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57" r:id="rId5"/>
    <p:sldId id="264" r:id="rId6"/>
    <p:sldId id="259" r:id="rId7"/>
    <p:sldId id="260" r:id="rId8"/>
    <p:sldId id="265" r:id="rId9"/>
    <p:sldId id="262" r:id="rId10"/>
    <p:sldId id="263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6C839-2D46-458B-9D87-A4C21CA9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62" y="2503487"/>
            <a:ext cx="53816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52CF-39E4-4E2C-ADD8-9B494CD41455}"/>
              </a:ext>
            </a:extLst>
          </p:cNvPr>
          <p:cNvSpPr txBox="1"/>
          <p:nvPr/>
        </p:nvSpPr>
        <p:spPr>
          <a:xfrm>
            <a:off x="2212078" y="6316389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http://www.nand2tetris.org/</a:t>
            </a:r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8" y="1901963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82CF-2605-49B5-893A-91C2DA003AC8}"/>
              </a:ext>
            </a:extLst>
          </p:cNvPr>
          <p:cNvSpPr txBox="1"/>
          <p:nvPr/>
        </p:nvSpPr>
        <p:spPr>
          <a:xfrm>
            <a:off x="2251835" y="6211669"/>
            <a:ext cx="81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http://theembeddedguy.com/2016/05/15/layers-of-abstraction/</a:t>
            </a:r>
          </a:p>
        </p:txBody>
      </p:sp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83B-B631-4B59-A366-A67137A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DC5C3-A922-4644-B0A7-9EC5392FF93E}"/>
              </a:ext>
            </a:extLst>
          </p:cNvPr>
          <p:cNvSpPr/>
          <p:nvPr/>
        </p:nvSpPr>
        <p:spPr>
          <a:xfrm>
            <a:off x="1364974" y="3232404"/>
            <a:ext cx="251791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C16F5-148B-4508-861A-44405EA2DDED}"/>
              </a:ext>
            </a:extLst>
          </p:cNvPr>
          <p:cNvSpPr/>
          <p:nvPr/>
        </p:nvSpPr>
        <p:spPr>
          <a:xfrm>
            <a:off x="7818781" y="3232404"/>
            <a:ext cx="2610679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3FBDB-2120-474A-8F3E-38ABFF27A9C7}"/>
              </a:ext>
            </a:extLst>
          </p:cNvPr>
          <p:cNvSpPr/>
          <p:nvPr/>
        </p:nvSpPr>
        <p:spPr>
          <a:xfrm>
            <a:off x="4641573" y="2590236"/>
            <a:ext cx="2418523" cy="219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1A98E-98FF-4C82-85EE-AE99076D9E72}"/>
              </a:ext>
            </a:extLst>
          </p:cNvPr>
          <p:cNvCxnSpPr/>
          <p:nvPr/>
        </p:nvCxnSpPr>
        <p:spPr>
          <a:xfrm>
            <a:off x="3882887" y="3689604"/>
            <a:ext cx="75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1D00A-E314-4030-AAC0-0E3220CA4F9E}"/>
              </a:ext>
            </a:extLst>
          </p:cNvPr>
          <p:cNvCxnSpPr>
            <a:endCxn id="6" idx="1"/>
          </p:cNvCxnSpPr>
          <p:nvPr/>
        </p:nvCxnSpPr>
        <p:spPr>
          <a:xfrm>
            <a:off x="7060096" y="3689603"/>
            <a:ext cx="758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8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197-68F2-4121-A228-D7BB980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8946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7A1A6-9473-4213-AAB2-C10C904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"/>
            <a:ext cx="5186363" cy="589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AAD22-DB11-470A-86CE-81C88B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261937"/>
            <a:ext cx="3209925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ED90-05DA-4056-9356-7B8C282C145A}"/>
              </a:ext>
            </a:extLst>
          </p:cNvPr>
          <p:cNvSpPr txBox="1"/>
          <p:nvPr/>
        </p:nvSpPr>
        <p:spPr>
          <a:xfrm>
            <a:off x="1814513" y="6488668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https://en.wikipedia.org/wiki/Languages_of_India</a:t>
            </a:r>
          </a:p>
        </p:txBody>
      </p:sp>
    </p:spTree>
    <p:extLst>
      <p:ext uri="{BB962C8B-B14F-4D97-AF65-F5344CB8AC3E}">
        <p14:creationId xmlns:p14="http://schemas.microsoft.com/office/powerpoint/2010/main" val="20536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6BB2-9BF2-4CB3-8655-6978B49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What kind of a problem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58E4-033B-4AE5-AEBF-1F7A866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tool. </a:t>
            </a:r>
          </a:p>
          <a:p>
            <a:r>
              <a:rPr lang="en-US" dirty="0"/>
              <a:t>Problems and Contexts</a:t>
            </a:r>
          </a:p>
          <a:p>
            <a:r>
              <a:rPr lang="en-US" dirty="0"/>
              <a:t>We want to use the right tool for a given problem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049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157</TotalTime>
  <Words>213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Hello Elixir!</vt:lpstr>
      <vt:lpstr>   Thank you sponsors</vt:lpstr>
      <vt:lpstr>PowerPoint Presentation</vt:lpstr>
      <vt:lpstr>About me</vt:lpstr>
      <vt:lpstr>PowerPoint Presentation</vt:lpstr>
      <vt:lpstr>Being a polyglot...</vt:lpstr>
      <vt:lpstr>But, What does it mean to be a Language?</vt:lpstr>
      <vt:lpstr> What kind of a problem are we trying to solve?</vt:lpstr>
      <vt:lpstr>A Language…</vt:lpstr>
      <vt:lpstr>The process – From Human thought to something magical</vt:lpstr>
      <vt:lpstr>The Machine stack – Layers of Abstraction</vt:lpstr>
      <vt:lpstr>Language translation</vt:lpstr>
      <vt:lpstr>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101</cp:revision>
  <dcterms:created xsi:type="dcterms:W3CDTF">2017-07-21T02:32:51Z</dcterms:created>
  <dcterms:modified xsi:type="dcterms:W3CDTF">2017-07-21T07:00:08Z</dcterms:modified>
</cp:coreProperties>
</file>