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notesMasterIdLst>
    <p:notesMasterId r:id="rId16"/>
  </p:notesMasterIdLst>
  <p:handoutMasterIdLst>
    <p:handoutMasterId r:id="rId17"/>
  </p:handoutMasterIdLst>
  <p:sldIdLst>
    <p:sldId id="288" r:id="rId2"/>
    <p:sldId id="275" r:id="rId3"/>
    <p:sldId id="287" r:id="rId4"/>
    <p:sldId id="268" r:id="rId5"/>
    <p:sldId id="289" r:id="rId6"/>
    <p:sldId id="274" r:id="rId7"/>
    <p:sldId id="291" r:id="rId8"/>
    <p:sldId id="290" r:id="rId9"/>
    <p:sldId id="292" r:id="rId10"/>
    <p:sldId id="293" r:id="rId11"/>
    <p:sldId id="295" r:id="rId12"/>
    <p:sldId id="296" r:id="rId13"/>
    <p:sldId id="297" r:id="rId14"/>
    <p:sldId id="2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med sameer" initials="ms" lastIdx="1" clrIdx="0">
    <p:extLst>
      <p:ext uri="{19B8F6BF-5375-455C-9EA6-DF929625EA0E}">
        <p15:presenceInfo xmlns:p15="http://schemas.microsoft.com/office/powerpoint/2012/main" userId="S::20113058@student.hindustanuniv.ac.in::4ab8707c-c105-4cd4-aa52-b1bed0ab13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C2D39"/>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488" autoAdjust="0"/>
  </p:normalViewPr>
  <p:slideViewPr>
    <p:cSldViewPr snapToGrid="0" snapToObjects="1">
      <p:cViewPr varScale="1">
        <p:scale>
          <a:sx n="114" d="100"/>
          <a:sy n="114" d="100"/>
        </p:scale>
        <p:origin x="474" y="114"/>
      </p:cViewPr>
      <p:guideLst/>
    </p:cSldViewPr>
  </p:slideViewPr>
  <p:notesTextViewPr>
    <p:cViewPr>
      <p:scale>
        <a:sx n="1" d="1"/>
        <a:sy n="1" d="1"/>
      </p:scale>
      <p:origin x="0" y="0"/>
    </p:cViewPr>
  </p:notesTextViewPr>
  <p:sorterViewPr>
    <p:cViewPr>
      <p:scale>
        <a:sx n="132" d="100"/>
        <a:sy n="132" d="100"/>
      </p:scale>
      <p:origin x="0" y="-1956"/>
    </p:cViewPr>
  </p:sorterViewPr>
  <p:notesViewPr>
    <p:cSldViewPr snapToGrid="0" snapToObjects="1">
      <p:cViewPr varScale="1">
        <p:scale>
          <a:sx n="60" d="100"/>
          <a:sy n="60" d="100"/>
        </p:scale>
        <p:origin x="242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099-413C-8461-5313FF15C8B3}"/>
            </c:ext>
          </c:extLst>
        </c:ser>
        <c:ser>
          <c:idx val="1"/>
          <c:order val="1"/>
          <c:tx>
            <c:strRef>
              <c:f>Sheet1!$C$1</c:f>
              <c:strCache>
                <c:ptCount val="1"/>
                <c:pt idx="0">
                  <c:v>Series 2</c:v>
                </c:pt>
              </c:strCache>
            </c:strRef>
          </c:tx>
          <c:spPr>
            <a:solidFill>
              <a:schemeClr val="tx2">
                <a:lumMod val="50000"/>
                <a:lumOff val="5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099-413C-8461-5313FF15C8B3}"/>
            </c:ext>
          </c:extLst>
        </c:ser>
        <c:ser>
          <c:idx val="2"/>
          <c:order val="2"/>
          <c:tx>
            <c:strRef>
              <c:f>Sheet1!$D$1</c:f>
              <c:strCache>
                <c:ptCount val="1"/>
                <c:pt idx="0">
                  <c:v>Series 3</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099-413C-8461-5313FF15C8B3}"/>
            </c:ext>
          </c:extLst>
        </c:ser>
        <c:dLbls>
          <c:showLegendKey val="0"/>
          <c:showVal val="0"/>
          <c:showCatName val="0"/>
          <c:showSerName val="0"/>
          <c:showPercent val="0"/>
          <c:showBubbleSize val="0"/>
        </c:dLbls>
        <c:gapWidth val="219"/>
        <c:overlap val="-27"/>
        <c:axId val="96190280"/>
        <c:axId val="96186752"/>
      </c:barChart>
      <c:catAx>
        <c:axId val="96190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96186752"/>
        <c:crosses val="autoZero"/>
        <c:auto val="1"/>
        <c:lblAlgn val="ctr"/>
        <c:lblOffset val="100"/>
        <c:noMultiLvlLbl val="0"/>
      </c:catAx>
      <c:valAx>
        <c:axId val="96186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61902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10-02T14:33:56.522" idx="1">
    <p:pos x="3426" y="114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02-Oct-21</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02-Oct-21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3" name="Freeform: Shape 20">
            <a:extLst>
              <a:ext uri="{FF2B5EF4-FFF2-40B4-BE49-F238E27FC236}">
                <a16:creationId xmlns:a16="http://schemas.microsoft.com/office/drawing/2014/main" id="{63B165D0-0594-9843-A653-74260F146AE5}"/>
              </a:ext>
            </a:extLst>
          </p:cNvPr>
          <p:cNvSpPr/>
          <p:nvPr userDrawn="1"/>
        </p:nvSpPr>
        <p:spPr>
          <a:xfrm rot="10800000">
            <a:off x="4516427"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9">
            <a:extLst>
              <a:ext uri="{FF2B5EF4-FFF2-40B4-BE49-F238E27FC236}">
                <a16:creationId xmlns:a16="http://schemas.microsoft.com/office/drawing/2014/main" id="{31F8B615-0030-2047-8652-146BCEF22564}"/>
              </a:ext>
            </a:extLst>
          </p:cNvPr>
          <p:cNvSpPr/>
          <p:nvPr userDrawn="1"/>
        </p:nvSpPr>
        <p:spPr>
          <a:xfrm>
            <a:off x="0"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Picture Placeholder 7">
            <a:extLst>
              <a:ext uri="{FF2B5EF4-FFF2-40B4-BE49-F238E27FC236}">
                <a16:creationId xmlns:a16="http://schemas.microsoft.com/office/drawing/2014/main" id="{05C21D6A-A628-2443-8075-ACD2B911C6DF}"/>
              </a:ext>
            </a:extLst>
          </p:cNvPr>
          <p:cNvSpPr>
            <a:spLocks noGrp="1"/>
          </p:cNvSpPr>
          <p:nvPr>
            <p:ph type="pic" sz="quarter" idx="14"/>
          </p:nvPr>
        </p:nvSpPr>
        <p:spPr>
          <a:xfrm>
            <a:off x="414338" y="481013"/>
            <a:ext cx="11368087" cy="5875337"/>
          </a:xfrm>
          <a:solidFill>
            <a:schemeClr val="bg1">
              <a:lumMod val="95000"/>
            </a:schemeClr>
          </a:solidFill>
        </p:spPr>
        <p:txBody>
          <a:bodyPr/>
          <a:lstStyle/>
          <a:p>
            <a:r>
              <a:rPr lang="en-US" noProof="0"/>
              <a:t>Click icon to add picture</a:t>
            </a:r>
            <a:endParaRPr lang="en-US" noProof="0" dirty="0"/>
          </a:p>
        </p:txBody>
      </p:sp>
      <p:sp>
        <p:nvSpPr>
          <p:cNvPr id="6" name="Title 1">
            <a:extLst>
              <a:ext uri="{FF2B5EF4-FFF2-40B4-BE49-F238E27FC236}">
                <a16:creationId xmlns:a16="http://schemas.microsoft.com/office/drawing/2014/main" id="{042BB51D-E7C1-3746-85E9-889CCB24F741}"/>
              </a:ext>
            </a:extLst>
          </p:cNvPr>
          <p:cNvSpPr>
            <a:spLocks noGrp="1"/>
          </p:cNvSpPr>
          <p:nvPr>
            <p:ph type="ctrTitle" hasCustomPrompt="1"/>
          </p:nvPr>
        </p:nvSpPr>
        <p:spPr>
          <a:xfrm>
            <a:off x="1701383" y="2552298"/>
            <a:ext cx="8789234"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7200" b="1" i="0">
                <a:solidFill>
                  <a:schemeClr val="bg1"/>
                </a:solidFill>
                <a:latin typeface="+mj-lt"/>
                <a:ea typeface="Meiryo UI" panose="020B0604030504040204" pitchFamily="34" charset="-128"/>
              </a:defRPr>
            </a:lvl1pPr>
          </a:lstStyle>
          <a:p>
            <a:r>
              <a:rPr lang="en-US" noProof="0"/>
              <a:t>Title</a:t>
            </a:r>
          </a:p>
        </p:txBody>
      </p:sp>
      <p:sp>
        <p:nvSpPr>
          <p:cNvPr id="7" name="Subtitle 2">
            <a:extLst>
              <a:ext uri="{FF2B5EF4-FFF2-40B4-BE49-F238E27FC236}">
                <a16:creationId xmlns:a16="http://schemas.microsoft.com/office/drawing/2014/main" id="{7E016467-0564-6D4C-BF17-F4FA3991C1FD}"/>
              </a:ext>
            </a:extLst>
          </p:cNvPr>
          <p:cNvSpPr>
            <a:spLocks noGrp="1"/>
          </p:cNvSpPr>
          <p:nvPr>
            <p:ph type="subTitle" idx="1" hasCustomPrompt="1"/>
          </p:nvPr>
        </p:nvSpPr>
        <p:spPr>
          <a:xfrm>
            <a:off x="1701383" y="3919840"/>
            <a:ext cx="8789234"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extLst>
      <p:ext uri="{BB962C8B-B14F-4D97-AF65-F5344CB8AC3E}">
        <p14:creationId xmlns:p14="http://schemas.microsoft.com/office/powerpoint/2010/main" val="18768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413825" y="483781"/>
            <a:ext cx="11364350"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451E21C1-74BE-0348-B8AE-3174A9AAA08E}"/>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 name="Straight Connector 2">
            <a:extLst>
              <a:ext uri="{FF2B5EF4-FFF2-40B4-BE49-F238E27FC236}">
                <a16:creationId xmlns:a16="http://schemas.microsoft.com/office/drawing/2014/main" id="{85852ED6-B7AC-5148-BC43-09B76E856F9F}"/>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0776AF7-97C9-4365-B2B5-E20C6BB04B41}"/>
              </a:ext>
            </a:extLst>
          </p:cNvPr>
          <p:cNvSpPr>
            <a:spLocks noGrp="1"/>
          </p:cNvSpPr>
          <p:nvPr>
            <p:ph sz="quarter" idx="10"/>
          </p:nvPr>
        </p:nvSpPr>
        <p:spPr>
          <a:xfrm>
            <a:off x="838200" y="1265238"/>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514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 name="Rectangle 9">
            <a:extLst>
              <a:ext uri="{FF2B5EF4-FFF2-40B4-BE49-F238E27FC236}">
                <a16:creationId xmlns:a16="http://schemas.microsoft.com/office/drawing/2014/main" id="{33168214-BA64-4247-995E-0238E9E404F7}"/>
              </a:ext>
            </a:extLst>
          </p:cNvPr>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Picture Placeholder 14">
            <a:extLst>
              <a:ext uri="{FF2B5EF4-FFF2-40B4-BE49-F238E27FC236}">
                <a16:creationId xmlns:a16="http://schemas.microsoft.com/office/drawing/2014/main" id="{8745AAA3-09E3-4504-B3FD-611C81F41634}"/>
              </a:ext>
            </a:extLst>
          </p:cNvPr>
          <p:cNvSpPr>
            <a:spLocks noGrp="1"/>
          </p:cNvSpPr>
          <p:nvPr>
            <p:ph type="pic" sz="quarter" idx="11"/>
          </p:nvPr>
        </p:nvSpPr>
        <p:spPr>
          <a:xfrm>
            <a:off x="6655634" y="37553"/>
            <a:ext cx="5536366"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7" name="Title 1">
            <a:extLst>
              <a:ext uri="{FF2B5EF4-FFF2-40B4-BE49-F238E27FC236}">
                <a16:creationId xmlns:a16="http://schemas.microsoft.com/office/drawing/2014/main" id="{53703B7C-2DC4-C14C-A9CA-F1D21E7FC6AF}"/>
              </a:ext>
            </a:extLst>
          </p:cNvPr>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8" name="Straight Connector 7">
            <a:extLst>
              <a:ext uri="{FF2B5EF4-FFF2-40B4-BE49-F238E27FC236}">
                <a16:creationId xmlns:a16="http://schemas.microsoft.com/office/drawing/2014/main" id="{AD28B953-BDF8-6C47-ADCD-D3EAF78963C3}"/>
              </a:ext>
            </a:extLst>
          </p:cNvPr>
          <p:cNvCxnSpPr>
            <a:cxnSpLocks/>
          </p:cNvCxnSpPr>
          <p:nvPr userDrawn="1"/>
        </p:nvCxnSpPr>
        <p:spPr>
          <a:xfrm>
            <a:off x="838200"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B0C521-A2C1-48E6-B26C-DFF1B4FD4227}"/>
              </a:ext>
            </a:extLst>
          </p:cNvPr>
          <p:cNvSpPr>
            <a:spLocks noGrp="1"/>
          </p:cNvSpPr>
          <p:nvPr>
            <p:ph sz="quarter" idx="12"/>
          </p:nvPr>
        </p:nvSpPr>
        <p:spPr>
          <a:xfrm>
            <a:off x="838200" y="1265238"/>
            <a:ext cx="4791637" cy="4911725"/>
          </a:xfrm>
        </p:spPr>
        <p:txBody>
          <a:bodyPr/>
          <a:lstStyle/>
          <a:p>
            <a:pPr lvl="0"/>
            <a:r>
              <a:rPr lang="en-US"/>
              <a:t>Click to edit Master text styles</a:t>
            </a:r>
          </a:p>
        </p:txBody>
      </p:sp>
    </p:spTree>
    <p:extLst>
      <p:ext uri="{BB962C8B-B14F-4D97-AF65-F5344CB8AC3E}">
        <p14:creationId xmlns:p14="http://schemas.microsoft.com/office/powerpoint/2010/main" val="35485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26" name="Freeform: Shape 8">
            <a:extLst>
              <a:ext uri="{FF2B5EF4-FFF2-40B4-BE49-F238E27FC236}">
                <a16:creationId xmlns:a16="http://schemas.microsoft.com/office/drawing/2014/main" id="{94B2908E-04B3-4B40-8DDD-1667E3F93DAE}"/>
              </a:ext>
            </a:extLst>
          </p:cNvPr>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838822" y="1721223"/>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ext Placeholder 2">
            <a:extLst>
              <a:ext uri="{FF2B5EF4-FFF2-40B4-BE49-F238E27FC236}">
                <a16:creationId xmlns:a16="http://schemas.microsoft.com/office/drawing/2014/main" id="{525A7DB0-14F0-B341-AEBA-0DC92D001E33}"/>
              </a:ext>
            </a:extLst>
          </p:cNvPr>
          <p:cNvSpPr>
            <a:spLocks noGrp="1"/>
          </p:cNvSpPr>
          <p:nvPr>
            <p:ph type="body" idx="1"/>
          </p:nvPr>
        </p:nvSpPr>
        <p:spPr>
          <a:xfrm>
            <a:off x="1263197" y="2038570"/>
            <a:ext cx="408614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Rectangle 22">
            <a:extLst>
              <a:ext uri="{FF2B5EF4-FFF2-40B4-BE49-F238E27FC236}">
                <a16:creationId xmlns:a16="http://schemas.microsoft.com/office/drawing/2014/main" id="{79D42B85-1179-7D46-AE33-2B64EEFC44B2}"/>
              </a:ext>
            </a:extLst>
          </p:cNvPr>
          <p:cNvSpPr/>
          <p:nvPr userDrawn="1"/>
        </p:nvSpPr>
        <p:spPr>
          <a:xfrm>
            <a:off x="6495759" y="1721223"/>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Text Placeholder 2">
            <a:extLst>
              <a:ext uri="{FF2B5EF4-FFF2-40B4-BE49-F238E27FC236}">
                <a16:creationId xmlns:a16="http://schemas.microsoft.com/office/drawing/2014/main" id="{2197AEE6-BBEC-494F-985F-3855AE4B14B5}"/>
              </a:ext>
            </a:extLst>
          </p:cNvPr>
          <p:cNvSpPr>
            <a:spLocks noGrp="1"/>
          </p:cNvSpPr>
          <p:nvPr>
            <p:ph type="body" idx="11"/>
          </p:nvPr>
        </p:nvSpPr>
        <p:spPr>
          <a:xfrm>
            <a:off x="6854754" y="2038570"/>
            <a:ext cx="408666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itle 1">
            <a:extLst>
              <a:ext uri="{FF2B5EF4-FFF2-40B4-BE49-F238E27FC236}">
                <a16:creationId xmlns:a16="http://schemas.microsoft.com/office/drawing/2014/main" id="{C2E270DF-A15A-D547-8882-6E5797B22CEA}"/>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28" name="Straight Connector 27">
            <a:extLst>
              <a:ext uri="{FF2B5EF4-FFF2-40B4-BE49-F238E27FC236}">
                <a16:creationId xmlns:a16="http://schemas.microsoft.com/office/drawing/2014/main" id="{79B3613A-9294-EA43-9505-F156E86E6E10}"/>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2E4B45-6E8A-44C6-9117-DF2BA9812882}"/>
              </a:ext>
            </a:extLst>
          </p:cNvPr>
          <p:cNvSpPr>
            <a:spLocks noGrp="1"/>
          </p:cNvSpPr>
          <p:nvPr>
            <p:ph sz="quarter" idx="12"/>
          </p:nvPr>
        </p:nvSpPr>
        <p:spPr>
          <a:xfrm>
            <a:off x="1263195" y="2885581"/>
            <a:ext cx="4086147" cy="3102469"/>
          </a:xfrm>
        </p:spPr>
        <p:txBody>
          <a:bodyPr/>
          <a:lstStyle/>
          <a:p>
            <a:pPr lvl="0"/>
            <a:r>
              <a:rPr lang="en-US"/>
              <a:t>Click to edit Master text styles</a:t>
            </a:r>
          </a:p>
        </p:txBody>
      </p:sp>
      <p:sp>
        <p:nvSpPr>
          <p:cNvPr id="13" name="Content Placeholder 2">
            <a:extLst>
              <a:ext uri="{FF2B5EF4-FFF2-40B4-BE49-F238E27FC236}">
                <a16:creationId xmlns:a16="http://schemas.microsoft.com/office/drawing/2014/main" id="{2B29B9FA-7273-4615-BD56-12D6427D024B}"/>
              </a:ext>
            </a:extLst>
          </p:cNvPr>
          <p:cNvSpPr>
            <a:spLocks noGrp="1"/>
          </p:cNvSpPr>
          <p:nvPr>
            <p:ph sz="quarter" idx="13"/>
          </p:nvPr>
        </p:nvSpPr>
        <p:spPr>
          <a:xfrm>
            <a:off x="6861067" y="2885581"/>
            <a:ext cx="4086667" cy="3102469"/>
          </a:xfrm>
        </p:spPr>
        <p:txBody>
          <a:bodyPr/>
          <a:lstStyle/>
          <a:p>
            <a:pPr lvl="0"/>
            <a:r>
              <a:rPr lang="en-US"/>
              <a:t>Click to edit Master text styles</a:t>
            </a:r>
          </a:p>
        </p:txBody>
      </p:sp>
      <p:sp>
        <p:nvSpPr>
          <p:cNvPr id="4" name="Date Placeholder 3">
            <a:extLst>
              <a:ext uri="{FF2B5EF4-FFF2-40B4-BE49-F238E27FC236}">
                <a16:creationId xmlns:a16="http://schemas.microsoft.com/office/drawing/2014/main" id="{1A093508-506F-4731-B6DA-F6E8F8B09553}"/>
              </a:ext>
            </a:extLst>
          </p:cNvPr>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pPr/>
              <a:t>02-Oct-21</a:t>
            </a:fld>
            <a:endParaRPr lang="en-US" dirty="0"/>
          </a:p>
        </p:txBody>
      </p:sp>
      <p:sp>
        <p:nvSpPr>
          <p:cNvPr id="6" name="Footer Placeholder 5">
            <a:extLst>
              <a:ext uri="{FF2B5EF4-FFF2-40B4-BE49-F238E27FC236}">
                <a16:creationId xmlns:a16="http://schemas.microsoft.com/office/drawing/2014/main" id="{600CFF9F-3D1C-430B-BECE-49D87C7AE905}"/>
              </a:ext>
            </a:extLst>
          </p:cNvPr>
          <p:cNvSpPr>
            <a:spLocks noGrp="1"/>
          </p:cNvSpPr>
          <p:nvPr>
            <p:ph type="ftr" sz="quarter" idx="15"/>
          </p:nvPr>
        </p:nvSpPr>
        <p:spPr/>
        <p:txBody>
          <a:bodyPr/>
          <a:lstStyle>
            <a:lvl1pPr>
              <a:defRPr>
                <a:solidFill>
                  <a:schemeClr val="bg1"/>
                </a:solidFill>
              </a:defRPr>
            </a:lvl1pPr>
          </a:lstStyle>
          <a:p>
            <a:endParaRPr lang="en-US" dirty="0"/>
          </a:p>
        </p:txBody>
      </p:sp>
      <p:sp>
        <p:nvSpPr>
          <p:cNvPr id="7" name="Slide Number Placeholder 6">
            <a:extLst>
              <a:ext uri="{FF2B5EF4-FFF2-40B4-BE49-F238E27FC236}">
                <a16:creationId xmlns:a16="http://schemas.microsoft.com/office/drawing/2014/main" id="{3CD95F5F-990E-4917-82C6-FBFD4547AFB7}"/>
              </a:ext>
            </a:extLst>
          </p:cNvPr>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1540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8" name="Freeform: Shape 6">
            <a:extLst>
              <a:ext uri="{FF2B5EF4-FFF2-40B4-BE49-F238E27FC236}">
                <a16:creationId xmlns:a16="http://schemas.microsoft.com/office/drawing/2014/main" id="{E0728D6F-9DC1-CD49-A2D6-834724E8AF3F}"/>
              </a:ext>
            </a:extLst>
          </p:cNvPr>
          <p:cNvSpPr/>
          <p:nvPr userDrawn="1"/>
        </p:nvSpPr>
        <p:spPr>
          <a:xfrm>
            <a:off x="0"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30">
            <a:extLst>
              <a:ext uri="{FF2B5EF4-FFF2-40B4-BE49-F238E27FC236}">
                <a16:creationId xmlns:a16="http://schemas.microsoft.com/office/drawing/2014/main" id="{2120EC90-BDC2-0E4B-9A3F-97CA90AA39F1}"/>
              </a:ext>
            </a:extLst>
          </p:cNvPr>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21" name="Rectangle 20">
            <a:extLst>
              <a:ext uri="{FF2B5EF4-FFF2-40B4-BE49-F238E27FC236}">
                <a16:creationId xmlns:a16="http://schemas.microsoft.com/office/drawing/2014/main" id="{F8985295-F0BC-9B4D-981C-D474C9EDECD0}"/>
              </a:ext>
            </a:extLst>
          </p:cNvPr>
          <p:cNvSpPr/>
          <p:nvPr userDrawn="1"/>
        </p:nvSpPr>
        <p:spPr>
          <a:xfrm>
            <a:off x="6405102" y="2512661"/>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itle 1">
            <a:extLst>
              <a:ext uri="{FF2B5EF4-FFF2-40B4-BE49-F238E27FC236}">
                <a16:creationId xmlns:a16="http://schemas.microsoft.com/office/drawing/2014/main" id="{5CB02C94-6046-2E46-BE22-98A994B16607}"/>
              </a:ext>
            </a:extLst>
          </p:cNvPr>
          <p:cNvSpPr>
            <a:spLocks noGrp="1"/>
          </p:cNvSpPr>
          <p:nvPr>
            <p:ph type="title"/>
          </p:nvPr>
        </p:nvSpPr>
        <p:spPr>
          <a:xfrm>
            <a:off x="6767867"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24" name="Straight Connector 23">
            <a:extLst>
              <a:ext uri="{FF2B5EF4-FFF2-40B4-BE49-F238E27FC236}">
                <a16:creationId xmlns:a16="http://schemas.microsoft.com/office/drawing/2014/main" id="{E80620B5-CD54-A44A-A690-BB5E58FBDA77}"/>
              </a:ext>
            </a:extLst>
          </p:cNvPr>
          <p:cNvCxnSpPr>
            <a:cxnSpLocks/>
          </p:cNvCxnSpPr>
          <p:nvPr userDrawn="1"/>
        </p:nvCxnSpPr>
        <p:spPr>
          <a:xfrm>
            <a:off x="6767867"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933D35FF-5668-47B8-A93C-30923509CC04}"/>
              </a:ext>
            </a:extLst>
          </p:cNvPr>
          <p:cNvSpPr>
            <a:spLocks noGrp="1"/>
          </p:cNvSpPr>
          <p:nvPr>
            <p:ph sz="quarter" idx="15"/>
          </p:nvPr>
        </p:nvSpPr>
        <p:spPr>
          <a:xfrm>
            <a:off x="6767513" y="3348038"/>
            <a:ext cx="4559074" cy="3008312"/>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11714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4EB4B-30F5-5541-B2A0-6BD04D0109C9}"/>
              </a:ext>
            </a:extLst>
          </p:cNvPr>
          <p:cNvSpPr>
            <a:spLocks noGrp="1"/>
          </p:cNvSpPr>
          <p:nvPr>
            <p:ph type="dt" sz="half" idx="10"/>
          </p:nvPr>
        </p:nvSpPr>
        <p:spPr/>
        <p:txBody>
          <a:bodyPr/>
          <a:lstStyle/>
          <a:p>
            <a:fld id="{906A8E3A-8DBF-0542-BC99-444DCA0CC2C2}" type="datetimeFigureOut">
              <a:rPr lang="en-US" smtClean="0"/>
              <a:t>02-Oct-21</a:t>
            </a:fld>
            <a:endParaRPr lang="en-US" dirty="0"/>
          </a:p>
        </p:txBody>
      </p:sp>
      <p:sp>
        <p:nvSpPr>
          <p:cNvPr id="3" name="Footer Placeholder 2">
            <a:extLst>
              <a:ext uri="{FF2B5EF4-FFF2-40B4-BE49-F238E27FC236}">
                <a16:creationId xmlns:a16="http://schemas.microsoft.com/office/drawing/2014/main" id="{72D97956-7D4F-5346-B8DD-3653B600E65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D5AB29D-BA7D-E743-8CA0-6953FF72B2BC}"/>
              </a:ext>
            </a:extLst>
          </p:cNvPr>
          <p:cNvSpPr>
            <a:spLocks noGrp="1"/>
          </p:cNvSpPr>
          <p:nvPr>
            <p:ph type="sldNum" sz="quarter" idx="12"/>
          </p:nvPr>
        </p:nvSpPr>
        <p:spPr/>
        <p:txBody>
          <a:bodyPr/>
          <a:lstStyle/>
          <a:p>
            <a:fld id="{A693002F-D6EA-CF48-8F44-2316036B2B87}" type="slidenum">
              <a:rPr lang="en-US" smtClean="0"/>
              <a:t>‹#›</a:t>
            </a:fld>
            <a:endParaRPr lang="en-US" dirty="0"/>
          </a:p>
        </p:txBody>
      </p:sp>
    </p:spTree>
    <p:extLst>
      <p:ext uri="{BB962C8B-B14F-4D97-AF65-F5344CB8AC3E}">
        <p14:creationId xmlns:p14="http://schemas.microsoft.com/office/powerpoint/2010/main" val="411299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9B7248-6025-0744-9C6E-BC6F9FDBD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84367D3-6495-C045-872D-F4C6CB656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5CC2195-E771-AB42-B5A7-7832D8F418C4}"/>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906A8E3A-8DBF-0542-BC99-444DCA0CC2C2}" type="datetimeFigureOut">
              <a:rPr lang="en-US" smtClean="0"/>
              <a:pPr/>
              <a:t>02-Oct-21</a:t>
            </a:fld>
            <a:endParaRPr lang="en-US" dirty="0"/>
          </a:p>
        </p:txBody>
      </p:sp>
      <p:sp>
        <p:nvSpPr>
          <p:cNvPr id="5" name="Footer Placeholder 4">
            <a:extLst>
              <a:ext uri="{FF2B5EF4-FFF2-40B4-BE49-F238E27FC236}">
                <a16:creationId xmlns:a16="http://schemas.microsoft.com/office/drawing/2014/main" id="{737F28BA-DFC0-3946-9FE9-DE388CB020C0}"/>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DDF77CB-EF35-DF4C-95FE-31419B6CA9E6}"/>
              </a:ext>
            </a:extLst>
          </p:cNvPr>
          <p:cNvSpPr>
            <a:spLocks noGrp="1"/>
          </p:cNvSpPr>
          <p:nvPr>
            <p:ph type="sldNum" sz="quarter" idx="4"/>
          </p:nvPr>
        </p:nvSpPr>
        <p:spPr>
          <a:xfrm>
            <a:off x="10936940"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06674529"/>
      </p:ext>
    </p:extLst>
  </p:cSld>
  <p:clrMap bg1="lt1" tx1="dk1" bg2="lt2" tx2="dk2" accent1="accent1" accent2="accent2" accent3="accent3" accent4="accent4" accent5="accent5" accent6="accent6" hlink="hlink" folHlink="folHlink"/>
  <p:sldLayoutIdLst>
    <p:sldLayoutId id="2147483681" r:id="rId1"/>
    <p:sldLayoutId id="2147483683" r:id="rId2"/>
    <p:sldLayoutId id="2147483682" r:id="rId3"/>
    <p:sldLayoutId id="2147483687" r:id="rId4"/>
    <p:sldLayoutId id="2147483693" r:id="rId5"/>
    <p:sldLayoutId id="2147483676" r:id="rId6"/>
  </p:sldLayoutIdLs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2D73A5-4430-0F47-84CE-C3324CEBA797}"/>
              </a:ext>
            </a:extLst>
          </p:cNvPr>
          <p:cNvSpPr>
            <a:spLocks noGrp="1"/>
          </p:cNvSpPr>
          <p:nvPr>
            <p:ph type="ctrTitle"/>
          </p:nvPr>
        </p:nvSpPr>
        <p:spPr>
          <a:xfrm>
            <a:off x="1701383" y="2356855"/>
            <a:ext cx="8789234" cy="1626239"/>
          </a:xfrm>
        </p:spPr>
        <p:txBody>
          <a:bodyPr>
            <a:normAutofit/>
          </a:bodyPr>
          <a:lstStyle/>
          <a:p>
            <a:r>
              <a:rPr lang="en-US" dirty="0">
                <a:gradFill flip="none" rotWithShape="1">
                  <a:gsLst>
                    <a:gs pos="0">
                      <a:schemeClr val="tx2">
                        <a:lumMod val="75000"/>
                        <a:lumOff val="25000"/>
                      </a:schemeClr>
                    </a:gs>
                    <a:gs pos="100000">
                      <a:schemeClr val="accent1">
                        <a:lumMod val="75000"/>
                      </a:schemeClr>
                    </a:gs>
                  </a:gsLst>
                  <a:lin ang="0" scaled="1"/>
                  <a:tileRect/>
                </a:gradFill>
              </a:rPr>
              <a:t>FOSS Case Study</a:t>
            </a:r>
            <a:br>
              <a:rPr lang="en-US" dirty="0">
                <a:gradFill flip="none" rotWithShape="1">
                  <a:gsLst>
                    <a:gs pos="0">
                      <a:schemeClr val="tx2">
                        <a:lumMod val="75000"/>
                        <a:lumOff val="25000"/>
                      </a:schemeClr>
                    </a:gs>
                    <a:gs pos="100000">
                      <a:schemeClr val="accent1">
                        <a:lumMod val="75000"/>
                      </a:schemeClr>
                    </a:gs>
                  </a:gsLst>
                  <a:lin ang="0" scaled="1"/>
                  <a:tileRect/>
                </a:gradFill>
              </a:rPr>
            </a:br>
            <a:r>
              <a:rPr lang="en-US" sz="3600" dirty="0">
                <a:gradFill flip="none" rotWithShape="1">
                  <a:gsLst>
                    <a:gs pos="0">
                      <a:schemeClr val="tx2">
                        <a:lumMod val="75000"/>
                        <a:lumOff val="25000"/>
                      </a:schemeClr>
                    </a:gs>
                    <a:gs pos="100000">
                      <a:schemeClr val="accent1">
                        <a:lumMod val="75000"/>
                      </a:schemeClr>
                    </a:gs>
                  </a:gsLst>
                  <a:lin ang="0" scaled="1"/>
                  <a:tileRect/>
                </a:gradFill>
              </a:rPr>
              <a:t>-Team 1</a:t>
            </a:r>
          </a:p>
        </p:txBody>
      </p:sp>
    </p:spTree>
    <p:extLst>
      <p:ext uri="{BB962C8B-B14F-4D97-AF65-F5344CB8AC3E}">
        <p14:creationId xmlns:p14="http://schemas.microsoft.com/office/powerpoint/2010/main" val="2865384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246C4-048F-493D-AFC7-1C66D3A37AA5}"/>
              </a:ext>
            </a:extLst>
          </p:cNvPr>
          <p:cNvSpPr>
            <a:spLocks noGrp="1"/>
          </p:cNvSpPr>
          <p:nvPr>
            <p:ph type="title"/>
          </p:nvPr>
        </p:nvSpPr>
        <p:spPr/>
        <p:txBody>
          <a:bodyPr/>
          <a:lstStyle/>
          <a:p>
            <a:r>
              <a:rPr lang="en-US" dirty="0"/>
              <a:t>GitHub pull Request</a:t>
            </a:r>
          </a:p>
        </p:txBody>
      </p:sp>
      <p:pic>
        <p:nvPicPr>
          <p:cNvPr id="5" name="Content Placeholder 4">
            <a:extLst>
              <a:ext uri="{FF2B5EF4-FFF2-40B4-BE49-F238E27FC236}">
                <a16:creationId xmlns:a16="http://schemas.microsoft.com/office/drawing/2014/main" id="{1772770A-8946-49D3-B6C3-AE2E19F32AA2}"/>
              </a:ext>
            </a:extLst>
          </p:cNvPr>
          <p:cNvPicPr>
            <a:picLocks noGrp="1" noChangeAspect="1"/>
          </p:cNvPicPr>
          <p:nvPr>
            <p:ph sz="quarter" idx="10"/>
          </p:nvPr>
        </p:nvPicPr>
        <p:blipFill>
          <a:blip r:embed="rId2"/>
          <a:stretch>
            <a:fillRect/>
          </a:stretch>
        </p:blipFill>
        <p:spPr>
          <a:xfrm>
            <a:off x="739700" y="1462087"/>
            <a:ext cx="10614100" cy="4564063"/>
          </a:xfrm>
        </p:spPr>
      </p:pic>
    </p:spTree>
    <p:extLst>
      <p:ext uri="{BB962C8B-B14F-4D97-AF65-F5344CB8AC3E}">
        <p14:creationId xmlns:p14="http://schemas.microsoft.com/office/powerpoint/2010/main" val="1967370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246C4-048F-493D-AFC7-1C66D3A37AA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CEDBC607-8274-45AF-AC3E-649DC6D53933}"/>
              </a:ext>
            </a:extLst>
          </p:cNvPr>
          <p:cNvPicPr>
            <a:picLocks noGrp="1" noChangeAspect="1"/>
          </p:cNvPicPr>
          <p:nvPr>
            <p:ph sz="quarter" idx="10"/>
          </p:nvPr>
        </p:nvPicPr>
        <p:blipFill>
          <a:blip r:embed="rId2"/>
          <a:stretch>
            <a:fillRect/>
          </a:stretch>
        </p:blipFill>
        <p:spPr>
          <a:xfrm>
            <a:off x="449262" y="514550"/>
            <a:ext cx="11298238" cy="5956924"/>
          </a:xfrm>
          <a:prstGeom prst="rect">
            <a:avLst/>
          </a:prstGeom>
        </p:spPr>
      </p:pic>
      <p:sp>
        <p:nvSpPr>
          <p:cNvPr id="5" name="Rectangle 4">
            <a:extLst>
              <a:ext uri="{FF2B5EF4-FFF2-40B4-BE49-F238E27FC236}">
                <a16:creationId xmlns:a16="http://schemas.microsoft.com/office/drawing/2014/main" id="{CE2CEF05-4472-4C2A-A155-9E9303930553}"/>
              </a:ext>
            </a:extLst>
          </p:cNvPr>
          <p:cNvSpPr/>
          <p:nvPr/>
        </p:nvSpPr>
        <p:spPr>
          <a:xfrm>
            <a:off x="4826000" y="4508500"/>
            <a:ext cx="1511300" cy="812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0961428-8140-481A-B9C8-769A3359DB1A}"/>
              </a:ext>
            </a:extLst>
          </p:cNvPr>
          <p:cNvSpPr txBox="1"/>
          <p:nvPr/>
        </p:nvSpPr>
        <p:spPr>
          <a:xfrm>
            <a:off x="1079500" y="1958666"/>
            <a:ext cx="1955800" cy="646331"/>
          </a:xfrm>
          <a:prstGeom prst="rect">
            <a:avLst/>
          </a:prstGeom>
          <a:noFill/>
        </p:spPr>
        <p:txBody>
          <a:bodyPr wrap="square" rtlCol="0">
            <a:spAutoFit/>
          </a:bodyPr>
          <a:lstStyle/>
          <a:p>
            <a:r>
              <a:rPr lang="en-US" dirty="0"/>
              <a:t>Main repo under </a:t>
            </a:r>
            <a:r>
              <a:rPr lang="en-US" dirty="0" err="1"/>
              <a:t>priyan</a:t>
            </a:r>
            <a:endParaRPr lang="en-US" dirty="0"/>
          </a:p>
        </p:txBody>
      </p:sp>
      <p:sp>
        <p:nvSpPr>
          <p:cNvPr id="7" name="Circle: Hollow 6">
            <a:extLst>
              <a:ext uri="{FF2B5EF4-FFF2-40B4-BE49-F238E27FC236}">
                <a16:creationId xmlns:a16="http://schemas.microsoft.com/office/drawing/2014/main" id="{58DB963F-8D50-4302-9784-20C68781BB02}"/>
              </a:ext>
            </a:extLst>
          </p:cNvPr>
          <p:cNvSpPr/>
          <p:nvPr/>
        </p:nvSpPr>
        <p:spPr>
          <a:xfrm>
            <a:off x="1393825" y="2870200"/>
            <a:ext cx="1574800" cy="1524000"/>
          </a:xfrm>
          <a:prstGeom prst="donut">
            <a:avLst>
              <a:gd name="adj" fmla="val 625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tx1"/>
              </a:solidFill>
            </a:endParaRPr>
          </a:p>
        </p:txBody>
      </p:sp>
      <p:sp>
        <p:nvSpPr>
          <p:cNvPr id="8" name="Circle: Hollow 7">
            <a:extLst>
              <a:ext uri="{FF2B5EF4-FFF2-40B4-BE49-F238E27FC236}">
                <a16:creationId xmlns:a16="http://schemas.microsoft.com/office/drawing/2014/main" id="{A919D8E2-B624-4B9B-BF39-3ED0D8847B5C}"/>
              </a:ext>
            </a:extLst>
          </p:cNvPr>
          <p:cNvSpPr/>
          <p:nvPr/>
        </p:nvSpPr>
        <p:spPr>
          <a:xfrm>
            <a:off x="4213225" y="1809454"/>
            <a:ext cx="1225550" cy="1080091"/>
          </a:xfrm>
          <a:prstGeom prst="donut">
            <a:avLst>
              <a:gd name="adj" fmla="val 625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6D3BA0B1-EF1B-4700-93D6-1B943BC77BFF}"/>
              </a:ext>
            </a:extLst>
          </p:cNvPr>
          <p:cNvSpPr txBox="1"/>
          <p:nvPr/>
        </p:nvSpPr>
        <p:spPr>
          <a:xfrm>
            <a:off x="6115050" y="946597"/>
            <a:ext cx="1955800" cy="923330"/>
          </a:xfrm>
          <a:prstGeom prst="rect">
            <a:avLst/>
          </a:prstGeom>
          <a:noFill/>
        </p:spPr>
        <p:txBody>
          <a:bodyPr wrap="square" rtlCol="0">
            <a:spAutoFit/>
          </a:bodyPr>
          <a:lstStyle/>
          <a:p>
            <a:r>
              <a:rPr lang="en-US" dirty="0"/>
              <a:t>New repo under their account</a:t>
            </a:r>
          </a:p>
        </p:txBody>
      </p:sp>
      <p:sp>
        <p:nvSpPr>
          <p:cNvPr id="10" name="TextBox 9">
            <a:extLst>
              <a:ext uri="{FF2B5EF4-FFF2-40B4-BE49-F238E27FC236}">
                <a16:creationId xmlns:a16="http://schemas.microsoft.com/office/drawing/2014/main" id="{F11171B7-70FA-4F8A-9351-FA5BAC6CD957}"/>
              </a:ext>
            </a:extLst>
          </p:cNvPr>
          <p:cNvSpPr txBox="1"/>
          <p:nvPr/>
        </p:nvSpPr>
        <p:spPr>
          <a:xfrm>
            <a:off x="9736138" y="4394200"/>
            <a:ext cx="1955800" cy="646331"/>
          </a:xfrm>
          <a:prstGeom prst="rect">
            <a:avLst/>
          </a:prstGeom>
          <a:noFill/>
        </p:spPr>
        <p:txBody>
          <a:bodyPr wrap="square" rtlCol="0">
            <a:spAutoFit/>
          </a:bodyPr>
          <a:lstStyle/>
          <a:p>
            <a:r>
              <a:rPr lang="en-US" dirty="0"/>
              <a:t>Offline copy of</a:t>
            </a:r>
          </a:p>
          <a:p>
            <a:r>
              <a:rPr lang="en-US" dirty="0"/>
              <a:t>Their repo</a:t>
            </a:r>
          </a:p>
        </p:txBody>
      </p:sp>
      <p:sp>
        <p:nvSpPr>
          <p:cNvPr id="11" name="TextBox 10">
            <a:extLst>
              <a:ext uri="{FF2B5EF4-FFF2-40B4-BE49-F238E27FC236}">
                <a16:creationId xmlns:a16="http://schemas.microsoft.com/office/drawing/2014/main" id="{AE979EB6-3175-4319-8E30-3F3AF31ADAC8}"/>
              </a:ext>
            </a:extLst>
          </p:cNvPr>
          <p:cNvSpPr txBox="1"/>
          <p:nvPr/>
        </p:nvSpPr>
        <p:spPr>
          <a:xfrm>
            <a:off x="4038600" y="1117332"/>
            <a:ext cx="1955800" cy="646331"/>
          </a:xfrm>
          <a:prstGeom prst="rect">
            <a:avLst/>
          </a:prstGeom>
          <a:noFill/>
        </p:spPr>
        <p:txBody>
          <a:bodyPr wrap="square" rtlCol="0">
            <a:spAutoFit/>
          </a:bodyPr>
          <a:lstStyle/>
          <a:p>
            <a:r>
              <a:rPr lang="en-US" dirty="0"/>
              <a:t>Forked by team </a:t>
            </a:r>
          </a:p>
          <a:p>
            <a:r>
              <a:rPr lang="en-US" dirty="0"/>
              <a:t>members</a:t>
            </a:r>
          </a:p>
        </p:txBody>
      </p:sp>
      <p:sp>
        <p:nvSpPr>
          <p:cNvPr id="12" name="TextBox 11">
            <a:extLst>
              <a:ext uri="{FF2B5EF4-FFF2-40B4-BE49-F238E27FC236}">
                <a16:creationId xmlns:a16="http://schemas.microsoft.com/office/drawing/2014/main" id="{23F65D56-2027-4F85-98F4-063F2B32913D}"/>
              </a:ext>
            </a:extLst>
          </p:cNvPr>
          <p:cNvSpPr txBox="1"/>
          <p:nvPr/>
        </p:nvSpPr>
        <p:spPr>
          <a:xfrm>
            <a:off x="5765800" y="5496961"/>
            <a:ext cx="1955800" cy="923330"/>
          </a:xfrm>
          <a:prstGeom prst="rect">
            <a:avLst/>
          </a:prstGeom>
          <a:noFill/>
        </p:spPr>
        <p:txBody>
          <a:bodyPr wrap="square" rtlCol="0">
            <a:spAutoFit/>
          </a:bodyPr>
          <a:lstStyle/>
          <a:p>
            <a:r>
              <a:rPr lang="en-US" dirty="0"/>
              <a:t>Adding their changes to repo</a:t>
            </a:r>
          </a:p>
        </p:txBody>
      </p:sp>
      <p:sp>
        <p:nvSpPr>
          <p:cNvPr id="13" name="TextBox 12">
            <a:extLst>
              <a:ext uri="{FF2B5EF4-FFF2-40B4-BE49-F238E27FC236}">
                <a16:creationId xmlns:a16="http://schemas.microsoft.com/office/drawing/2014/main" id="{6C1F7153-674F-46AF-8656-89B5BC98DBC5}"/>
              </a:ext>
            </a:extLst>
          </p:cNvPr>
          <p:cNvSpPr txBox="1"/>
          <p:nvPr/>
        </p:nvSpPr>
        <p:spPr>
          <a:xfrm>
            <a:off x="1193800" y="4508500"/>
            <a:ext cx="1955800" cy="646331"/>
          </a:xfrm>
          <a:prstGeom prst="rect">
            <a:avLst/>
          </a:prstGeom>
          <a:noFill/>
        </p:spPr>
        <p:txBody>
          <a:bodyPr wrap="square" rtlCol="0">
            <a:spAutoFit/>
          </a:bodyPr>
          <a:lstStyle/>
          <a:p>
            <a:r>
              <a:rPr lang="en-US" dirty="0"/>
              <a:t>Main repo is updated</a:t>
            </a:r>
          </a:p>
        </p:txBody>
      </p:sp>
      <p:sp>
        <p:nvSpPr>
          <p:cNvPr id="14" name="TextBox 13">
            <a:extLst>
              <a:ext uri="{FF2B5EF4-FFF2-40B4-BE49-F238E27FC236}">
                <a16:creationId xmlns:a16="http://schemas.microsoft.com/office/drawing/2014/main" id="{F3F948FC-6001-4F9B-8E2D-039D85088A23}"/>
              </a:ext>
            </a:extLst>
          </p:cNvPr>
          <p:cNvSpPr txBox="1"/>
          <p:nvPr/>
        </p:nvSpPr>
        <p:spPr>
          <a:xfrm>
            <a:off x="3673872" y="5395319"/>
            <a:ext cx="1955800" cy="646331"/>
          </a:xfrm>
          <a:prstGeom prst="rect">
            <a:avLst/>
          </a:prstGeom>
          <a:noFill/>
        </p:spPr>
        <p:txBody>
          <a:bodyPr wrap="square" rtlCol="0">
            <a:spAutoFit/>
          </a:bodyPr>
          <a:lstStyle/>
          <a:p>
            <a:r>
              <a:rPr lang="en-US" dirty="0"/>
              <a:t>Verifying pull request</a:t>
            </a:r>
          </a:p>
        </p:txBody>
      </p:sp>
      <p:sp>
        <p:nvSpPr>
          <p:cNvPr id="15" name="TextBox 14">
            <a:extLst>
              <a:ext uri="{FF2B5EF4-FFF2-40B4-BE49-F238E27FC236}">
                <a16:creationId xmlns:a16="http://schemas.microsoft.com/office/drawing/2014/main" id="{532DDE01-6C40-45EA-9016-8EB512232C12}"/>
              </a:ext>
            </a:extLst>
          </p:cNvPr>
          <p:cNvSpPr txBox="1"/>
          <p:nvPr/>
        </p:nvSpPr>
        <p:spPr>
          <a:xfrm>
            <a:off x="6115050" y="946597"/>
            <a:ext cx="1955800" cy="923330"/>
          </a:xfrm>
          <a:prstGeom prst="rect">
            <a:avLst/>
          </a:prstGeom>
          <a:noFill/>
        </p:spPr>
        <p:txBody>
          <a:bodyPr wrap="square" rtlCol="0">
            <a:spAutoFit/>
          </a:bodyPr>
          <a:lstStyle/>
          <a:p>
            <a:r>
              <a:rPr lang="en-US" dirty="0"/>
              <a:t>Updated repo</a:t>
            </a:r>
          </a:p>
          <a:p>
            <a:r>
              <a:rPr lang="en-US" dirty="0"/>
              <a:t>Containing changes</a:t>
            </a:r>
          </a:p>
        </p:txBody>
      </p:sp>
      <p:sp>
        <p:nvSpPr>
          <p:cNvPr id="16" name="Circle: Hollow 15">
            <a:extLst>
              <a:ext uri="{FF2B5EF4-FFF2-40B4-BE49-F238E27FC236}">
                <a16:creationId xmlns:a16="http://schemas.microsoft.com/office/drawing/2014/main" id="{96C07603-F946-4FB3-AF2C-89FC02284A76}"/>
              </a:ext>
            </a:extLst>
          </p:cNvPr>
          <p:cNvSpPr/>
          <p:nvPr/>
        </p:nvSpPr>
        <p:spPr>
          <a:xfrm>
            <a:off x="6080125" y="1812320"/>
            <a:ext cx="1225550" cy="1080091"/>
          </a:xfrm>
          <a:prstGeom prst="donut">
            <a:avLst>
              <a:gd name="adj" fmla="val 625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7" name="Circle: Hollow 16">
            <a:extLst>
              <a:ext uri="{FF2B5EF4-FFF2-40B4-BE49-F238E27FC236}">
                <a16:creationId xmlns:a16="http://schemas.microsoft.com/office/drawing/2014/main" id="{38D0CDA3-DB4E-4875-87FC-E6289B5CFE7F}"/>
              </a:ext>
            </a:extLst>
          </p:cNvPr>
          <p:cNvSpPr/>
          <p:nvPr/>
        </p:nvSpPr>
        <p:spPr>
          <a:xfrm>
            <a:off x="8367713" y="4394200"/>
            <a:ext cx="1225550" cy="1080091"/>
          </a:xfrm>
          <a:prstGeom prst="donut">
            <a:avLst>
              <a:gd name="adj" fmla="val 6250"/>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9" name="Circle: Hollow 18">
            <a:extLst>
              <a:ext uri="{FF2B5EF4-FFF2-40B4-BE49-F238E27FC236}">
                <a16:creationId xmlns:a16="http://schemas.microsoft.com/office/drawing/2014/main" id="{69880297-B55B-4FF7-B60B-5BFDB1F65F12}"/>
              </a:ext>
            </a:extLst>
          </p:cNvPr>
          <p:cNvSpPr/>
          <p:nvPr/>
        </p:nvSpPr>
        <p:spPr>
          <a:xfrm>
            <a:off x="6080125" y="4474477"/>
            <a:ext cx="1225550" cy="1080091"/>
          </a:xfrm>
          <a:prstGeom prst="donut">
            <a:avLst>
              <a:gd name="adj" fmla="val 6250"/>
            </a:avLst>
          </a:prstGeom>
          <a:solidFill>
            <a:schemeClr val="accent3">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21" name="Circle: Hollow 20">
            <a:extLst>
              <a:ext uri="{FF2B5EF4-FFF2-40B4-BE49-F238E27FC236}">
                <a16:creationId xmlns:a16="http://schemas.microsoft.com/office/drawing/2014/main" id="{28251838-E49A-4813-931D-435931100F9A}"/>
              </a:ext>
            </a:extLst>
          </p:cNvPr>
          <p:cNvSpPr/>
          <p:nvPr/>
        </p:nvSpPr>
        <p:spPr>
          <a:xfrm>
            <a:off x="6080125" y="1800835"/>
            <a:ext cx="1225550" cy="1080091"/>
          </a:xfrm>
          <a:prstGeom prst="donut">
            <a:avLst>
              <a:gd name="adj" fmla="val 6250"/>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22" name="Circle: Hollow 21">
            <a:extLst>
              <a:ext uri="{FF2B5EF4-FFF2-40B4-BE49-F238E27FC236}">
                <a16:creationId xmlns:a16="http://schemas.microsoft.com/office/drawing/2014/main" id="{454E0910-E8A0-492F-93CB-D0F9E3163A40}"/>
              </a:ext>
            </a:extLst>
          </p:cNvPr>
          <p:cNvSpPr/>
          <p:nvPr/>
        </p:nvSpPr>
        <p:spPr>
          <a:xfrm>
            <a:off x="3905647" y="4332386"/>
            <a:ext cx="1225550" cy="1080091"/>
          </a:xfrm>
          <a:prstGeom prst="donut">
            <a:avLst>
              <a:gd name="adj" fmla="val 6250"/>
            </a:avLst>
          </a:prstGeom>
          <a:solidFill>
            <a:schemeClr val="accent3">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23" name="Circle: Hollow 22">
            <a:extLst>
              <a:ext uri="{FF2B5EF4-FFF2-40B4-BE49-F238E27FC236}">
                <a16:creationId xmlns:a16="http://schemas.microsoft.com/office/drawing/2014/main" id="{80EA8A13-6475-4872-BACB-00EF268614CF}"/>
              </a:ext>
            </a:extLst>
          </p:cNvPr>
          <p:cNvSpPr/>
          <p:nvPr/>
        </p:nvSpPr>
        <p:spPr>
          <a:xfrm>
            <a:off x="1384300" y="2870200"/>
            <a:ext cx="1574800" cy="1524000"/>
          </a:xfrm>
          <a:prstGeom prst="donut">
            <a:avLst>
              <a:gd name="adj" fmla="val 6250"/>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228590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9"/>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16"/>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500"/>
                                        <p:tgtEl>
                                          <p:spTgt spid="14"/>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7"/>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6"/>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fade">
                                      <p:cBhvr>
                                        <p:cTn id="80" dur="500"/>
                                        <p:tgtEl>
                                          <p:spTgt spid="2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animBg="1"/>
      <p:bldP spid="7" grpId="1" animBg="1"/>
      <p:bldP spid="8" grpId="0" animBg="1"/>
      <p:bldP spid="9" grpId="0"/>
      <p:bldP spid="9" grpId="1"/>
      <p:bldP spid="10" grpId="0"/>
      <p:bldP spid="11" grpId="0"/>
      <p:bldP spid="12" grpId="0"/>
      <p:bldP spid="13" grpId="0"/>
      <p:bldP spid="14" grpId="0"/>
      <p:bldP spid="15" grpId="0"/>
      <p:bldP spid="16" grpId="0" animBg="1"/>
      <p:bldP spid="16" grpId="1" animBg="1"/>
      <p:bldP spid="17" grpId="0" animBg="1"/>
      <p:bldP spid="19" grpId="0" animBg="1"/>
      <p:bldP spid="21" grpId="0" animBg="1"/>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01934-55AB-4227-A83C-689C6F5E7770}"/>
              </a:ext>
            </a:extLst>
          </p:cNvPr>
          <p:cNvSpPr>
            <a:spLocks noGrp="1"/>
          </p:cNvSpPr>
          <p:nvPr>
            <p:ph type="title"/>
          </p:nvPr>
        </p:nvSpPr>
        <p:spPr/>
        <p:txBody>
          <a:bodyPr/>
          <a:lstStyle/>
          <a:p>
            <a:r>
              <a:rPr lang="en-US" dirty="0"/>
              <a:t>Commit History</a:t>
            </a:r>
          </a:p>
        </p:txBody>
      </p:sp>
      <p:pic>
        <p:nvPicPr>
          <p:cNvPr id="21" name="Picture 20">
            <a:extLst>
              <a:ext uri="{FF2B5EF4-FFF2-40B4-BE49-F238E27FC236}">
                <a16:creationId xmlns:a16="http://schemas.microsoft.com/office/drawing/2014/main" id="{26347291-6BBD-4C5A-86E4-7AE74EFC9160}"/>
              </a:ext>
            </a:extLst>
          </p:cNvPr>
          <p:cNvPicPr>
            <a:picLocks noGrp="1" noChangeAspect="1"/>
          </p:cNvPicPr>
          <p:nvPr>
            <p:ph sz="quarter" idx="10"/>
          </p:nvPr>
        </p:nvPicPr>
        <p:blipFill>
          <a:blip r:embed="rId2"/>
          <a:srcRect t="75737" r="38758" b="3349"/>
          <a:stretch>
            <a:fillRect/>
          </a:stretch>
        </p:blipFill>
        <p:spPr>
          <a:xfrm>
            <a:off x="1771046" y="4895524"/>
            <a:ext cx="5303192" cy="954334"/>
          </a:xfrm>
          <a:custGeom>
            <a:avLst/>
            <a:gdLst>
              <a:gd name="connsiteX0" fmla="*/ 0 w 5303192"/>
              <a:gd name="connsiteY0" fmla="*/ 0 h 954334"/>
              <a:gd name="connsiteX1" fmla="*/ 4826025 w 5303192"/>
              <a:gd name="connsiteY1" fmla="*/ 0 h 954334"/>
              <a:gd name="connsiteX2" fmla="*/ 5303192 w 5303192"/>
              <a:gd name="connsiteY2" fmla="*/ 477167 h 954334"/>
              <a:gd name="connsiteX3" fmla="*/ 5303191 w 5303192"/>
              <a:gd name="connsiteY3" fmla="*/ 477167 h 954334"/>
              <a:gd name="connsiteX4" fmla="*/ 4826024 w 5303192"/>
              <a:gd name="connsiteY4" fmla="*/ 954334 h 954334"/>
              <a:gd name="connsiteX5" fmla="*/ 0 w 5303192"/>
              <a:gd name="connsiteY5" fmla="*/ 954333 h 954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03192" h="954334">
                <a:moveTo>
                  <a:pt x="0" y="0"/>
                </a:moveTo>
                <a:lnTo>
                  <a:pt x="4826025" y="0"/>
                </a:lnTo>
                <a:cubicBezTo>
                  <a:pt x="5089557" y="0"/>
                  <a:pt x="5303192" y="213635"/>
                  <a:pt x="5303192" y="477167"/>
                </a:cubicBezTo>
                <a:lnTo>
                  <a:pt x="5303191" y="477167"/>
                </a:lnTo>
                <a:cubicBezTo>
                  <a:pt x="5303191" y="740699"/>
                  <a:pt x="5089556" y="954334"/>
                  <a:pt x="4826024" y="954334"/>
                </a:cubicBezTo>
                <a:lnTo>
                  <a:pt x="0" y="954333"/>
                </a:lnTo>
                <a:close/>
              </a:path>
            </a:pathLst>
          </a:custGeom>
          <a:noFill/>
        </p:spPr>
      </p:pic>
      <p:pic>
        <p:nvPicPr>
          <p:cNvPr id="23" name="Picture 22">
            <a:extLst>
              <a:ext uri="{FF2B5EF4-FFF2-40B4-BE49-F238E27FC236}">
                <a16:creationId xmlns:a16="http://schemas.microsoft.com/office/drawing/2014/main" id="{74AF5990-D509-4AE6-BE78-23A7A594AB38}"/>
              </a:ext>
            </a:extLst>
          </p:cNvPr>
          <p:cNvPicPr>
            <a:picLocks noChangeAspect="1"/>
          </p:cNvPicPr>
          <p:nvPr/>
        </p:nvPicPr>
        <p:blipFill>
          <a:blip r:embed="rId2"/>
          <a:srcRect t="61711" r="17533" b="24263"/>
          <a:stretch>
            <a:fillRect/>
          </a:stretch>
        </p:blipFill>
        <p:spPr>
          <a:xfrm>
            <a:off x="1771046" y="4255477"/>
            <a:ext cx="7141179" cy="640048"/>
          </a:xfrm>
          <a:custGeom>
            <a:avLst/>
            <a:gdLst>
              <a:gd name="connsiteX0" fmla="*/ 0 w 7141179"/>
              <a:gd name="connsiteY0" fmla="*/ 0 h 640048"/>
              <a:gd name="connsiteX1" fmla="*/ 6821155 w 7141179"/>
              <a:gd name="connsiteY1" fmla="*/ 0 h 640048"/>
              <a:gd name="connsiteX2" fmla="*/ 7141179 w 7141179"/>
              <a:gd name="connsiteY2" fmla="*/ 320024 h 640048"/>
              <a:gd name="connsiteX3" fmla="*/ 7141178 w 7141179"/>
              <a:gd name="connsiteY3" fmla="*/ 320024 h 640048"/>
              <a:gd name="connsiteX4" fmla="*/ 6821154 w 7141179"/>
              <a:gd name="connsiteY4" fmla="*/ 640048 h 640048"/>
              <a:gd name="connsiteX5" fmla="*/ 0 w 7141179"/>
              <a:gd name="connsiteY5" fmla="*/ 640047 h 640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41179" h="640048">
                <a:moveTo>
                  <a:pt x="0" y="0"/>
                </a:moveTo>
                <a:lnTo>
                  <a:pt x="6821155" y="0"/>
                </a:lnTo>
                <a:cubicBezTo>
                  <a:pt x="6997899" y="0"/>
                  <a:pt x="7141179" y="143280"/>
                  <a:pt x="7141179" y="320024"/>
                </a:cubicBezTo>
                <a:lnTo>
                  <a:pt x="7141178" y="320024"/>
                </a:lnTo>
                <a:cubicBezTo>
                  <a:pt x="7141178" y="496768"/>
                  <a:pt x="6997898" y="640048"/>
                  <a:pt x="6821154" y="640048"/>
                </a:cubicBezTo>
                <a:lnTo>
                  <a:pt x="0" y="640047"/>
                </a:lnTo>
                <a:close/>
              </a:path>
            </a:pathLst>
          </a:custGeom>
          <a:noFill/>
        </p:spPr>
      </p:pic>
      <p:pic>
        <p:nvPicPr>
          <p:cNvPr id="25" name="Picture 24">
            <a:extLst>
              <a:ext uri="{FF2B5EF4-FFF2-40B4-BE49-F238E27FC236}">
                <a16:creationId xmlns:a16="http://schemas.microsoft.com/office/drawing/2014/main" id="{EBB54A00-60D9-4E07-BCF4-245A0193C4EA}"/>
              </a:ext>
            </a:extLst>
          </p:cNvPr>
          <p:cNvPicPr>
            <a:picLocks noChangeAspect="1"/>
          </p:cNvPicPr>
          <p:nvPr/>
        </p:nvPicPr>
        <p:blipFill>
          <a:blip r:embed="rId2"/>
          <a:srcRect t="43599" r="22872" b="38289"/>
          <a:stretch>
            <a:fillRect/>
          </a:stretch>
        </p:blipFill>
        <p:spPr>
          <a:xfrm>
            <a:off x="1771046" y="3429001"/>
            <a:ext cx="6678842" cy="826477"/>
          </a:xfrm>
          <a:custGeom>
            <a:avLst/>
            <a:gdLst>
              <a:gd name="connsiteX0" fmla="*/ 0 w 6678842"/>
              <a:gd name="connsiteY0" fmla="*/ 0 h 826477"/>
              <a:gd name="connsiteX1" fmla="*/ 6275125 w 6678842"/>
              <a:gd name="connsiteY1" fmla="*/ 0 h 826477"/>
              <a:gd name="connsiteX2" fmla="*/ 6678842 w 6678842"/>
              <a:gd name="connsiteY2" fmla="*/ 403717 h 826477"/>
              <a:gd name="connsiteX3" fmla="*/ 6678842 w 6678842"/>
              <a:gd name="connsiteY3" fmla="*/ 422760 h 826477"/>
              <a:gd name="connsiteX4" fmla="*/ 6275125 w 6678842"/>
              <a:gd name="connsiteY4" fmla="*/ 826477 h 826477"/>
              <a:gd name="connsiteX5" fmla="*/ 0 w 6678842"/>
              <a:gd name="connsiteY5" fmla="*/ 826477 h 826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78842" h="826477">
                <a:moveTo>
                  <a:pt x="0" y="0"/>
                </a:moveTo>
                <a:lnTo>
                  <a:pt x="6275125" y="0"/>
                </a:lnTo>
                <a:cubicBezTo>
                  <a:pt x="6498092" y="0"/>
                  <a:pt x="6678842" y="180750"/>
                  <a:pt x="6678842" y="403717"/>
                </a:cubicBezTo>
                <a:lnTo>
                  <a:pt x="6678842" y="422760"/>
                </a:lnTo>
                <a:cubicBezTo>
                  <a:pt x="6678842" y="645727"/>
                  <a:pt x="6498092" y="826477"/>
                  <a:pt x="6275125" y="826477"/>
                </a:cubicBezTo>
                <a:lnTo>
                  <a:pt x="0" y="826477"/>
                </a:lnTo>
                <a:close/>
              </a:path>
            </a:pathLst>
          </a:custGeom>
          <a:noFill/>
        </p:spPr>
      </p:pic>
      <p:pic>
        <p:nvPicPr>
          <p:cNvPr id="27" name="Picture 26">
            <a:extLst>
              <a:ext uri="{FF2B5EF4-FFF2-40B4-BE49-F238E27FC236}">
                <a16:creationId xmlns:a16="http://schemas.microsoft.com/office/drawing/2014/main" id="{282C2503-C6A7-4799-B3E1-5EAA7925C965}"/>
              </a:ext>
            </a:extLst>
          </p:cNvPr>
          <p:cNvPicPr>
            <a:picLocks noChangeAspect="1"/>
          </p:cNvPicPr>
          <p:nvPr/>
        </p:nvPicPr>
        <p:blipFill>
          <a:blip r:embed="rId2"/>
          <a:srcRect t="23714" r="40226" b="60867"/>
          <a:stretch>
            <a:fillRect/>
          </a:stretch>
        </p:blipFill>
        <p:spPr>
          <a:xfrm>
            <a:off x="1771046" y="2521658"/>
            <a:ext cx="5176065" cy="703574"/>
          </a:xfrm>
          <a:custGeom>
            <a:avLst/>
            <a:gdLst>
              <a:gd name="connsiteX0" fmla="*/ 93865 w 5176065"/>
              <a:gd name="connsiteY0" fmla="*/ 0 h 703574"/>
              <a:gd name="connsiteX1" fmla="*/ 4824278 w 5176065"/>
              <a:gd name="connsiteY1" fmla="*/ 0 h 703574"/>
              <a:gd name="connsiteX2" fmla="*/ 5176065 w 5176065"/>
              <a:gd name="connsiteY2" fmla="*/ 351787 h 703574"/>
              <a:gd name="connsiteX3" fmla="*/ 4824278 w 5176065"/>
              <a:gd name="connsiteY3" fmla="*/ 703574 h 703574"/>
              <a:gd name="connsiteX4" fmla="*/ 93865 w 5176065"/>
              <a:gd name="connsiteY4" fmla="*/ 703574 h 703574"/>
              <a:gd name="connsiteX5" fmla="*/ 22968 w 5176065"/>
              <a:gd name="connsiteY5" fmla="*/ 696427 h 703574"/>
              <a:gd name="connsiteX6" fmla="*/ 0 w 5176065"/>
              <a:gd name="connsiteY6" fmla="*/ 689298 h 703574"/>
              <a:gd name="connsiteX7" fmla="*/ 0 w 5176065"/>
              <a:gd name="connsiteY7" fmla="*/ 14277 h 703574"/>
              <a:gd name="connsiteX8" fmla="*/ 22968 w 5176065"/>
              <a:gd name="connsiteY8" fmla="*/ 7147 h 703574"/>
              <a:gd name="connsiteX9" fmla="*/ 93865 w 5176065"/>
              <a:gd name="connsiteY9" fmla="*/ 0 h 703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76065" h="703574">
                <a:moveTo>
                  <a:pt x="93865" y="0"/>
                </a:moveTo>
                <a:lnTo>
                  <a:pt x="4824278" y="0"/>
                </a:lnTo>
                <a:cubicBezTo>
                  <a:pt x="5018565" y="0"/>
                  <a:pt x="5176065" y="157500"/>
                  <a:pt x="5176065" y="351787"/>
                </a:cubicBezTo>
                <a:cubicBezTo>
                  <a:pt x="5176065" y="546074"/>
                  <a:pt x="5018565" y="703574"/>
                  <a:pt x="4824278" y="703574"/>
                </a:cubicBezTo>
                <a:lnTo>
                  <a:pt x="93865" y="703574"/>
                </a:lnTo>
                <a:cubicBezTo>
                  <a:pt x="69579" y="703574"/>
                  <a:pt x="45868" y="701113"/>
                  <a:pt x="22968" y="696427"/>
                </a:cubicBezTo>
                <a:lnTo>
                  <a:pt x="0" y="689298"/>
                </a:lnTo>
                <a:lnTo>
                  <a:pt x="0" y="14277"/>
                </a:lnTo>
                <a:lnTo>
                  <a:pt x="22968" y="7147"/>
                </a:lnTo>
                <a:cubicBezTo>
                  <a:pt x="45868" y="2461"/>
                  <a:pt x="69579" y="0"/>
                  <a:pt x="93865" y="0"/>
                </a:cubicBezTo>
                <a:close/>
              </a:path>
            </a:pathLst>
          </a:custGeom>
          <a:noFill/>
        </p:spPr>
      </p:pic>
      <p:pic>
        <p:nvPicPr>
          <p:cNvPr id="29" name="Picture 28">
            <a:extLst>
              <a:ext uri="{FF2B5EF4-FFF2-40B4-BE49-F238E27FC236}">
                <a16:creationId xmlns:a16="http://schemas.microsoft.com/office/drawing/2014/main" id="{7BFA48CB-B08C-4949-9E96-9982BD72DDE9}"/>
              </a:ext>
            </a:extLst>
          </p:cNvPr>
          <p:cNvPicPr>
            <a:picLocks noChangeAspect="1"/>
          </p:cNvPicPr>
          <p:nvPr/>
        </p:nvPicPr>
        <p:blipFill>
          <a:blip r:embed="rId2"/>
          <a:srcRect t="8787" r="17533" b="75794"/>
          <a:stretch>
            <a:fillRect/>
          </a:stretch>
        </p:blipFill>
        <p:spPr>
          <a:xfrm>
            <a:off x="1771046" y="1840523"/>
            <a:ext cx="7141178" cy="703574"/>
          </a:xfrm>
          <a:custGeom>
            <a:avLst/>
            <a:gdLst>
              <a:gd name="connsiteX0" fmla="*/ 0 w 7141178"/>
              <a:gd name="connsiteY0" fmla="*/ 0 h 703574"/>
              <a:gd name="connsiteX1" fmla="*/ 6789391 w 7141178"/>
              <a:gd name="connsiteY1" fmla="*/ 0 h 703574"/>
              <a:gd name="connsiteX2" fmla="*/ 7141178 w 7141178"/>
              <a:gd name="connsiteY2" fmla="*/ 351787 h 703574"/>
              <a:gd name="connsiteX3" fmla="*/ 6789391 w 7141178"/>
              <a:gd name="connsiteY3" fmla="*/ 703574 h 703574"/>
              <a:gd name="connsiteX4" fmla="*/ 0 w 7141178"/>
              <a:gd name="connsiteY4" fmla="*/ 703574 h 70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1178" h="703574">
                <a:moveTo>
                  <a:pt x="0" y="0"/>
                </a:moveTo>
                <a:lnTo>
                  <a:pt x="6789391" y="0"/>
                </a:lnTo>
                <a:cubicBezTo>
                  <a:pt x="6983678" y="0"/>
                  <a:pt x="7141178" y="157500"/>
                  <a:pt x="7141178" y="351787"/>
                </a:cubicBezTo>
                <a:cubicBezTo>
                  <a:pt x="7141178" y="546074"/>
                  <a:pt x="6983678" y="703574"/>
                  <a:pt x="6789391" y="703574"/>
                </a:cubicBezTo>
                <a:lnTo>
                  <a:pt x="0" y="703574"/>
                </a:lnTo>
                <a:close/>
              </a:path>
            </a:pathLst>
          </a:custGeom>
          <a:noFill/>
        </p:spPr>
      </p:pic>
      <p:pic>
        <p:nvPicPr>
          <p:cNvPr id="30" name="Content Placeholder 18">
            <a:extLst>
              <a:ext uri="{FF2B5EF4-FFF2-40B4-BE49-F238E27FC236}">
                <a16:creationId xmlns:a16="http://schemas.microsoft.com/office/drawing/2014/main" id="{E7919329-44E8-4C43-8D35-AE3F5DC0287C}"/>
              </a:ext>
            </a:extLst>
          </p:cNvPr>
          <p:cNvPicPr>
            <a:picLocks noChangeAspect="1"/>
          </p:cNvPicPr>
          <p:nvPr/>
        </p:nvPicPr>
        <p:blipFill>
          <a:blip r:embed="rId2"/>
          <a:stretch>
            <a:fillRect/>
          </a:stretch>
        </p:blipFill>
        <p:spPr>
          <a:xfrm>
            <a:off x="1771046" y="1439544"/>
            <a:ext cx="8659433" cy="4563112"/>
          </a:xfrm>
          <a:prstGeom prst="rect">
            <a:avLst/>
          </a:prstGeom>
          <a:noFill/>
        </p:spPr>
      </p:pic>
    </p:spTree>
    <p:extLst>
      <p:ext uri="{BB962C8B-B14F-4D97-AF65-F5344CB8AC3E}">
        <p14:creationId xmlns:p14="http://schemas.microsoft.com/office/powerpoint/2010/main" val="396831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1000"/>
                                        <p:tgtEl>
                                          <p:spTgt spid="27"/>
                                        </p:tgtEl>
                                      </p:cBhvr>
                                    </p:animEffect>
                                    <p:anim calcmode="lin" valueType="num">
                                      <p:cBhvr>
                                        <p:cTn id="29" dur="1000" fill="hold"/>
                                        <p:tgtEl>
                                          <p:spTgt spid="27"/>
                                        </p:tgtEl>
                                        <p:attrNameLst>
                                          <p:attrName>ppt_x</p:attrName>
                                        </p:attrNameLst>
                                      </p:cBhvr>
                                      <p:tavLst>
                                        <p:tav tm="0">
                                          <p:val>
                                            <p:strVal val="#ppt_x"/>
                                          </p:val>
                                        </p:tav>
                                        <p:tav tm="100000">
                                          <p:val>
                                            <p:strVal val="#ppt_x"/>
                                          </p:val>
                                        </p:tav>
                                      </p:tavLst>
                                    </p:anim>
                                    <p:anim calcmode="lin" valueType="num">
                                      <p:cBhvr>
                                        <p:cTn id="3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1000"/>
                                        <p:tgtEl>
                                          <p:spTgt spid="29"/>
                                        </p:tgtEl>
                                      </p:cBhvr>
                                    </p:animEffect>
                                    <p:anim calcmode="lin" valueType="num">
                                      <p:cBhvr>
                                        <p:cTn id="36" dur="1000" fill="hold"/>
                                        <p:tgtEl>
                                          <p:spTgt spid="29"/>
                                        </p:tgtEl>
                                        <p:attrNameLst>
                                          <p:attrName>ppt_x</p:attrName>
                                        </p:attrNameLst>
                                      </p:cBhvr>
                                      <p:tavLst>
                                        <p:tav tm="0">
                                          <p:val>
                                            <p:strVal val="#ppt_x"/>
                                          </p:val>
                                        </p:tav>
                                        <p:tav tm="100000">
                                          <p:val>
                                            <p:strVal val="#ppt_x"/>
                                          </p:val>
                                        </p:tav>
                                      </p:tavLst>
                                    </p:anim>
                                    <p:anim calcmode="lin" valueType="num">
                                      <p:cBhvr>
                                        <p:cTn id="3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21F24E38-C05A-4761-B411-9377C5264984}"/>
              </a:ext>
            </a:extLst>
          </p:cNvPr>
          <p:cNvPicPr>
            <a:picLocks noChangeAspect="1"/>
          </p:cNvPicPr>
          <p:nvPr/>
        </p:nvPicPr>
        <p:blipFill rotWithShape="1">
          <a:blip r:embed="rId2"/>
          <a:srcRect l="3138" t="10659" r="26235" b="73145"/>
          <a:stretch/>
        </p:blipFill>
        <p:spPr>
          <a:xfrm>
            <a:off x="1031631" y="1899139"/>
            <a:ext cx="9102968" cy="726831"/>
          </a:xfrm>
          <a:custGeom>
            <a:avLst/>
            <a:gdLst>
              <a:gd name="connsiteX0" fmla="*/ 254224 w 9102968"/>
              <a:gd name="connsiteY0" fmla="*/ 0 h 726831"/>
              <a:gd name="connsiteX1" fmla="*/ 8848744 w 9102968"/>
              <a:gd name="connsiteY1" fmla="*/ 0 h 726831"/>
              <a:gd name="connsiteX2" fmla="*/ 9102968 w 9102968"/>
              <a:gd name="connsiteY2" fmla="*/ 254224 h 726831"/>
              <a:gd name="connsiteX3" fmla="*/ 9102968 w 9102968"/>
              <a:gd name="connsiteY3" fmla="*/ 472607 h 726831"/>
              <a:gd name="connsiteX4" fmla="*/ 8848744 w 9102968"/>
              <a:gd name="connsiteY4" fmla="*/ 726831 h 726831"/>
              <a:gd name="connsiteX5" fmla="*/ 254224 w 9102968"/>
              <a:gd name="connsiteY5" fmla="*/ 726831 h 726831"/>
              <a:gd name="connsiteX6" fmla="*/ 0 w 9102968"/>
              <a:gd name="connsiteY6" fmla="*/ 472607 h 726831"/>
              <a:gd name="connsiteX7" fmla="*/ 0 w 9102968"/>
              <a:gd name="connsiteY7" fmla="*/ 254224 h 726831"/>
              <a:gd name="connsiteX8" fmla="*/ 254224 w 9102968"/>
              <a:gd name="connsiteY8" fmla="*/ 0 h 726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02968" h="726831">
                <a:moveTo>
                  <a:pt x="254224" y="0"/>
                </a:moveTo>
                <a:lnTo>
                  <a:pt x="8848744" y="0"/>
                </a:lnTo>
                <a:cubicBezTo>
                  <a:pt x="8989148" y="0"/>
                  <a:pt x="9102968" y="113820"/>
                  <a:pt x="9102968" y="254224"/>
                </a:cubicBezTo>
                <a:lnTo>
                  <a:pt x="9102968" y="472607"/>
                </a:lnTo>
                <a:cubicBezTo>
                  <a:pt x="9102968" y="613011"/>
                  <a:pt x="8989148" y="726831"/>
                  <a:pt x="8848744" y="726831"/>
                </a:cubicBezTo>
                <a:lnTo>
                  <a:pt x="254224" y="726831"/>
                </a:lnTo>
                <a:cubicBezTo>
                  <a:pt x="113820" y="726831"/>
                  <a:pt x="0" y="613011"/>
                  <a:pt x="0" y="472607"/>
                </a:cubicBezTo>
                <a:lnTo>
                  <a:pt x="0" y="254224"/>
                </a:lnTo>
                <a:cubicBezTo>
                  <a:pt x="0" y="113820"/>
                  <a:pt x="113820" y="0"/>
                  <a:pt x="254224" y="0"/>
                </a:cubicBezTo>
                <a:close/>
              </a:path>
            </a:pathLst>
          </a:custGeom>
        </p:spPr>
      </p:pic>
      <p:pic>
        <p:nvPicPr>
          <p:cNvPr id="17" name="Picture 16">
            <a:extLst>
              <a:ext uri="{FF2B5EF4-FFF2-40B4-BE49-F238E27FC236}">
                <a16:creationId xmlns:a16="http://schemas.microsoft.com/office/drawing/2014/main" id="{35F7AF22-48B2-4EBB-8E21-63CAA4D9B711}"/>
              </a:ext>
            </a:extLst>
          </p:cNvPr>
          <p:cNvPicPr>
            <a:picLocks noChangeAspect="1"/>
          </p:cNvPicPr>
          <p:nvPr/>
        </p:nvPicPr>
        <p:blipFill rotWithShape="1">
          <a:blip r:embed="rId2"/>
          <a:srcRect l="3274" t="28292" r="36104" b="56948"/>
          <a:stretch/>
        </p:blipFill>
        <p:spPr>
          <a:xfrm>
            <a:off x="1049217" y="2690446"/>
            <a:ext cx="7813429" cy="662354"/>
          </a:xfrm>
          <a:custGeom>
            <a:avLst/>
            <a:gdLst>
              <a:gd name="connsiteX0" fmla="*/ 231672 w 7813429"/>
              <a:gd name="connsiteY0" fmla="*/ 0 h 662354"/>
              <a:gd name="connsiteX1" fmla="*/ 7581757 w 7813429"/>
              <a:gd name="connsiteY1" fmla="*/ 0 h 662354"/>
              <a:gd name="connsiteX2" fmla="*/ 7813429 w 7813429"/>
              <a:gd name="connsiteY2" fmla="*/ 231672 h 662354"/>
              <a:gd name="connsiteX3" fmla="*/ 7813429 w 7813429"/>
              <a:gd name="connsiteY3" fmla="*/ 430682 h 662354"/>
              <a:gd name="connsiteX4" fmla="*/ 7581757 w 7813429"/>
              <a:gd name="connsiteY4" fmla="*/ 662354 h 662354"/>
              <a:gd name="connsiteX5" fmla="*/ 231672 w 7813429"/>
              <a:gd name="connsiteY5" fmla="*/ 662354 h 662354"/>
              <a:gd name="connsiteX6" fmla="*/ 0 w 7813429"/>
              <a:gd name="connsiteY6" fmla="*/ 430682 h 662354"/>
              <a:gd name="connsiteX7" fmla="*/ 0 w 7813429"/>
              <a:gd name="connsiteY7" fmla="*/ 231672 h 662354"/>
              <a:gd name="connsiteX8" fmla="*/ 231672 w 7813429"/>
              <a:gd name="connsiteY8" fmla="*/ 0 h 662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13429" h="662354">
                <a:moveTo>
                  <a:pt x="231672" y="0"/>
                </a:moveTo>
                <a:lnTo>
                  <a:pt x="7581757" y="0"/>
                </a:lnTo>
                <a:cubicBezTo>
                  <a:pt x="7709706" y="0"/>
                  <a:pt x="7813429" y="103723"/>
                  <a:pt x="7813429" y="231672"/>
                </a:cubicBezTo>
                <a:lnTo>
                  <a:pt x="7813429" y="430682"/>
                </a:lnTo>
                <a:cubicBezTo>
                  <a:pt x="7813429" y="558631"/>
                  <a:pt x="7709706" y="662354"/>
                  <a:pt x="7581757" y="662354"/>
                </a:cubicBezTo>
                <a:lnTo>
                  <a:pt x="231672" y="662354"/>
                </a:lnTo>
                <a:cubicBezTo>
                  <a:pt x="103723" y="662354"/>
                  <a:pt x="0" y="558631"/>
                  <a:pt x="0" y="430682"/>
                </a:cubicBezTo>
                <a:lnTo>
                  <a:pt x="0" y="231672"/>
                </a:lnTo>
                <a:cubicBezTo>
                  <a:pt x="0" y="103723"/>
                  <a:pt x="103723" y="0"/>
                  <a:pt x="231672" y="0"/>
                </a:cubicBezTo>
                <a:close/>
              </a:path>
            </a:pathLst>
          </a:custGeom>
        </p:spPr>
      </p:pic>
      <p:pic>
        <p:nvPicPr>
          <p:cNvPr id="15" name="Picture 14">
            <a:extLst>
              <a:ext uri="{FF2B5EF4-FFF2-40B4-BE49-F238E27FC236}">
                <a16:creationId xmlns:a16="http://schemas.microsoft.com/office/drawing/2014/main" id="{D080C18B-8379-429B-AF4F-4AC859C220A2}"/>
              </a:ext>
            </a:extLst>
          </p:cNvPr>
          <p:cNvPicPr>
            <a:picLocks noChangeAspect="1"/>
          </p:cNvPicPr>
          <p:nvPr/>
        </p:nvPicPr>
        <p:blipFill rotWithShape="1">
          <a:blip r:embed="rId2"/>
          <a:srcRect l="3274" t="44488" r="26099" b="39315"/>
          <a:stretch/>
        </p:blipFill>
        <p:spPr>
          <a:xfrm>
            <a:off x="1049217" y="3417278"/>
            <a:ext cx="9102968" cy="726831"/>
          </a:xfrm>
          <a:custGeom>
            <a:avLst/>
            <a:gdLst>
              <a:gd name="connsiteX0" fmla="*/ 254224 w 9102968"/>
              <a:gd name="connsiteY0" fmla="*/ 0 h 726831"/>
              <a:gd name="connsiteX1" fmla="*/ 8848744 w 9102968"/>
              <a:gd name="connsiteY1" fmla="*/ 0 h 726831"/>
              <a:gd name="connsiteX2" fmla="*/ 9102968 w 9102968"/>
              <a:gd name="connsiteY2" fmla="*/ 254224 h 726831"/>
              <a:gd name="connsiteX3" fmla="*/ 9102968 w 9102968"/>
              <a:gd name="connsiteY3" fmla="*/ 472607 h 726831"/>
              <a:gd name="connsiteX4" fmla="*/ 8848744 w 9102968"/>
              <a:gd name="connsiteY4" fmla="*/ 726831 h 726831"/>
              <a:gd name="connsiteX5" fmla="*/ 254224 w 9102968"/>
              <a:gd name="connsiteY5" fmla="*/ 726831 h 726831"/>
              <a:gd name="connsiteX6" fmla="*/ 0 w 9102968"/>
              <a:gd name="connsiteY6" fmla="*/ 472607 h 726831"/>
              <a:gd name="connsiteX7" fmla="*/ 0 w 9102968"/>
              <a:gd name="connsiteY7" fmla="*/ 254224 h 726831"/>
              <a:gd name="connsiteX8" fmla="*/ 254224 w 9102968"/>
              <a:gd name="connsiteY8" fmla="*/ 0 h 726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02968" h="726831">
                <a:moveTo>
                  <a:pt x="254224" y="0"/>
                </a:moveTo>
                <a:lnTo>
                  <a:pt x="8848744" y="0"/>
                </a:lnTo>
                <a:cubicBezTo>
                  <a:pt x="8989148" y="0"/>
                  <a:pt x="9102968" y="113820"/>
                  <a:pt x="9102968" y="254224"/>
                </a:cubicBezTo>
                <a:lnTo>
                  <a:pt x="9102968" y="472607"/>
                </a:lnTo>
                <a:cubicBezTo>
                  <a:pt x="9102968" y="613011"/>
                  <a:pt x="8989148" y="726831"/>
                  <a:pt x="8848744" y="726831"/>
                </a:cubicBezTo>
                <a:lnTo>
                  <a:pt x="254224" y="726831"/>
                </a:lnTo>
                <a:cubicBezTo>
                  <a:pt x="113820" y="726831"/>
                  <a:pt x="0" y="613011"/>
                  <a:pt x="0" y="472607"/>
                </a:cubicBezTo>
                <a:lnTo>
                  <a:pt x="0" y="254224"/>
                </a:lnTo>
                <a:cubicBezTo>
                  <a:pt x="0" y="113820"/>
                  <a:pt x="113820" y="0"/>
                  <a:pt x="254224" y="0"/>
                </a:cubicBezTo>
                <a:close/>
              </a:path>
            </a:pathLst>
          </a:custGeom>
        </p:spPr>
      </p:pic>
      <p:pic>
        <p:nvPicPr>
          <p:cNvPr id="13" name="Picture 12">
            <a:extLst>
              <a:ext uri="{FF2B5EF4-FFF2-40B4-BE49-F238E27FC236}">
                <a16:creationId xmlns:a16="http://schemas.microsoft.com/office/drawing/2014/main" id="{04AE4176-41E4-478E-9AF2-58489594D179}"/>
              </a:ext>
            </a:extLst>
          </p:cNvPr>
          <p:cNvPicPr>
            <a:picLocks noChangeAspect="1"/>
          </p:cNvPicPr>
          <p:nvPr/>
        </p:nvPicPr>
        <p:blipFill rotWithShape="1">
          <a:blip r:embed="rId2"/>
          <a:srcRect l="3274" t="62121" r="52567" b="21682"/>
          <a:stretch/>
        </p:blipFill>
        <p:spPr>
          <a:xfrm>
            <a:off x="1049217" y="4208586"/>
            <a:ext cx="5691552" cy="726831"/>
          </a:xfrm>
          <a:custGeom>
            <a:avLst/>
            <a:gdLst>
              <a:gd name="connsiteX0" fmla="*/ 254224 w 5691552"/>
              <a:gd name="connsiteY0" fmla="*/ 0 h 726831"/>
              <a:gd name="connsiteX1" fmla="*/ 5437328 w 5691552"/>
              <a:gd name="connsiteY1" fmla="*/ 0 h 726831"/>
              <a:gd name="connsiteX2" fmla="*/ 5691552 w 5691552"/>
              <a:gd name="connsiteY2" fmla="*/ 254224 h 726831"/>
              <a:gd name="connsiteX3" fmla="*/ 5691552 w 5691552"/>
              <a:gd name="connsiteY3" fmla="*/ 472607 h 726831"/>
              <a:gd name="connsiteX4" fmla="*/ 5437328 w 5691552"/>
              <a:gd name="connsiteY4" fmla="*/ 726831 h 726831"/>
              <a:gd name="connsiteX5" fmla="*/ 254224 w 5691552"/>
              <a:gd name="connsiteY5" fmla="*/ 726831 h 726831"/>
              <a:gd name="connsiteX6" fmla="*/ 0 w 5691552"/>
              <a:gd name="connsiteY6" fmla="*/ 472607 h 726831"/>
              <a:gd name="connsiteX7" fmla="*/ 0 w 5691552"/>
              <a:gd name="connsiteY7" fmla="*/ 254224 h 726831"/>
              <a:gd name="connsiteX8" fmla="*/ 254224 w 5691552"/>
              <a:gd name="connsiteY8" fmla="*/ 0 h 726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91552" h="726831">
                <a:moveTo>
                  <a:pt x="254224" y="0"/>
                </a:moveTo>
                <a:lnTo>
                  <a:pt x="5437328" y="0"/>
                </a:lnTo>
                <a:cubicBezTo>
                  <a:pt x="5577732" y="0"/>
                  <a:pt x="5691552" y="113820"/>
                  <a:pt x="5691552" y="254224"/>
                </a:cubicBezTo>
                <a:lnTo>
                  <a:pt x="5691552" y="472607"/>
                </a:lnTo>
                <a:cubicBezTo>
                  <a:pt x="5691552" y="613011"/>
                  <a:pt x="5577732" y="726831"/>
                  <a:pt x="5437328" y="726831"/>
                </a:cubicBezTo>
                <a:lnTo>
                  <a:pt x="254224" y="726831"/>
                </a:lnTo>
                <a:cubicBezTo>
                  <a:pt x="113820" y="726831"/>
                  <a:pt x="0" y="613011"/>
                  <a:pt x="0" y="472607"/>
                </a:cubicBezTo>
                <a:lnTo>
                  <a:pt x="0" y="254224"/>
                </a:lnTo>
                <a:cubicBezTo>
                  <a:pt x="0" y="113820"/>
                  <a:pt x="113820" y="0"/>
                  <a:pt x="254224" y="0"/>
                </a:cubicBezTo>
                <a:close/>
              </a:path>
            </a:pathLst>
          </a:custGeom>
        </p:spPr>
      </p:pic>
      <p:sp>
        <p:nvSpPr>
          <p:cNvPr id="2" name="Title 1">
            <a:extLst>
              <a:ext uri="{FF2B5EF4-FFF2-40B4-BE49-F238E27FC236}">
                <a16:creationId xmlns:a16="http://schemas.microsoft.com/office/drawing/2014/main" id="{C6DBE790-4B30-4D3E-8CBD-FA3BE7318B62}"/>
              </a:ext>
            </a:extLst>
          </p:cNvPr>
          <p:cNvSpPr>
            <a:spLocks noGrp="1"/>
          </p:cNvSpPr>
          <p:nvPr>
            <p:ph type="title"/>
          </p:nvPr>
        </p:nvSpPr>
        <p:spPr/>
        <p:txBody>
          <a:bodyPr/>
          <a:lstStyle/>
          <a:p>
            <a:r>
              <a:rPr lang="en-US" dirty="0"/>
              <a:t>Commit History(cont.)</a:t>
            </a:r>
          </a:p>
        </p:txBody>
      </p:sp>
      <p:pic>
        <p:nvPicPr>
          <p:cNvPr id="11" name="Picture 10">
            <a:extLst>
              <a:ext uri="{FF2B5EF4-FFF2-40B4-BE49-F238E27FC236}">
                <a16:creationId xmlns:a16="http://schemas.microsoft.com/office/drawing/2014/main" id="{DA120088-3F10-4E53-9BC2-4C8AD2873519}"/>
              </a:ext>
            </a:extLst>
          </p:cNvPr>
          <p:cNvPicPr>
            <a:picLocks noGrp="1" noChangeAspect="1"/>
          </p:cNvPicPr>
          <p:nvPr>
            <p:ph sz="quarter" idx="10"/>
          </p:nvPr>
        </p:nvPicPr>
        <p:blipFill rotWithShape="1">
          <a:blip r:embed="rId2"/>
          <a:srcRect l="3138" t="80146" r="20823" b="3657"/>
          <a:stretch/>
        </p:blipFill>
        <p:spPr>
          <a:xfrm>
            <a:off x="1031631" y="5017478"/>
            <a:ext cx="9800492" cy="726831"/>
          </a:xfrm>
          <a:custGeom>
            <a:avLst/>
            <a:gdLst>
              <a:gd name="connsiteX0" fmla="*/ 254224 w 9800492"/>
              <a:gd name="connsiteY0" fmla="*/ 0 h 726831"/>
              <a:gd name="connsiteX1" fmla="*/ 9546268 w 9800492"/>
              <a:gd name="connsiteY1" fmla="*/ 0 h 726831"/>
              <a:gd name="connsiteX2" fmla="*/ 9800492 w 9800492"/>
              <a:gd name="connsiteY2" fmla="*/ 254224 h 726831"/>
              <a:gd name="connsiteX3" fmla="*/ 9800492 w 9800492"/>
              <a:gd name="connsiteY3" fmla="*/ 472607 h 726831"/>
              <a:gd name="connsiteX4" fmla="*/ 9546268 w 9800492"/>
              <a:gd name="connsiteY4" fmla="*/ 726831 h 726831"/>
              <a:gd name="connsiteX5" fmla="*/ 254224 w 9800492"/>
              <a:gd name="connsiteY5" fmla="*/ 726831 h 726831"/>
              <a:gd name="connsiteX6" fmla="*/ 0 w 9800492"/>
              <a:gd name="connsiteY6" fmla="*/ 472607 h 726831"/>
              <a:gd name="connsiteX7" fmla="*/ 0 w 9800492"/>
              <a:gd name="connsiteY7" fmla="*/ 254224 h 726831"/>
              <a:gd name="connsiteX8" fmla="*/ 254224 w 9800492"/>
              <a:gd name="connsiteY8" fmla="*/ 0 h 726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00492" h="726831">
                <a:moveTo>
                  <a:pt x="254224" y="0"/>
                </a:moveTo>
                <a:lnTo>
                  <a:pt x="9546268" y="0"/>
                </a:lnTo>
                <a:cubicBezTo>
                  <a:pt x="9686672" y="0"/>
                  <a:pt x="9800492" y="113820"/>
                  <a:pt x="9800492" y="254224"/>
                </a:cubicBezTo>
                <a:lnTo>
                  <a:pt x="9800492" y="472607"/>
                </a:lnTo>
                <a:cubicBezTo>
                  <a:pt x="9800492" y="613011"/>
                  <a:pt x="9686672" y="726831"/>
                  <a:pt x="9546268" y="726831"/>
                </a:cubicBezTo>
                <a:lnTo>
                  <a:pt x="254224" y="726831"/>
                </a:lnTo>
                <a:cubicBezTo>
                  <a:pt x="113820" y="726831"/>
                  <a:pt x="0" y="613011"/>
                  <a:pt x="0" y="472607"/>
                </a:cubicBezTo>
                <a:lnTo>
                  <a:pt x="0" y="254224"/>
                </a:lnTo>
                <a:cubicBezTo>
                  <a:pt x="0" y="113820"/>
                  <a:pt x="113820" y="0"/>
                  <a:pt x="254224" y="0"/>
                </a:cubicBezTo>
                <a:close/>
              </a:path>
            </a:pathLst>
          </a:custGeom>
        </p:spPr>
      </p:pic>
      <p:pic>
        <p:nvPicPr>
          <p:cNvPr id="20" name="Content Placeholder 4">
            <a:extLst>
              <a:ext uri="{FF2B5EF4-FFF2-40B4-BE49-F238E27FC236}">
                <a16:creationId xmlns:a16="http://schemas.microsoft.com/office/drawing/2014/main" id="{AF163CC3-1AA1-4185-9BD8-52175412D15C}"/>
              </a:ext>
            </a:extLst>
          </p:cNvPr>
          <p:cNvPicPr>
            <a:picLocks noChangeAspect="1"/>
          </p:cNvPicPr>
          <p:nvPr/>
        </p:nvPicPr>
        <p:blipFill rotWithShape="1">
          <a:blip r:embed="rId2"/>
          <a:srcRect r="18413"/>
          <a:stretch/>
        </p:blipFill>
        <p:spPr>
          <a:xfrm>
            <a:off x="627184" y="1420807"/>
            <a:ext cx="10515599" cy="4487624"/>
          </a:xfrm>
          <a:prstGeom prst="rect">
            <a:avLst/>
          </a:prstGeom>
        </p:spPr>
      </p:pic>
    </p:spTree>
    <p:extLst>
      <p:ext uri="{BB962C8B-B14F-4D97-AF65-F5344CB8AC3E}">
        <p14:creationId xmlns:p14="http://schemas.microsoft.com/office/powerpoint/2010/main" val="3360615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CC41999-7867-4F83-AD5A-EB054D6A83C5}"/>
              </a:ext>
            </a:extLst>
          </p:cNvPr>
          <p:cNvSpPr>
            <a:spLocks noGrp="1"/>
          </p:cNvSpPr>
          <p:nvPr>
            <p:ph type="title"/>
          </p:nvPr>
        </p:nvSpPr>
        <p:spPr/>
        <p:txBody>
          <a:bodyPr/>
          <a:lstStyle/>
          <a:p>
            <a:r>
              <a:rPr lang="en-US" dirty="0"/>
              <a:t>Title Slide 6</a:t>
            </a:r>
          </a:p>
        </p:txBody>
      </p:sp>
      <p:graphicFrame>
        <p:nvGraphicFramePr>
          <p:cNvPr id="4" name="Content Placeholder 5" descr="Clustered column chart that shows values for three data series in four categories.">
            <a:extLst>
              <a:ext uri="{FF2B5EF4-FFF2-40B4-BE49-F238E27FC236}">
                <a16:creationId xmlns:a16="http://schemas.microsoft.com/office/drawing/2014/main" id="{1BE64ACB-4D4D-43F0-9377-531801F8E38F}"/>
              </a:ext>
            </a:extLst>
          </p:cNvPr>
          <p:cNvGraphicFramePr>
            <a:graphicFrameLocks noGrp="1"/>
          </p:cNvGraphicFramePr>
          <p:nvPr>
            <p:ph sz="quarter" idx="10"/>
            <p:extLst>
              <p:ext uri="{D42A27DB-BD31-4B8C-83A1-F6EECF244321}">
                <p14:modId xmlns:p14="http://schemas.microsoft.com/office/powerpoint/2010/main" val="3355830143"/>
              </p:ext>
            </p:extLst>
          </p:nvPr>
        </p:nvGraphicFramePr>
        <p:xfrm>
          <a:off x="838200" y="1672936"/>
          <a:ext cx="10525125" cy="4504027"/>
        </p:xfrm>
        <a:graphic>
          <a:graphicData uri="http://schemas.openxmlformats.org/drawingml/2006/chart">
            <c:chart xmlns:c="http://schemas.openxmlformats.org/drawingml/2006/chart" xmlns:r="http://schemas.openxmlformats.org/officeDocument/2006/relationships" r:id="rId2"/>
          </a:graphicData>
        </a:graphic>
      </p:graphicFrame>
      <p:pic>
        <p:nvPicPr>
          <p:cNvPr id="2" name="Picture 1">
            <a:extLst>
              <a:ext uri="{FF2B5EF4-FFF2-40B4-BE49-F238E27FC236}">
                <a16:creationId xmlns:a16="http://schemas.microsoft.com/office/drawing/2014/main" id="{2B16BC45-2F99-4531-B0F8-F5A8232AE113}"/>
              </a:ext>
            </a:extLst>
          </p:cNvPr>
          <p:cNvPicPr>
            <a:picLocks noChangeAspect="1"/>
          </p:cNvPicPr>
          <p:nvPr/>
        </p:nvPicPr>
        <p:blipFill>
          <a:blip r:embed="rId3"/>
          <a:stretch>
            <a:fillRect/>
          </a:stretch>
        </p:blipFill>
        <p:spPr>
          <a:xfrm>
            <a:off x="828675" y="681037"/>
            <a:ext cx="10534650" cy="5495926"/>
          </a:xfrm>
          <a:prstGeom prst="rect">
            <a:avLst/>
          </a:prstGeom>
        </p:spPr>
      </p:pic>
    </p:spTree>
    <p:extLst>
      <p:ext uri="{BB962C8B-B14F-4D97-AF65-F5344CB8AC3E}">
        <p14:creationId xmlns:p14="http://schemas.microsoft.com/office/powerpoint/2010/main" val="3441469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Content Placeholder 17">
                <a:extLst>
                  <a:ext uri="{FF2B5EF4-FFF2-40B4-BE49-F238E27FC236}">
                    <a16:creationId xmlns:a16="http://schemas.microsoft.com/office/drawing/2014/main" id="{F451EBE7-64A3-7E40-8C33-3C01E8EBABD2}"/>
                  </a:ext>
                </a:extLst>
              </p:cNvPr>
              <p:cNvSpPr>
                <a:spLocks noGrp="1"/>
              </p:cNvSpPr>
              <p:nvPr>
                <p:ph idx="4294967295"/>
              </p:nvPr>
            </p:nvSpPr>
            <p:spPr>
              <a:xfrm>
                <a:off x="838200" y="1264837"/>
                <a:ext cx="10524344" cy="4912126"/>
              </a:xfrm>
            </p:spPr>
            <p:txBody>
              <a:bodyPr>
                <a:normAutofit/>
              </a:bodyPr>
              <a:lstStyle/>
              <a:p>
                <a:pPr marL="0" indent="0">
                  <a:buNone/>
                </a:pPr>
                <a:r>
                  <a:rPr lang="en-US" sz="2000" b="1" u="sng" dirty="0">
                    <a:latin typeface="Arial" panose="020B0604020202020204" pitchFamily="34" charset="0"/>
                  </a:rPr>
                  <a:t>K-Goodness String</a:t>
                </a:r>
              </a:p>
              <a:p>
                <a:pPr marL="0" indent="0">
                  <a:buNone/>
                </a:pPr>
                <a:r>
                  <a:rPr lang="en-US" dirty="0">
                    <a:latin typeface="Arial" panose="020B0604020202020204" pitchFamily="34" charset="0"/>
                  </a:rPr>
                  <a:t>Charles defines the goodness score of a string as the number of indices such that</a:t>
                </a:r>
              </a:p>
              <a:p>
                <a:pPr marL="0" indent="0">
                  <a:buNone/>
                </a:pPr>
                <a:r>
                  <a:rPr lang="en-US" sz="2400" dirty="0">
                    <a:latin typeface="Arial" panose="020B0604020202020204" pitchFamily="34" charset="0"/>
                  </a:rPr>
                  <a:t>			</a:t>
                </a:r>
                <a14:m>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𝑖</m:t>
                        </m:r>
                      </m:sub>
                    </m:sSub>
                  </m:oMath>
                </a14:m>
                <a:r>
                  <a:rPr lang="en-US" sz="3200" dirty="0">
                    <a:latin typeface="Arial" panose="020B0604020202020204" pitchFamily="34" charset="0"/>
                  </a:rPr>
                  <a:t>≠</a:t>
                </a:r>
                <a14:m>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𝑆</m:t>
                        </m:r>
                      </m:e>
                      <m:sub>
                        <m:r>
                          <m:rPr>
                            <m:nor/>
                          </m:rPr>
                          <a:rPr lang="en-US" sz="3200" b="0" i="0" smtClean="0">
                            <a:latin typeface="Cambria Math" panose="02040503050406030204" pitchFamily="18" charset="0"/>
                          </a:rPr>
                          <m:t>n</m:t>
                        </m:r>
                        <m:r>
                          <m:rPr>
                            <m:nor/>
                          </m:rPr>
                          <a:rPr lang="en-US" sz="3200" dirty="0">
                            <a:latin typeface="Arial" panose="020B0604020202020204" pitchFamily="34" charset="0"/>
                          </a:rPr>
                          <m:t>−</m:t>
                        </m:r>
                        <m:r>
                          <m:rPr>
                            <m:nor/>
                          </m:rPr>
                          <a:rPr lang="en-US" sz="3200" dirty="0">
                            <a:latin typeface="Arial" panose="020B0604020202020204" pitchFamily="34" charset="0"/>
                          </a:rPr>
                          <m:t>i</m:t>
                        </m:r>
                        <m:r>
                          <m:rPr>
                            <m:nor/>
                          </m:rPr>
                          <a:rPr lang="en-US" sz="3200" dirty="0">
                            <a:latin typeface="Arial" panose="020B0604020202020204" pitchFamily="34" charset="0"/>
                          </a:rPr>
                          <m:t>+1</m:t>
                        </m:r>
                      </m:sub>
                    </m:sSub>
                  </m:oMath>
                </a14:m>
                <a:r>
                  <a:rPr lang="en-US" sz="2400" dirty="0">
                    <a:latin typeface="Arial" panose="020B0604020202020204" pitchFamily="34" charset="0"/>
                  </a:rPr>
                  <a:t> ,where 1≤i≤N/2.</a:t>
                </a:r>
              </a:p>
              <a:p>
                <a:pPr marL="0" indent="0">
                  <a:buNone/>
                </a:pPr>
                <a:r>
                  <a:rPr lang="en-US" dirty="0">
                    <a:latin typeface="Arial" panose="020B0604020202020204" pitchFamily="34" charset="0"/>
                  </a:rPr>
                  <a:t> For example, the string </a:t>
                </a:r>
                <a:r>
                  <a:rPr lang="en-US" dirty="0">
                    <a:latin typeface="Courier New" panose="02070309020205020404" pitchFamily="49" charset="0"/>
                  </a:rPr>
                  <a:t>CABABC </a:t>
                </a:r>
                <a:r>
                  <a:rPr lang="en-US" dirty="0">
                    <a:latin typeface="Arial" panose="020B0604020202020204" pitchFamily="34" charset="0"/>
                  </a:rPr>
                  <a:t>has a goodness score of 2 sinceS2≠S5 and S3≠S4.Charles gave Ada a string S of length N, consisting of uppercase letters and asked her to convert it into a string with a goodness score of K. In one operation, Ada can change any character in the string to any uppercase letter. Could you help Ada find the minimum number of operations required to transform the given string into a string with goodness score equal to K?</a:t>
                </a:r>
                <a:endParaRPr lang="ja-JP" altLang="en-US" dirty="0"/>
              </a:p>
            </p:txBody>
          </p:sp>
        </mc:Choice>
        <mc:Fallback xmlns="">
          <p:sp>
            <p:nvSpPr>
              <p:cNvPr id="18" name="Content Placeholder 17">
                <a:extLst>
                  <a:ext uri="{FF2B5EF4-FFF2-40B4-BE49-F238E27FC236}">
                    <a16:creationId xmlns:a16="http://schemas.microsoft.com/office/drawing/2014/main" id="{F451EBE7-64A3-7E40-8C33-3C01E8EBABD2}"/>
                  </a:ext>
                </a:extLst>
              </p:cNvPr>
              <p:cNvSpPr>
                <a:spLocks noGrp="1" noRot="1" noChangeAspect="1" noMove="1" noResize="1" noEditPoints="1" noAdjustHandles="1" noChangeArrowheads="1" noChangeShapeType="1" noTextEdit="1"/>
              </p:cNvSpPr>
              <p:nvPr>
                <p:ph idx="4294967295"/>
              </p:nvPr>
            </p:nvSpPr>
            <p:spPr>
              <a:xfrm>
                <a:off x="838200" y="1264837"/>
                <a:ext cx="10524344" cy="4912126"/>
              </a:xfrm>
              <a:blipFill>
                <a:blip r:embed="rId2"/>
                <a:stretch>
                  <a:fillRect l="-637"/>
                </a:stretch>
              </a:blipFill>
            </p:spPr>
            <p:txBody>
              <a:bodyPr/>
              <a:lstStyle/>
              <a:p>
                <a:r>
                  <a:rPr lang="en-US">
                    <a:noFill/>
                  </a:rPr>
                  <a:t> </a:t>
                </a:r>
              </a:p>
            </p:txBody>
          </p:sp>
        </mc:Fallback>
      </mc:AlternateContent>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2348235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Rounded Corners 47">
            <a:extLst>
              <a:ext uri="{FF2B5EF4-FFF2-40B4-BE49-F238E27FC236}">
                <a16:creationId xmlns:a16="http://schemas.microsoft.com/office/drawing/2014/main" id="{10EDC346-5CA3-4C14-99F9-5AB9601DCE31}"/>
              </a:ext>
            </a:extLst>
          </p:cNvPr>
          <p:cNvSpPr/>
          <p:nvPr/>
        </p:nvSpPr>
        <p:spPr>
          <a:xfrm>
            <a:off x="7508558" y="2581154"/>
            <a:ext cx="1230328" cy="613048"/>
          </a:xfrm>
          <a:prstGeom prst="roundRect">
            <a:avLst>
              <a:gd name="adj" fmla="val 26107"/>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90499742-6A49-4199-AB54-F0A6C42399AD}"/>
              </a:ext>
            </a:extLst>
          </p:cNvPr>
          <p:cNvSpPr>
            <a:spLocks noGrp="1"/>
          </p:cNvSpPr>
          <p:nvPr>
            <p:ph type="title"/>
          </p:nvPr>
        </p:nvSpPr>
        <p:spPr/>
        <p:txBody>
          <a:bodyPr/>
          <a:lstStyle/>
          <a:p>
            <a:r>
              <a:rPr lang="en-US" dirty="0"/>
              <a:t>K-score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FDC251-63BD-4ED4-BD52-07A1BDE76D4E}"/>
                  </a:ext>
                </a:extLst>
              </p:cNvPr>
              <p:cNvSpPr>
                <a:spLocks noGrp="1"/>
              </p:cNvSpPr>
              <p:nvPr>
                <p:ph sz="quarter" idx="10"/>
              </p:nvPr>
            </p:nvSpPr>
            <p:spPr/>
            <p:txBody>
              <a:bodyPr/>
              <a:lstStyle/>
              <a:p>
                <a:r>
                  <a:rPr lang="en-US" sz="1600" dirty="0">
                    <a:latin typeface="Arial" panose="020B0604020202020204" pitchFamily="34" charset="0"/>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𝑖</m:t>
                        </m:r>
                      </m:sub>
                    </m:sSub>
                  </m:oMath>
                </a14:m>
                <a:r>
                  <a:rPr lang="en-US" sz="2000" dirty="0">
                    <a:latin typeface="Arial" panose="020B0604020202020204" pitchFamily="34" charset="0"/>
                  </a:rPr>
                  <a:t>≠</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𝑆</m:t>
                        </m:r>
                      </m:e>
                      <m:sub>
                        <m:r>
                          <m:rPr>
                            <m:nor/>
                          </m:rPr>
                          <a:rPr lang="en-US" sz="2000" b="0" i="0" smtClean="0">
                            <a:latin typeface="Cambria Math" panose="02040503050406030204" pitchFamily="18" charset="0"/>
                          </a:rPr>
                          <m:t>n</m:t>
                        </m:r>
                        <m:r>
                          <m:rPr>
                            <m:nor/>
                          </m:rPr>
                          <a:rPr lang="en-US" sz="2000" dirty="0">
                            <a:latin typeface="Arial" panose="020B0604020202020204" pitchFamily="34" charset="0"/>
                          </a:rPr>
                          <m:t>−</m:t>
                        </m:r>
                        <m:r>
                          <m:rPr>
                            <m:nor/>
                          </m:rPr>
                          <a:rPr lang="en-US" sz="2000" dirty="0">
                            <a:latin typeface="Arial" panose="020B0604020202020204" pitchFamily="34" charset="0"/>
                          </a:rPr>
                          <m:t>i</m:t>
                        </m:r>
                        <m:r>
                          <m:rPr>
                            <m:nor/>
                          </m:rPr>
                          <a:rPr lang="en-US" sz="2000" dirty="0">
                            <a:latin typeface="Arial" panose="020B0604020202020204" pitchFamily="34" charset="0"/>
                          </a:rPr>
                          <m:t>+1</m:t>
                        </m:r>
                      </m:sub>
                    </m:sSub>
                  </m:oMath>
                </a14:m>
                <a:r>
                  <a:rPr lang="en-US" sz="1600" dirty="0">
                    <a:latin typeface="Arial" panose="020B0604020202020204" pitchFamily="34" charset="0"/>
                  </a:rPr>
                  <a:t> ,where 1≤i≤N/2.</a:t>
                </a:r>
              </a:p>
              <a:p>
                <a:r>
                  <a:rPr lang="en-US" sz="1600" dirty="0">
                    <a:latin typeface="Arial" panose="020B0604020202020204" pitchFamily="34" charset="0"/>
                  </a:rPr>
                  <a:t>If the character from the first is not equal to the character from last increase the goodness score K by +1.</a:t>
                </a:r>
              </a:p>
              <a:p>
                <a:r>
                  <a:rPr lang="en-US" dirty="0"/>
                  <a:t>Example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E4FDC251-63BD-4ED4-BD52-07A1BDE76D4E}"/>
                  </a:ext>
                </a:extLst>
              </p:cNvPr>
              <p:cNvSpPr>
                <a:spLocks noGrp="1" noRot="1" noChangeAspect="1" noMove="1" noResize="1" noEditPoints="1" noAdjustHandles="1" noChangeArrowheads="1" noChangeShapeType="1" noTextEdit="1"/>
              </p:cNvSpPr>
              <p:nvPr>
                <p:ph sz="quarter" idx="10"/>
              </p:nvPr>
            </p:nvSpPr>
            <p:spPr>
              <a:blipFill>
                <a:blip r:embed="rId2"/>
                <a:stretch>
                  <a:fillRect l="-232"/>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6256B5C4-669C-4F4E-B072-E1B12B2201BB}"/>
              </a:ext>
            </a:extLst>
          </p:cNvPr>
          <p:cNvGrpSpPr/>
          <p:nvPr/>
        </p:nvGrpSpPr>
        <p:grpSpPr>
          <a:xfrm>
            <a:off x="1169042" y="3429000"/>
            <a:ext cx="9529540" cy="1822410"/>
            <a:chOff x="1169042" y="3429000"/>
            <a:chExt cx="9529540" cy="1822410"/>
          </a:xfrm>
        </p:grpSpPr>
        <p:grpSp>
          <p:nvGrpSpPr>
            <p:cNvPr id="10" name="Group 9">
              <a:extLst>
                <a:ext uri="{FF2B5EF4-FFF2-40B4-BE49-F238E27FC236}">
                  <a16:creationId xmlns:a16="http://schemas.microsoft.com/office/drawing/2014/main" id="{44DCE9F0-FEC0-4649-AF71-FC3176D6D469}"/>
                </a:ext>
              </a:extLst>
            </p:cNvPr>
            <p:cNvGrpSpPr/>
            <p:nvPr/>
          </p:nvGrpSpPr>
          <p:grpSpPr>
            <a:xfrm>
              <a:off x="1169042" y="3686477"/>
              <a:ext cx="1554480" cy="1554480"/>
              <a:chOff x="1169042" y="3696153"/>
              <a:chExt cx="1554480" cy="1554480"/>
            </a:xfrm>
          </p:grpSpPr>
          <p:sp>
            <p:nvSpPr>
              <p:cNvPr id="4" name="Rectangle 3">
                <a:extLst>
                  <a:ext uri="{FF2B5EF4-FFF2-40B4-BE49-F238E27FC236}">
                    <a16:creationId xmlns:a16="http://schemas.microsoft.com/office/drawing/2014/main" id="{132A4A15-86BA-48A6-86CE-772A8853E5D0}"/>
                  </a:ext>
                </a:extLst>
              </p:cNvPr>
              <p:cNvSpPr/>
              <p:nvPr/>
            </p:nvSpPr>
            <p:spPr>
              <a:xfrm>
                <a:off x="1169042" y="3696153"/>
                <a:ext cx="1554480" cy="1554480"/>
              </a:xfrm>
              <a:prstGeom prst="rect">
                <a:avLst/>
              </a:prstGeom>
              <a:solidFill>
                <a:schemeClr val="accent3">
                  <a:alpha val="37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80E69BD-ACA0-48AE-A256-567BAC8370FB}"/>
                  </a:ext>
                </a:extLst>
              </p:cNvPr>
              <p:cNvSpPr txBox="1"/>
              <p:nvPr/>
            </p:nvSpPr>
            <p:spPr>
              <a:xfrm>
                <a:off x="1331089" y="3750118"/>
                <a:ext cx="1307939" cy="1323439"/>
              </a:xfrm>
              <a:prstGeom prst="rect">
                <a:avLst/>
              </a:prstGeom>
              <a:noFill/>
            </p:spPr>
            <p:txBody>
              <a:bodyPr wrap="square" rtlCol="0">
                <a:spAutoFit/>
              </a:bodyPr>
              <a:lstStyle/>
              <a:p>
                <a:r>
                  <a:rPr lang="en-US" sz="8000" dirty="0"/>
                  <a:t>C	</a:t>
                </a:r>
                <a:endParaRPr lang="en-US" sz="3600" dirty="0"/>
              </a:p>
            </p:txBody>
          </p:sp>
        </p:grpSp>
        <p:sp>
          <p:nvSpPr>
            <p:cNvPr id="11" name="Rectangle 10">
              <a:extLst>
                <a:ext uri="{FF2B5EF4-FFF2-40B4-BE49-F238E27FC236}">
                  <a16:creationId xmlns:a16="http://schemas.microsoft.com/office/drawing/2014/main" id="{974419B2-26AB-4B0E-AD13-EDC40AD14936}"/>
                </a:ext>
              </a:extLst>
            </p:cNvPr>
            <p:cNvSpPr/>
            <p:nvPr/>
          </p:nvSpPr>
          <p:spPr>
            <a:xfrm>
              <a:off x="9144102" y="3686477"/>
              <a:ext cx="1554480" cy="1554480"/>
            </a:xfrm>
            <a:prstGeom prst="rect">
              <a:avLst/>
            </a:prstGeom>
            <a:solidFill>
              <a:schemeClr val="accent3">
                <a:alpha val="37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0" dirty="0">
                  <a:solidFill>
                    <a:schemeClr val="tx1"/>
                  </a:solidFill>
                </a:rPr>
                <a:t>C</a:t>
              </a:r>
            </a:p>
          </p:txBody>
        </p:sp>
        <p:sp>
          <p:nvSpPr>
            <p:cNvPr id="12" name="Rectangle 11">
              <a:extLst>
                <a:ext uri="{FF2B5EF4-FFF2-40B4-BE49-F238E27FC236}">
                  <a16:creationId xmlns:a16="http://schemas.microsoft.com/office/drawing/2014/main" id="{1CBC13F5-3D23-430E-8AF6-37D320AA23CA}"/>
                </a:ext>
              </a:extLst>
            </p:cNvPr>
            <p:cNvSpPr/>
            <p:nvPr/>
          </p:nvSpPr>
          <p:spPr>
            <a:xfrm>
              <a:off x="7549090" y="3696930"/>
              <a:ext cx="1554480" cy="1554480"/>
            </a:xfrm>
            <a:prstGeom prst="rect">
              <a:avLst/>
            </a:prstGeom>
            <a:solidFill>
              <a:schemeClr val="accent3">
                <a:alpha val="37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0" dirty="0">
                  <a:solidFill>
                    <a:schemeClr val="tx1"/>
                  </a:solidFill>
                </a:rPr>
                <a:t>B</a:t>
              </a:r>
              <a:endParaRPr lang="en-US" dirty="0">
                <a:solidFill>
                  <a:schemeClr val="tx1"/>
                </a:solidFill>
              </a:endParaRPr>
            </a:p>
          </p:txBody>
        </p:sp>
        <p:sp>
          <p:nvSpPr>
            <p:cNvPr id="13" name="Rectangle 12">
              <a:extLst>
                <a:ext uri="{FF2B5EF4-FFF2-40B4-BE49-F238E27FC236}">
                  <a16:creationId xmlns:a16="http://schemas.microsoft.com/office/drawing/2014/main" id="{4DFB055D-AD93-4BC9-8836-AE7545FF7722}"/>
                </a:ext>
              </a:extLst>
            </p:cNvPr>
            <p:cNvSpPr/>
            <p:nvPr/>
          </p:nvSpPr>
          <p:spPr>
            <a:xfrm>
              <a:off x="5954078" y="3696930"/>
              <a:ext cx="1554480" cy="1554480"/>
            </a:xfrm>
            <a:prstGeom prst="rect">
              <a:avLst/>
            </a:prstGeom>
            <a:solidFill>
              <a:schemeClr val="accent3">
                <a:alpha val="37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0" dirty="0">
                  <a:solidFill>
                    <a:schemeClr val="tx1"/>
                  </a:solidFill>
                </a:rPr>
                <a:t>A</a:t>
              </a:r>
            </a:p>
          </p:txBody>
        </p:sp>
        <p:sp>
          <p:nvSpPr>
            <p:cNvPr id="14" name="Rectangle 13">
              <a:extLst>
                <a:ext uri="{FF2B5EF4-FFF2-40B4-BE49-F238E27FC236}">
                  <a16:creationId xmlns:a16="http://schemas.microsoft.com/office/drawing/2014/main" id="{E6E868E3-9528-44C7-A494-ED521BD8D675}"/>
                </a:ext>
              </a:extLst>
            </p:cNvPr>
            <p:cNvSpPr/>
            <p:nvPr/>
          </p:nvSpPr>
          <p:spPr>
            <a:xfrm>
              <a:off x="4359066" y="3696930"/>
              <a:ext cx="1554480" cy="1554480"/>
            </a:xfrm>
            <a:prstGeom prst="rect">
              <a:avLst/>
            </a:prstGeom>
            <a:solidFill>
              <a:schemeClr val="accent3">
                <a:alpha val="37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0" dirty="0">
                  <a:solidFill>
                    <a:schemeClr val="tx1"/>
                  </a:solidFill>
                </a:rPr>
                <a:t>B</a:t>
              </a:r>
            </a:p>
          </p:txBody>
        </p:sp>
        <p:sp>
          <p:nvSpPr>
            <p:cNvPr id="15" name="Rectangle 14">
              <a:extLst>
                <a:ext uri="{FF2B5EF4-FFF2-40B4-BE49-F238E27FC236}">
                  <a16:creationId xmlns:a16="http://schemas.microsoft.com/office/drawing/2014/main" id="{274DDE4F-0B5F-4236-B0B1-28764CBA750E}"/>
                </a:ext>
              </a:extLst>
            </p:cNvPr>
            <p:cNvSpPr/>
            <p:nvPr/>
          </p:nvSpPr>
          <p:spPr>
            <a:xfrm>
              <a:off x="2764054" y="3676826"/>
              <a:ext cx="1554480" cy="1554480"/>
            </a:xfrm>
            <a:prstGeom prst="rect">
              <a:avLst/>
            </a:prstGeom>
            <a:solidFill>
              <a:schemeClr val="accent3">
                <a:alpha val="37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0" dirty="0">
                  <a:solidFill>
                    <a:schemeClr val="tx1"/>
                  </a:solidFill>
                </a:rPr>
                <a:t>A</a:t>
              </a:r>
            </a:p>
          </p:txBody>
        </p:sp>
        <p:sp>
          <p:nvSpPr>
            <p:cNvPr id="16" name="Rectangle 15">
              <a:extLst>
                <a:ext uri="{FF2B5EF4-FFF2-40B4-BE49-F238E27FC236}">
                  <a16:creationId xmlns:a16="http://schemas.microsoft.com/office/drawing/2014/main" id="{278DD15F-923B-4049-90E8-F05ECF256382}"/>
                </a:ext>
              </a:extLst>
            </p:cNvPr>
            <p:cNvSpPr/>
            <p:nvPr/>
          </p:nvSpPr>
          <p:spPr>
            <a:xfrm>
              <a:off x="1169042" y="3429000"/>
              <a:ext cx="9529540" cy="24782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solidFill>
                    <a:schemeClr val="tx1"/>
                  </a:solidFill>
                </a:rPr>
                <a:t>1	          2  	      3   		   4 		5	         6</a:t>
              </a:r>
            </a:p>
          </p:txBody>
        </p:sp>
      </p:grpSp>
      <p:cxnSp>
        <p:nvCxnSpPr>
          <p:cNvPr id="20" name="Connector: Elbow 19">
            <a:extLst>
              <a:ext uri="{FF2B5EF4-FFF2-40B4-BE49-F238E27FC236}">
                <a16:creationId xmlns:a16="http://schemas.microsoft.com/office/drawing/2014/main" id="{4EF2FD7A-B609-43BA-81F4-74243CF76A9F}"/>
              </a:ext>
            </a:extLst>
          </p:cNvPr>
          <p:cNvCxnSpPr>
            <a:stCxn id="4" idx="2"/>
            <a:endCxn id="11" idx="2"/>
          </p:cNvCxnSpPr>
          <p:nvPr/>
        </p:nvCxnSpPr>
        <p:spPr>
          <a:xfrm rot="16200000" flipH="1">
            <a:off x="5933812" y="1253427"/>
            <a:ext cx="12700" cy="7975060"/>
          </a:xfrm>
          <a:prstGeom prst="bentConnector3">
            <a:avLst>
              <a:gd name="adj1" fmla="val 7268354"/>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3" name="Connector: Elbow 22">
            <a:extLst>
              <a:ext uri="{FF2B5EF4-FFF2-40B4-BE49-F238E27FC236}">
                <a16:creationId xmlns:a16="http://schemas.microsoft.com/office/drawing/2014/main" id="{D2D413D4-751C-4A62-8D99-935CD0B183F2}"/>
              </a:ext>
            </a:extLst>
          </p:cNvPr>
          <p:cNvCxnSpPr>
            <a:stCxn id="15" idx="2"/>
            <a:endCxn id="12" idx="2"/>
          </p:cNvCxnSpPr>
          <p:nvPr/>
        </p:nvCxnSpPr>
        <p:spPr>
          <a:xfrm rot="16200000" flipH="1">
            <a:off x="5923760" y="2848840"/>
            <a:ext cx="20104" cy="4785036"/>
          </a:xfrm>
          <a:prstGeom prst="bentConnector3">
            <a:avLst>
              <a:gd name="adj1" fmla="val 4000642"/>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6" name="Connector: Elbow 25">
            <a:extLst>
              <a:ext uri="{FF2B5EF4-FFF2-40B4-BE49-F238E27FC236}">
                <a16:creationId xmlns:a16="http://schemas.microsoft.com/office/drawing/2014/main" id="{877B2316-29D2-44F9-9148-92AB10BA0ECB}"/>
              </a:ext>
            </a:extLst>
          </p:cNvPr>
          <p:cNvCxnSpPr>
            <a:stCxn id="14" idx="2"/>
            <a:endCxn id="13" idx="2"/>
          </p:cNvCxnSpPr>
          <p:nvPr/>
        </p:nvCxnSpPr>
        <p:spPr>
          <a:xfrm rot="16200000" flipH="1">
            <a:off x="5933812" y="4453904"/>
            <a:ext cx="12700" cy="1595012"/>
          </a:xfrm>
          <a:prstGeom prst="bentConnector3">
            <a:avLst>
              <a:gd name="adj1" fmla="val 4169622"/>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29" name="TextBox 28">
            <a:extLst>
              <a:ext uri="{FF2B5EF4-FFF2-40B4-BE49-F238E27FC236}">
                <a16:creationId xmlns:a16="http://schemas.microsoft.com/office/drawing/2014/main" id="{FE7911E3-5A0C-4D28-8B1E-FF74F2F38E8D}"/>
              </a:ext>
            </a:extLst>
          </p:cNvPr>
          <p:cNvSpPr txBox="1"/>
          <p:nvPr/>
        </p:nvSpPr>
        <p:spPr>
          <a:xfrm>
            <a:off x="3639675" y="2491084"/>
            <a:ext cx="1438782" cy="707886"/>
          </a:xfrm>
          <a:prstGeom prst="rect">
            <a:avLst/>
          </a:prstGeom>
          <a:noFill/>
        </p:spPr>
        <p:txBody>
          <a:bodyPr wrap="square" rtlCol="0">
            <a:spAutoFit/>
          </a:bodyPr>
          <a:lstStyle/>
          <a:p>
            <a:r>
              <a:rPr lang="en-US" sz="4000" dirty="0"/>
              <a:t>K=0</a:t>
            </a:r>
            <a:endParaRPr lang="en-US" dirty="0"/>
          </a:p>
        </p:txBody>
      </p:sp>
      <p:grpSp>
        <p:nvGrpSpPr>
          <p:cNvPr id="49" name="Group 48">
            <a:extLst>
              <a:ext uri="{FF2B5EF4-FFF2-40B4-BE49-F238E27FC236}">
                <a16:creationId xmlns:a16="http://schemas.microsoft.com/office/drawing/2014/main" id="{E4254BC4-037F-401B-8FE5-B6358CB7DAE9}"/>
              </a:ext>
            </a:extLst>
          </p:cNvPr>
          <p:cNvGrpSpPr/>
          <p:nvPr/>
        </p:nvGrpSpPr>
        <p:grpSpPr>
          <a:xfrm>
            <a:off x="4907666" y="2486316"/>
            <a:ext cx="2013995" cy="707886"/>
            <a:chOff x="4907666" y="2486316"/>
            <a:chExt cx="2013995" cy="707886"/>
          </a:xfrm>
        </p:grpSpPr>
        <p:sp>
          <p:nvSpPr>
            <p:cNvPr id="30" name="TextBox 29">
              <a:extLst>
                <a:ext uri="{FF2B5EF4-FFF2-40B4-BE49-F238E27FC236}">
                  <a16:creationId xmlns:a16="http://schemas.microsoft.com/office/drawing/2014/main" id="{A87D427D-69AE-45C7-8633-8421E476A790}"/>
                </a:ext>
              </a:extLst>
            </p:cNvPr>
            <p:cNvSpPr txBox="1"/>
            <p:nvPr/>
          </p:nvSpPr>
          <p:spPr>
            <a:xfrm>
              <a:off x="5591133" y="2486316"/>
              <a:ext cx="1330528" cy="707886"/>
            </a:xfrm>
            <a:prstGeom prst="rect">
              <a:avLst/>
            </a:prstGeom>
            <a:noFill/>
          </p:spPr>
          <p:txBody>
            <a:bodyPr wrap="square" rtlCol="0">
              <a:spAutoFit/>
            </a:bodyPr>
            <a:lstStyle/>
            <a:p>
              <a:r>
                <a:rPr lang="en-US" sz="4000" dirty="0"/>
                <a:t>K=1</a:t>
              </a:r>
              <a:endParaRPr lang="en-US" dirty="0"/>
            </a:p>
          </p:txBody>
        </p:sp>
        <p:cxnSp>
          <p:nvCxnSpPr>
            <p:cNvPr id="36" name="Straight Arrow Connector 35">
              <a:extLst>
                <a:ext uri="{FF2B5EF4-FFF2-40B4-BE49-F238E27FC236}">
                  <a16:creationId xmlns:a16="http://schemas.microsoft.com/office/drawing/2014/main" id="{07F45CF0-87BB-4FD3-BC53-6D1455A79F45}"/>
                </a:ext>
              </a:extLst>
            </p:cNvPr>
            <p:cNvCxnSpPr>
              <a:cxnSpLocks/>
              <a:endCxn id="30" idx="1"/>
            </p:cNvCxnSpPr>
            <p:nvPr/>
          </p:nvCxnSpPr>
          <p:spPr>
            <a:xfrm>
              <a:off x="4907666" y="2840259"/>
              <a:ext cx="6834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33B9EED3-2CA7-4038-B8DB-9F912E25C1B7}"/>
              </a:ext>
            </a:extLst>
          </p:cNvPr>
          <p:cNvGrpSpPr/>
          <p:nvPr/>
        </p:nvGrpSpPr>
        <p:grpSpPr>
          <a:xfrm>
            <a:off x="6737668" y="2499820"/>
            <a:ext cx="2236923" cy="707886"/>
            <a:chOff x="6737668" y="2499820"/>
            <a:chExt cx="2236923" cy="707886"/>
          </a:xfrm>
        </p:grpSpPr>
        <p:sp>
          <p:nvSpPr>
            <p:cNvPr id="31" name="TextBox 30">
              <a:extLst>
                <a:ext uri="{FF2B5EF4-FFF2-40B4-BE49-F238E27FC236}">
                  <a16:creationId xmlns:a16="http://schemas.microsoft.com/office/drawing/2014/main" id="{12D16DF8-86FF-42D2-958B-85FDB0E08EB0}"/>
                </a:ext>
              </a:extLst>
            </p:cNvPr>
            <p:cNvSpPr txBox="1"/>
            <p:nvPr/>
          </p:nvSpPr>
          <p:spPr>
            <a:xfrm>
              <a:off x="7535809" y="2499820"/>
              <a:ext cx="1438782" cy="707886"/>
            </a:xfrm>
            <a:prstGeom prst="rect">
              <a:avLst/>
            </a:prstGeom>
            <a:noFill/>
          </p:spPr>
          <p:txBody>
            <a:bodyPr wrap="square" rtlCol="0">
              <a:spAutoFit/>
            </a:bodyPr>
            <a:lstStyle/>
            <a:p>
              <a:r>
                <a:rPr lang="en-US" sz="4000" dirty="0"/>
                <a:t>K=2</a:t>
              </a:r>
              <a:endParaRPr lang="en-US" dirty="0"/>
            </a:p>
          </p:txBody>
        </p:sp>
        <p:cxnSp>
          <p:nvCxnSpPr>
            <p:cNvPr id="38" name="Straight Arrow Connector 37">
              <a:extLst>
                <a:ext uri="{FF2B5EF4-FFF2-40B4-BE49-F238E27FC236}">
                  <a16:creationId xmlns:a16="http://schemas.microsoft.com/office/drawing/2014/main" id="{8C13C4AE-C01B-4ED4-BFF9-91940AB42231}"/>
                </a:ext>
              </a:extLst>
            </p:cNvPr>
            <p:cNvCxnSpPr>
              <a:cxnSpLocks/>
            </p:cNvCxnSpPr>
            <p:nvPr/>
          </p:nvCxnSpPr>
          <p:spPr>
            <a:xfrm>
              <a:off x="6737668" y="2853763"/>
              <a:ext cx="7708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13245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fade">
                                      <p:cBhvr>
                                        <p:cTn id="4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Content Placeholder 17">
                <a:extLst>
                  <a:ext uri="{FF2B5EF4-FFF2-40B4-BE49-F238E27FC236}">
                    <a16:creationId xmlns:a16="http://schemas.microsoft.com/office/drawing/2014/main" id="{F451EBE7-64A3-7E40-8C33-3C01E8EBABD2}"/>
                  </a:ext>
                </a:extLst>
              </p:cNvPr>
              <p:cNvSpPr>
                <a:spLocks noGrp="1"/>
              </p:cNvSpPr>
              <p:nvPr>
                <p:ph idx="4294967295"/>
              </p:nvPr>
            </p:nvSpPr>
            <p:spPr>
              <a:xfrm>
                <a:off x="838199" y="1264837"/>
                <a:ext cx="4972291" cy="4912126"/>
              </a:xfrm>
            </p:spPr>
            <p:txBody>
              <a:bodyPr>
                <a:normAutofit/>
              </a:bodyPr>
              <a:lstStyle/>
              <a:p>
                <a:r>
                  <a:rPr lang="en-US" dirty="0"/>
                  <a:t>Read input of string</a:t>
                </a:r>
              </a:p>
              <a:p>
                <a:r>
                  <a:rPr lang="en-US" dirty="0"/>
                  <a:t>Read input K-score</a:t>
                </a:r>
                <a:r>
                  <a:rPr lang="en-US" b="1" dirty="0"/>
                  <a:t>(</a:t>
                </a:r>
                <a:r>
                  <a:rPr lang="en-US" dirty="0"/>
                  <a:t>that Charles wants</a:t>
                </a:r>
                <a:r>
                  <a:rPr lang="en-US" b="1" dirty="0"/>
                  <a:t>)</a:t>
                </a:r>
              </a:p>
              <a:p>
                <a:r>
                  <a:rPr lang="en-US" dirty="0"/>
                  <a:t>Calculate </a:t>
                </a:r>
                <a:r>
                  <a:rPr lang="en-US" b="1" dirty="0"/>
                  <a:t>our</a:t>
                </a:r>
                <a:r>
                  <a:rPr lang="en-US" dirty="0"/>
                  <a:t> K-score</a:t>
                </a:r>
              </a:p>
              <a:p>
                <a:pPr lvl="2"/>
                <a:r>
                  <a:rPr lang="en-US" dirty="0"/>
                  <a:t>Loop until half the size of string</a:t>
                </a:r>
              </a:p>
              <a:p>
                <a:pPr lvl="2"/>
                <a:r>
                  <a:rPr lang="en-US" dirty="0"/>
                  <a:t>If condition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𝑆</m:t>
                        </m:r>
                      </m:e>
                      <m:sub>
                        <m:r>
                          <a:rPr lang="en-US" sz="1400" b="0" i="1" smtClean="0">
                            <a:latin typeface="Cambria Math" panose="02040503050406030204" pitchFamily="18" charset="0"/>
                          </a:rPr>
                          <m:t>𝑖</m:t>
                        </m:r>
                      </m:sub>
                    </m:sSub>
                  </m:oMath>
                </a14:m>
                <a:r>
                  <a:rPr lang="en-US" sz="1400" dirty="0">
                    <a:latin typeface="Arial" panose="020B0604020202020204" pitchFamily="34" charset="0"/>
                  </a:rPr>
                  <a:t>≠</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𝑆</m:t>
                        </m:r>
                      </m:e>
                      <m:sub>
                        <m:r>
                          <m:rPr>
                            <m:nor/>
                          </m:rPr>
                          <a:rPr lang="en-US" sz="1400" b="0" i="0" smtClean="0">
                            <a:latin typeface="Cambria Math" panose="02040503050406030204" pitchFamily="18" charset="0"/>
                          </a:rPr>
                          <m:t>n</m:t>
                        </m:r>
                        <m:r>
                          <m:rPr>
                            <m:nor/>
                          </m:rPr>
                          <a:rPr lang="en-US" sz="1400" dirty="0">
                            <a:latin typeface="Arial" panose="020B0604020202020204" pitchFamily="34" charset="0"/>
                          </a:rPr>
                          <m:t>−</m:t>
                        </m:r>
                        <m:r>
                          <m:rPr>
                            <m:nor/>
                          </m:rPr>
                          <a:rPr lang="en-US" sz="1400" dirty="0">
                            <a:latin typeface="Arial" panose="020B0604020202020204" pitchFamily="34" charset="0"/>
                          </a:rPr>
                          <m:t>i</m:t>
                        </m:r>
                        <m:r>
                          <m:rPr>
                            <m:nor/>
                          </m:rPr>
                          <a:rPr lang="en-US" sz="1400" dirty="0">
                            <a:latin typeface="Arial" panose="020B0604020202020204" pitchFamily="34" charset="0"/>
                          </a:rPr>
                          <m:t>+1</m:t>
                        </m:r>
                      </m:sub>
                    </m:sSub>
                  </m:oMath>
                </a14:m>
                <a:r>
                  <a:rPr lang="en-US" dirty="0"/>
                  <a:t> true</a:t>
                </a:r>
              </a:p>
              <a:p>
                <a:pPr lvl="3"/>
                <a:r>
                  <a:rPr lang="en-US" dirty="0"/>
                  <a:t>Increase our K-score</a:t>
                </a:r>
              </a:p>
              <a:p>
                <a:r>
                  <a:rPr lang="en-US" dirty="0"/>
                  <a:t>Print the difference of </a:t>
                </a:r>
                <a:r>
                  <a:rPr lang="en-US" b="1" dirty="0"/>
                  <a:t>our</a:t>
                </a:r>
                <a:r>
                  <a:rPr lang="en-US" dirty="0"/>
                  <a:t> score and </a:t>
                </a:r>
                <a:r>
                  <a:rPr lang="en-US" b="1" dirty="0"/>
                  <a:t>Charles</a:t>
                </a:r>
                <a:r>
                  <a:rPr lang="en-US" dirty="0"/>
                  <a:t> score.</a:t>
                </a:r>
              </a:p>
            </p:txBody>
          </p:sp>
        </mc:Choice>
        <mc:Fallback xmlns="">
          <p:sp>
            <p:nvSpPr>
              <p:cNvPr id="18" name="Content Placeholder 17">
                <a:extLst>
                  <a:ext uri="{FF2B5EF4-FFF2-40B4-BE49-F238E27FC236}">
                    <a16:creationId xmlns:a16="http://schemas.microsoft.com/office/drawing/2014/main" id="{F451EBE7-64A3-7E40-8C33-3C01E8EBABD2}"/>
                  </a:ext>
                </a:extLst>
              </p:cNvPr>
              <p:cNvSpPr>
                <a:spLocks noGrp="1" noRot="1" noChangeAspect="1" noMove="1" noResize="1" noEditPoints="1" noAdjustHandles="1" noChangeArrowheads="1" noChangeShapeType="1" noTextEdit="1"/>
              </p:cNvSpPr>
              <p:nvPr>
                <p:ph idx="4294967295"/>
              </p:nvPr>
            </p:nvSpPr>
            <p:spPr>
              <a:xfrm>
                <a:off x="838199" y="1264837"/>
                <a:ext cx="4972291" cy="4912126"/>
              </a:xfrm>
              <a:blipFill>
                <a:blip r:embed="rId2"/>
                <a:stretch>
                  <a:fillRect l="-245"/>
                </a:stretch>
              </a:blipFill>
            </p:spPr>
            <p:txBody>
              <a:bodyPr/>
              <a:lstStyle/>
              <a:p>
                <a:r>
                  <a:rPr lang="en-US">
                    <a:noFill/>
                  </a:rPr>
                  <a:t> </a:t>
                </a:r>
              </a:p>
            </p:txBody>
          </p:sp>
        </mc:Fallback>
      </mc:AlternateContent>
      <p:sp>
        <p:nvSpPr>
          <p:cNvPr id="41" name="Title 40">
            <a:extLst>
              <a:ext uri="{FF2B5EF4-FFF2-40B4-BE49-F238E27FC236}">
                <a16:creationId xmlns:a16="http://schemas.microsoft.com/office/drawing/2014/main" id="{360A1163-2F4E-8A42-A7D1-C12E13D898B3}"/>
              </a:ext>
            </a:extLst>
          </p:cNvPr>
          <p:cNvSpPr>
            <a:spLocks noGrp="1"/>
          </p:cNvSpPr>
          <p:nvPr>
            <p:ph type="title"/>
          </p:nvPr>
        </p:nvSpPr>
        <p:spPr/>
        <p:txBody>
          <a:bodyPr/>
          <a:lstStyle/>
          <a:p>
            <a:r>
              <a:rPr lang="en-US" dirty="0"/>
              <a:t>Algorithm:	</a:t>
            </a:r>
          </a:p>
        </p:txBody>
      </p:sp>
      <p:pic>
        <p:nvPicPr>
          <p:cNvPr id="4" name="Picture 3">
            <a:extLst>
              <a:ext uri="{FF2B5EF4-FFF2-40B4-BE49-F238E27FC236}">
                <a16:creationId xmlns:a16="http://schemas.microsoft.com/office/drawing/2014/main" id="{950C7E6C-32F3-4BAC-BD84-676A91A6528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820258" y="1920627"/>
            <a:ext cx="2978922" cy="4256336"/>
          </a:xfrm>
          <a:prstGeom prst="rect">
            <a:avLst/>
          </a:prstGeom>
          <a:noFill/>
          <a:ln>
            <a:noFill/>
          </a:ln>
        </p:spPr>
      </p:pic>
      <p:sp>
        <p:nvSpPr>
          <p:cNvPr id="5" name="Title 40">
            <a:extLst>
              <a:ext uri="{FF2B5EF4-FFF2-40B4-BE49-F238E27FC236}">
                <a16:creationId xmlns:a16="http://schemas.microsoft.com/office/drawing/2014/main" id="{DB73F713-192E-44E8-92BD-111F6F60B3C2}"/>
              </a:ext>
            </a:extLst>
          </p:cNvPr>
          <p:cNvSpPr txBox="1">
            <a:spLocks/>
          </p:cNvSpPr>
          <p:nvPr/>
        </p:nvSpPr>
        <p:spPr>
          <a:xfrm>
            <a:off x="7194630" y="1258388"/>
            <a:ext cx="4791637"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r>
              <a:rPr lang="en-US" dirty="0"/>
              <a:t>Flowchart: 	</a:t>
            </a:r>
          </a:p>
        </p:txBody>
      </p:sp>
    </p:spTree>
    <p:extLst>
      <p:ext uri="{BB962C8B-B14F-4D97-AF65-F5344CB8AC3E}">
        <p14:creationId xmlns:p14="http://schemas.microsoft.com/office/powerpoint/2010/main" val="3224708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A5E56608-A3B0-49BD-B081-5BE5BCF7F019}"/>
              </a:ext>
            </a:extLst>
          </p:cNvPr>
          <p:cNvPicPr>
            <a:picLocks noGrp="1" noChangeAspect="1"/>
          </p:cNvPicPr>
          <p:nvPr>
            <p:ph idx="4294967295"/>
          </p:nvPr>
        </p:nvPicPr>
        <p:blipFill>
          <a:blip r:embed="rId2"/>
          <a:stretch>
            <a:fillRect/>
          </a:stretch>
        </p:blipFill>
        <p:spPr>
          <a:xfrm>
            <a:off x="838200" y="1610390"/>
            <a:ext cx="4791637" cy="4221421"/>
          </a:xfrm>
        </p:spPr>
      </p:pic>
      <p:sp>
        <p:nvSpPr>
          <p:cNvPr id="41" name="Title 40">
            <a:extLst>
              <a:ext uri="{FF2B5EF4-FFF2-40B4-BE49-F238E27FC236}">
                <a16:creationId xmlns:a16="http://schemas.microsoft.com/office/drawing/2014/main" id="{360A1163-2F4E-8A42-A7D1-C12E13D898B3}"/>
              </a:ext>
            </a:extLst>
          </p:cNvPr>
          <p:cNvSpPr>
            <a:spLocks noGrp="1"/>
          </p:cNvSpPr>
          <p:nvPr>
            <p:ph type="title"/>
          </p:nvPr>
        </p:nvSpPr>
        <p:spPr>
          <a:xfrm>
            <a:off x="838200" y="674588"/>
            <a:ext cx="4791637" cy="583800"/>
          </a:xfrm>
        </p:spPr>
        <p:txBody>
          <a:bodyPr/>
          <a:lstStyle/>
          <a:p>
            <a:r>
              <a:rPr lang="en-US" dirty="0"/>
              <a:t>Code:</a:t>
            </a:r>
          </a:p>
        </p:txBody>
      </p:sp>
      <p:sp>
        <p:nvSpPr>
          <p:cNvPr id="5" name="Title 40">
            <a:extLst>
              <a:ext uri="{FF2B5EF4-FFF2-40B4-BE49-F238E27FC236}">
                <a16:creationId xmlns:a16="http://schemas.microsoft.com/office/drawing/2014/main" id="{DB73F713-192E-44E8-92BD-111F6F60B3C2}"/>
              </a:ext>
            </a:extLst>
          </p:cNvPr>
          <p:cNvSpPr txBox="1">
            <a:spLocks/>
          </p:cNvSpPr>
          <p:nvPr/>
        </p:nvSpPr>
        <p:spPr>
          <a:xfrm>
            <a:off x="7194630" y="1258388"/>
            <a:ext cx="4791637"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r>
              <a:rPr lang="en-US" dirty="0"/>
              <a:t>Output:	</a:t>
            </a:r>
          </a:p>
        </p:txBody>
      </p:sp>
      <p:pic>
        <p:nvPicPr>
          <p:cNvPr id="9" name="Picture 8">
            <a:extLst>
              <a:ext uri="{FF2B5EF4-FFF2-40B4-BE49-F238E27FC236}">
                <a16:creationId xmlns:a16="http://schemas.microsoft.com/office/drawing/2014/main" id="{9E478021-1484-4B6A-94B1-9D88414DE5DE}"/>
              </a:ext>
            </a:extLst>
          </p:cNvPr>
          <p:cNvPicPr>
            <a:picLocks noChangeAspect="1"/>
          </p:cNvPicPr>
          <p:nvPr/>
        </p:nvPicPr>
        <p:blipFill rotWithShape="1">
          <a:blip r:embed="rId3"/>
          <a:srcRect l="3250" r="1248"/>
          <a:stretch/>
        </p:blipFill>
        <p:spPr>
          <a:xfrm>
            <a:off x="6296628" y="1842188"/>
            <a:ext cx="5895372" cy="4534533"/>
          </a:xfrm>
          <a:prstGeom prst="rect">
            <a:avLst/>
          </a:prstGeom>
        </p:spPr>
      </p:pic>
    </p:spTree>
    <p:extLst>
      <p:ext uri="{BB962C8B-B14F-4D97-AF65-F5344CB8AC3E}">
        <p14:creationId xmlns:p14="http://schemas.microsoft.com/office/powerpoint/2010/main" val="69727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91513A-6C6C-4E4C-914E-9EB2AEE5B630}"/>
              </a:ext>
            </a:extLst>
          </p:cNvPr>
          <p:cNvSpPr>
            <a:spLocks noGrp="1"/>
          </p:cNvSpPr>
          <p:nvPr>
            <p:ph type="body" idx="1"/>
          </p:nvPr>
        </p:nvSpPr>
        <p:spPr>
          <a:xfrm>
            <a:off x="1263197" y="1736641"/>
            <a:ext cx="4086146" cy="703135"/>
          </a:xfrm>
        </p:spPr>
        <p:txBody>
          <a:bodyPr/>
          <a:lstStyle/>
          <a:p>
            <a:r>
              <a:rPr lang="en-US" dirty="0"/>
              <a:t>Vim or vi improved</a:t>
            </a:r>
          </a:p>
        </p:txBody>
      </p:sp>
      <p:sp>
        <p:nvSpPr>
          <p:cNvPr id="4" name="Text Placeholder 3">
            <a:extLst>
              <a:ext uri="{FF2B5EF4-FFF2-40B4-BE49-F238E27FC236}">
                <a16:creationId xmlns:a16="http://schemas.microsoft.com/office/drawing/2014/main" id="{17BF5C98-04DC-43C8-8BA5-C33525F1AB7F}"/>
              </a:ext>
            </a:extLst>
          </p:cNvPr>
          <p:cNvSpPr>
            <a:spLocks noGrp="1"/>
          </p:cNvSpPr>
          <p:nvPr>
            <p:ph type="body" idx="11"/>
          </p:nvPr>
        </p:nvSpPr>
        <p:spPr>
          <a:xfrm>
            <a:off x="6854754" y="1751701"/>
            <a:ext cx="4086666" cy="703135"/>
          </a:xfrm>
        </p:spPr>
        <p:txBody>
          <a:bodyPr/>
          <a:lstStyle/>
          <a:p>
            <a:r>
              <a:rPr lang="en-US" dirty="0"/>
              <a:t>Libre office</a:t>
            </a:r>
          </a:p>
        </p:txBody>
      </p:sp>
      <p:sp>
        <p:nvSpPr>
          <p:cNvPr id="2" name="Title 1">
            <a:extLst>
              <a:ext uri="{FF2B5EF4-FFF2-40B4-BE49-F238E27FC236}">
                <a16:creationId xmlns:a16="http://schemas.microsoft.com/office/drawing/2014/main" id="{19E1AA6A-68D8-451E-BB15-823A741DAE3D}"/>
              </a:ext>
            </a:extLst>
          </p:cNvPr>
          <p:cNvSpPr>
            <a:spLocks noGrp="1"/>
          </p:cNvSpPr>
          <p:nvPr>
            <p:ph type="title"/>
          </p:nvPr>
        </p:nvSpPr>
        <p:spPr/>
        <p:txBody>
          <a:bodyPr/>
          <a:lstStyle/>
          <a:p>
            <a:r>
              <a:rPr lang="en-US" dirty="0"/>
              <a:t>Tools Used</a:t>
            </a:r>
          </a:p>
        </p:txBody>
      </p:sp>
      <p:sp>
        <p:nvSpPr>
          <p:cNvPr id="5" name="Content Placeholder 4">
            <a:extLst>
              <a:ext uri="{FF2B5EF4-FFF2-40B4-BE49-F238E27FC236}">
                <a16:creationId xmlns:a16="http://schemas.microsoft.com/office/drawing/2014/main" id="{292334B7-9714-4E0B-A27D-DC9C77B9772C}"/>
              </a:ext>
            </a:extLst>
          </p:cNvPr>
          <p:cNvSpPr>
            <a:spLocks noGrp="1"/>
          </p:cNvSpPr>
          <p:nvPr>
            <p:ph sz="quarter" idx="12"/>
          </p:nvPr>
        </p:nvSpPr>
        <p:spPr>
          <a:xfrm>
            <a:off x="1263197" y="2454836"/>
            <a:ext cx="4086147" cy="1963390"/>
          </a:xfrm>
        </p:spPr>
        <p:txBody>
          <a:bodyPr>
            <a:normAutofit/>
          </a:bodyPr>
          <a:lstStyle/>
          <a:p>
            <a:r>
              <a:rPr lang="en-US" dirty="0"/>
              <a:t>Linux based text editor which greatly focuses on speed. </a:t>
            </a:r>
          </a:p>
          <a:p>
            <a:r>
              <a:rPr lang="en-US" dirty="0"/>
              <a:t>Highly flexible in configuring</a:t>
            </a:r>
          </a:p>
          <a:p>
            <a:r>
              <a:rPr lang="en-US" dirty="0"/>
              <a:t>Extremely lightweight</a:t>
            </a:r>
          </a:p>
        </p:txBody>
      </p:sp>
      <p:sp>
        <p:nvSpPr>
          <p:cNvPr id="6" name="Content Placeholder 5">
            <a:extLst>
              <a:ext uri="{FF2B5EF4-FFF2-40B4-BE49-F238E27FC236}">
                <a16:creationId xmlns:a16="http://schemas.microsoft.com/office/drawing/2014/main" id="{AB148F28-6F26-435B-B8C6-FEF59542B9ED}"/>
              </a:ext>
            </a:extLst>
          </p:cNvPr>
          <p:cNvSpPr>
            <a:spLocks noGrp="1"/>
          </p:cNvSpPr>
          <p:nvPr>
            <p:ph sz="quarter" idx="13"/>
          </p:nvPr>
        </p:nvSpPr>
        <p:spPr>
          <a:xfrm>
            <a:off x="6854754" y="2503124"/>
            <a:ext cx="4086667" cy="3102469"/>
          </a:xfrm>
        </p:spPr>
        <p:txBody>
          <a:bodyPr>
            <a:normAutofit/>
          </a:bodyPr>
          <a:lstStyle/>
          <a:p>
            <a:r>
              <a:rPr lang="en-US" dirty="0"/>
              <a:t>Free and opensource office suite successor to open office. </a:t>
            </a:r>
          </a:p>
          <a:p>
            <a:r>
              <a:rPr lang="en-US" dirty="0"/>
              <a:t>As gold standard </a:t>
            </a:r>
            <a:r>
              <a:rPr lang="en-US" dirty="0" err="1"/>
              <a:t>MSoffice</a:t>
            </a:r>
            <a:r>
              <a:rPr lang="en-US" dirty="0"/>
              <a:t> is not supported on </a:t>
            </a:r>
            <a:r>
              <a:rPr lang="en-US" dirty="0" err="1"/>
              <a:t>linux</a:t>
            </a:r>
            <a:r>
              <a:rPr lang="en-US" dirty="0"/>
              <a:t>. OpenOffice can come in handy for </a:t>
            </a:r>
            <a:r>
              <a:rPr lang="en-US" dirty="0" err="1"/>
              <a:t>linux</a:t>
            </a:r>
            <a:r>
              <a:rPr lang="en-US" dirty="0"/>
              <a:t> users.</a:t>
            </a:r>
          </a:p>
        </p:txBody>
      </p:sp>
      <p:pic>
        <p:nvPicPr>
          <p:cNvPr id="7" name="Picture 6">
            <a:extLst>
              <a:ext uri="{FF2B5EF4-FFF2-40B4-BE49-F238E27FC236}">
                <a16:creationId xmlns:a16="http://schemas.microsoft.com/office/drawing/2014/main" id="{3C9E3593-EC37-4B43-ABD1-451E056C4077}"/>
              </a:ext>
            </a:extLst>
          </p:cNvPr>
          <p:cNvPicPr>
            <a:picLocks noChangeAspect="1"/>
          </p:cNvPicPr>
          <p:nvPr/>
        </p:nvPicPr>
        <p:blipFill>
          <a:blip r:embed="rId2"/>
          <a:stretch>
            <a:fillRect/>
          </a:stretch>
        </p:blipFill>
        <p:spPr>
          <a:xfrm>
            <a:off x="2213668" y="4418226"/>
            <a:ext cx="1872195" cy="1875315"/>
          </a:xfrm>
          <a:prstGeom prst="rect">
            <a:avLst/>
          </a:prstGeom>
        </p:spPr>
      </p:pic>
      <p:pic>
        <p:nvPicPr>
          <p:cNvPr id="8" name="Picture 7">
            <a:extLst>
              <a:ext uri="{FF2B5EF4-FFF2-40B4-BE49-F238E27FC236}">
                <a16:creationId xmlns:a16="http://schemas.microsoft.com/office/drawing/2014/main" id="{3122AA3A-CA8E-4D41-B2C1-39C393364D19}"/>
              </a:ext>
            </a:extLst>
          </p:cNvPr>
          <p:cNvPicPr>
            <a:picLocks noChangeAspect="1"/>
          </p:cNvPicPr>
          <p:nvPr/>
        </p:nvPicPr>
        <p:blipFill>
          <a:blip r:embed="rId3"/>
          <a:stretch>
            <a:fillRect/>
          </a:stretch>
        </p:blipFill>
        <p:spPr>
          <a:xfrm>
            <a:off x="8106139" y="4473646"/>
            <a:ext cx="2254917" cy="1764473"/>
          </a:xfrm>
          <a:prstGeom prst="rect">
            <a:avLst/>
          </a:prstGeom>
        </p:spPr>
      </p:pic>
    </p:spTree>
    <p:extLst>
      <p:ext uri="{BB962C8B-B14F-4D97-AF65-F5344CB8AC3E}">
        <p14:creationId xmlns:p14="http://schemas.microsoft.com/office/powerpoint/2010/main" val="265652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fade">
                                      <p:cBhvr>
                                        <p:cTn id="28" dur="500"/>
                                        <p:tgtEl>
                                          <p:spTgt spid="4">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500"/>
                                        <p:tgtEl>
                                          <p:spTgt spid="6">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fade">
                                      <p:cBhvr>
                                        <p:cTn id="36" dur="500"/>
                                        <p:tgtEl>
                                          <p:spTgt spid="6">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BC6E0-FC10-4444-AF71-2AFAA399C01F}"/>
              </a:ext>
            </a:extLst>
          </p:cNvPr>
          <p:cNvSpPr>
            <a:spLocks noGrp="1"/>
          </p:cNvSpPr>
          <p:nvPr>
            <p:ph type="title"/>
          </p:nvPr>
        </p:nvSpPr>
        <p:spPr/>
        <p:txBody>
          <a:bodyPr/>
          <a:lstStyle/>
          <a:p>
            <a:r>
              <a:rPr lang="en-US" dirty="0"/>
              <a:t>Disadvantages in open source:</a:t>
            </a:r>
          </a:p>
        </p:txBody>
      </p:sp>
      <p:sp>
        <p:nvSpPr>
          <p:cNvPr id="3" name="Content Placeholder 2">
            <a:extLst>
              <a:ext uri="{FF2B5EF4-FFF2-40B4-BE49-F238E27FC236}">
                <a16:creationId xmlns:a16="http://schemas.microsoft.com/office/drawing/2014/main" id="{BDE29023-C134-4A2F-BBCB-A96DBCE8D322}"/>
              </a:ext>
            </a:extLst>
          </p:cNvPr>
          <p:cNvSpPr>
            <a:spLocks noGrp="1"/>
          </p:cNvSpPr>
          <p:nvPr>
            <p:ph sz="quarter" idx="10"/>
          </p:nvPr>
        </p:nvSpPr>
        <p:spPr/>
        <p:txBody>
          <a:bodyPr>
            <a:normAutofit/>
          </a:bodyPr>
          <a:lstStyle/>
          <a:p>
            <a:r>
              <a:rPr lang="en-US" sz="2800" dirty="0"/>
              <a:t>Lack of tech support(left to debug on our own).</a:t>
            </a:r>
          </a:p>
          <a:p>
            <a:r>
              <a:rPr lang="en-US" sz="2800" dirty="0"/>
              <a:t>Missing exclusive features that proprietary apps provide.</a:t>
            </a:r>
          </a:p>
          <a:p>
            <a:r>
              <a:rPr lang="en-US" sz="2800" dirty="0"/>
              <a:t>Outdated UI ,which promotes hard learning curve.</a:t>
            </a:r>
          </a:p>
          <a:p>
            <a:r>
              <a:rPr lang="en-US" sz="2800" dirty="0"/>
              <a:t>Compatibility issues for enterprise/business customers.</a:t>
            </a:r>
          </a:p>
        </p:txBody>
      </p:sp>
    </p:spTree>
    <p:extLst>
      <p:ext uri="{BB962C8B-B14F-4D97-AF65-F5344CB8AC3E}">
        <p14:creationId xmlns:p14="http://schemas.microsoft.com/office/powerpoint/2010/main" val="188122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F451EBE7-64A3-7E40-8C33-3C01E8EBABD2}"/>
              </a:ext>
            </a:extLst>
          </p:cNvPr>
          <p:cNvSpPr>
            <a:spLocks noGrp="1"/>
          </p:cNvSpPr>
          <p:nvPr>
            <p:ph idx="4294967295"/>
          </p:nvPr>
        </p:nvSpPr>
        <p:spPr>
          <a:xfrm>
            <a:off x="838200" y="1264837"/>
            <a:ext cx="10524344" cy="4912126"/>
          </a:xfrm>
        </p:spPr>
        <p:txBody>
          <a:bodyPr>
            <a:normAutofit/>
          </a:bodyPr>
          <a:lstStyle/>
          <a:p>
            <a:endParaRPr lang="en-US" altLang="ja-JP" dirty="0"/>
          </a:p>
          <a:p>
            <a:r>
              <a:rPr lang="en-US" altLang="ja-JP" sz="2400" b="1" dirty="0"/>
              <a:t>M1-Programming 	 		Jargula Hari Krishna</a:t>
            </a:r>
          </a:p>
          <a:p>
            <a:r>
              <a:rPr lang="en-US" altLang="ja-JP" sz="2400" b="1" dirty="0"/>
              <a:t>M2-Bundling the Work		Ravi Kakarla</a:t>
            </a:r>
          </a:p>
          <a:p>
            <a:r>
              <a:rPr lang="en-US" altLang="ja-JP" sz="2400" b="1" dirty="0"/>
              <a:t>M3-Presentation 			Mohammed Sameer</a:t>
            </a:r>
          </a:p>
          <a:p>
            <a:r>
              <a:rPr lang="en-US" altLang="ja-JP" sz="2400" b="1" dirty="0"/>
              <a:t>M4-Coordinator			Priyan Kishore MS</a:t>
            </a:r>
          </a:p>
          <a:p>
            <a:r>
              <a:rPr lang="en-US" altLang="ja-JP" sz="2400" b="1" dirty="0"/>
              <a:t>M5-Miscellneous			Sandeep Kumar</a:t>
            </a:r>
            <a:endParaRPr lang="ja-JP" altLang="en-US" sz="2400" b="1" dirty="0"/>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p:txBody>
          <a:bodyPr/>
          <a:lstStyle/>
          <a:p>
            <a:r>
              <a:rPr lang="en-US" dirty="0" err="1"/>
              <a:t>Contributers</a:t>
            </a:r>
            <a:r>
              <a:rPr lang="en-US" dirty="0"/>
              <a:t> List:</a:t>
            </a:r>
          </a:p>
        </p:txBody>
      </p:sp>
    </p:spTree>
    <p:extLst>
      <p:ext uri="{BB962C8B-B14F-4D97-AF65-F5344CB8AC3E}">
        <p14:creationId xmlns:p14="http://schemas.microsoft.com/office/powerpoint/2010/main" val="271787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Effect transition="in" filter="fade">
                                      <p:cBhvr>
                                        <p:cTn id="7" dur="500"/>
                                        <p:tgtEl>
                                          <p:spTgt spid="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2" end="2"/>
                                            </p:txEl>
                                          </p:spTgt>
                                        </p:tgtEl>
                                        <p:attrNameLst>
                                          <p:attrName>style.visibility</p:attrName>
                                        </p:attrNameLst>
                                      </p:cBhvr>
                                      <p:to>
                                        <p:strVal val="visible"/>
                                      </p:to>
                                    </p:set>
                                    <p:animEffect transition="in" filter="fade">
                                      <p:cBhvr>
                                        <p:cTn id="12" dur="500"/>
                                        <p:tgtEl>
                                          <p:spTgt spid="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3" end="3"/>
                                            </p:txEl>
                                          </p:spTgt>
                                        </p:tgtEl>
                                        <p:attrNameLst>
                                          <p:attrName>style.visibility</p:attrName>
                                        </p:attrNameLst>
                                      </p:cBhvr>
                                      <p:to>
                                        <p:strVal val="visible"/>
                                      </p:to>
                                    </p:set>
                                    <p:animEffect transition="in" filter="fade">
                                      <p:cBhvr>
                                        <p:cTn id="17" dur="500"/>
                                        <p:tgtEl>
                                          <p:spTgt spid="1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xEl>
                                              <p:pRg st="4" end="4"/>
                                            </p:txEl>
                                          </p:spTgt>
                                        </p:tgtEl>
                                        <p:attrNameLst>
                                          <p:attrName>style.visibility</p:attrName>
                                        </p:attrNameLst>
                                      </p:cBhvr>
                                      <p:to>
                                        <p:strVal val="visible"/>
                                      </p:to>
                                    </p:set>
                                    <p:animEffect transition="in" filter="fade">
                                      <p:cBhvr>
                                        <p:cTn id="22" dur="500"/>
                                        <p:tgtEl>
                                          <p:spTgt spid="1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xEl>
                                              <p:pRg st="5" end="5"/>
                                            </p:txEl>
                                          </p:spTgt>
                                        </p:tgtEl>
                                        <p:attrNameLst>
                                          <p:attrName>style.visibility</p:attrName>
                                        </p:attrNameLst>
                                      </p:cBhvr>
                                      <p:to>
                                        <p:strVal val="visible"/>
                                      </p:to>
                                    </p:set>
                                    <p:animEffect transition="in" filter="fade">
                                      <p:cBhvr>
                                        <p:cTn id="27" dur="5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246C4-048F-493D-AFC7-1C66D3A37AA5}"/>
              </a:ext>
            </a:extLst>
          </p:cNvPr>
          <p:cNvSpPr>
            <a:spLocks noGrp="1"/>
          </p:cNvSpPr>
          <p:nvPr>
            <p:ph type="title"/>
          </p:nvPr>
        </p:nvSpPr>
        <p:spPr/>
        <p:txBody>
          <a:bodyPr/>
          <a:lstStyle/>
          <a:p>
            <a:r>
              <a:rPr lang="en-US" dirty="0"/>
              <a:t>GitHub Repository Page</a:t>
            </a:r>
          </a:p>
        </p:txBody>
      </p:sp>
      <p:pic>
        <p:nvPicPr>
          <p:cNvPr id="5" name="Content Placeholder 4">
            <a:extLst>
              <a:ext uri="{FF2B5EF4-FFF2-40B4-BE49-F238E27FC236}">
                <a16:creationId xmlns:a16="http://schemas.microsoft.com/office/drawing/2014/main" id="{14FB562C-A946-485A-86A0-512F4E757787}"/>
              </a:ext>
            </a:extLst>
          </p:cNvPr>
          <p:cNvPicPr>
            <a:picLocks noGrp="1" noChangeAspect="1"/>
          </p:cNvPicPr>
          <p:nvPr>
            <p:ph sz="quarter" idx="10"/>
          </p:nvPr>
        </p:nvPicPr>
        <p:blipFill>
          <a:blip r:embed="rId2"/>
          <a:stretch>
            <a:fillRect/>
          </a:stretch>
        </p:blipFill>
        <p:spPr>
          <a:xfrm>
            <a:off x="838200" y="1362116"/>
            <a:ext cx="10525125" cy="4717968"/>
          </a:xfrm>
        </p:spPr>
      </p:pic>
    </p:spTree>
    <p:extLst>
      <p:ext uri="{BB962C8B-B14F-4D97-AF65-F5344CB8AC3E}">
        <p14:creationId xmlns:p14="http://schemas.microsoft.com/office/powerpoint/2010/main" val="801102289"/>
      </p:ext>
    </p:extLst>
  </p:cSld>
  <p:clrMapOvr>
    <a:masterClrMapping/>
  </p:clrMapOvr>
</p:sld>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ED9C639-84DE-47D6-9311-DE22D096325C}" vid="{8897FD28-C2C5-4A9F-A28F-BC63F57A39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Cherry blossom petals presentation</Template>
  <TotalTime>1086</TotalTime>
  <Words>445</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Meiryo UI</vt:lpstr>
      <vt:lpstr>Arial</vt:lpstr>
      <vt:lpstr>Calibri</vt:lpstr>
      <vt:lpstr>Cambria Math</vt:lpstr>
      <vt:lpstr>Courier New</vt:lpstr>
      <vt:lpstr>Creative Gradient </vt:lpstr>
      <vt:lpstr>FOSS Case Study -Team 1</vt:lpstr>
      <vt:lpstr>Problem statement:</vt:lpstr>
      <vt:lpstr>K-score Definition:</vt:lpstr>
      <vt:lpstr>Algorithm: </vt:lpstr>
      <vt:lpstr>Code:</vt:lpstr>
      <vt:lpstr>Tools Used</vt:lpstr>
      <vt:lpstr>Disadvantages in open source:</vt:lpstr>
      <vt:lpstr>Contributers List:</vt:lpstr>
      <vt:lpstr>GitHub Repository Page</vt:lpstr>
      <vt:lpstr>GitHub pull Request</vt:lpstr>
      <vt:lpstr>PowerPoint Presentation</vt:lpstr>
      <vt:lpstr>Commit History</vt:lpstr>
      <vt:lpstr>Commit History(cont.)</vt:lpstr>
      <vt:lpstr>Title Slide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mohammed sameer</dc:creator>
  <cp:lastModifiedBy>mohammed sameer</cp:lastModifiedBy>
  <cp:revision>15</cp:revision>
  <dcterms:created xsi:type="dcterms:W3CDTF">2021-09-23T13:52:39Z</dcterms:created>
  <dcterms:modified xsi:type="dcterms:W3CDTF">2021-10-02T10:40:26Z</dcterms:modified>
</cp:coreProperties>
</file>