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52325AE-F2D6-4B92-B89A-77C710899A5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Metaphysics: no soul, no afterlife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Meaning of life: tangible pleasure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Natural tendency: progressiveness/dominance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Food for Thought: Where did it expand, if there was no space?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IN" sz="2000" spc="-1" strike="noStrike">
                <a:latin typeface="Arial"/>
              </a:rPr>
              <a:t>Food for Thought: Where did it expand, if there was no space?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488B9-F3DC-4BB3-8157-18232AAEC7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EA515A-8B4B-4F90-8BDB-E6BF797442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BC5C04-8CF7-407D-9189-C422372F86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57C4E9-2CCC-4862-852D-497E1E5187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63684A-D5A9-4451-AE7E-9A798558FC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E4C4A-7363-4D35-8B54-D1BDD527AF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077B4E-BD79-448C-977C-E1BCA625C5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AF4197-745F-44F4-8C3A-ADF788760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D5DEBF-957A-49A7-A072-E5E2D61DAE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1B9F24-65D4-478A-A586-BF7587AE2F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C77072-E1FD-451C-B65A-5DD841B85B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6485A7-F57C-4C66-9554-9F241024A1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004F49-2356-4360-8C60-3B8A9D335D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43B339-0C31-40DD-9EC5-95FDAA0400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A96AB2-FCFD-4D2D-A998-9B9F2646B3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563C1-1B85-4346-8481-E892A118A6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DD1DC4-1035-427E-93F7-9F07C6713E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6883F4-3DD0-4046-9BEB-940B9F5F5D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CA3E4-F130-4820-977F-1D1189F5FF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19E85-7F3B-4D23-A04D-23F678EC6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66C6ED-F0B8-4D30-8907-21E5A6E1F3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C0E98B-2165-4FB9-9D59-A22A496C17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C90CC0-DB34-4662-9A7B-4E7E5B1FE1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41604D-FC17-42C2-A768-5A7EC1345F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7440" y="1122480"/>
            <a:ext cx="11393640" cy="2387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94000"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ffff00"/>
                </a:solidFill>
                <a:latin typeface="Arial"/>
                <a:ea typeface="Arial"/>
              </a:rPr>
              <a:t>HSC 509: </a:t>
            </a:r>
            <a:br>
              <a:rPr sz="6000"/>
            </a:br>
            <a:r>
              <a:rPr b="0" lang="en-US" sz="6000" spc="-1" strike="noStrike">
                <a:solidFill>
                  <a:srgbClr val="ffff00"/>
                </a:solidFill>
                <a:latin typeface="Arial"/>
                <a:ea typeface="Arial"/>
              </a:rPr>
              <a:t>Perspectives on Human Behaviour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Department of Humanities and Social Sciences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Indian Institute of Technology(ISM) Dhanbad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Monsoon Semester 2022-23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Worldview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260000"/>
            <a:ext cx="10515240" cy="491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Most Fundamental Aspect: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MATTER / PHYSICAL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Psychological Nature: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Derived from the Physical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Metaphysical: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No metaphysics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Purpose of Life: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Physical / tangible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Innate Nature: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Progressive and Dominant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Two Narratives in Social Sciences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Ultimate Explanation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Essential Nature of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Evidence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Two Narratives in Social Sciences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525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Big Bang Narrative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Creation Narrative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[Note: Based on ‘the Philosophy of Education’ lecture series by Prof. Stephen Hicks]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3912200" y="5117400"/>
            <a:ext cx="254520" cy="3654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943400" y="1825560"/>
            <a:ext cx="2866680" cy="28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1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Big Bang Narrative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286840" y="5268600"/>
            <a:ext cx="254520" cy="36540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10120" y="1130040"/>
            <a:ext cx="9381600" cy="54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Explosion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14 Billion years ago there was...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 Tiny bubble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Explosion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Time, Space and Matter – all began from this point...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Expansion and Cooling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The universe expanded rapidly and lost energy...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Energy was converted to matter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Further cooling let to formation of chemicals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Some 10 billion years ago...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Galaxies formed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Earth is formed (~9.5 billion years ago)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Early life (~ 4 billion years ago)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Homo Sapiens (200,000 years ago)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Civilizations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Use of metals and agriculture (~ 15,000 years ago)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Technology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  <a:ea typeface="Arial"/>
              </a:rPr>
              <a:t>Research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Body of Knowledge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Physics, Chemistry, Geology, Biology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Anthropology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Social Sciences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Humanities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Method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Observation – Analysis – Logic – Scientific Method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Application>LibreOffice/7.3.5.2$Linux_X86_64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en-IN</dc:language>
  <cp:lastModifiedBy/>
  <dcterms:modified xsi:type="dcterms:W3CDTF">2022-08-10T11:13:05Z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7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