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8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9AB8-2E2C-B2BE-3CC4-B2CE7946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6C4DA-1035-46CC-ACD7-66FBC226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34C0-C693-CF01-41A2-74B10306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C438-0D8D-8F16-DB1B-8F58C12B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E134-AAAE-4E5B-F23D-BA1D3E46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7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49C-406B-500F-F86A-D5C7148B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891F6-9C6C-8B43-C8A5-3B9A71F3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6336-065F-833A-3251-B80AF4FC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7401-9342-13B6-1D30-6890E9E7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D09B-876D-D48E-FA9F-07C41629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BBAC3-662B-F6A0-DA29-6EA05797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9F632-B9DA-B5C5-5847-386D4BC7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36B7-F508-0129-F28C-52DB9CA3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7D61-A81F-9732-64CC-F6C6D4C0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B2CB-F9BE-35DD-23FE-892BA0A7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6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7ACB-74D2-6E25-A924-95853F78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7AF8-013B-86DB-2CDD-D55FD3C3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6F4F-A54F-DEAE-18FB-4052AA3D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D4D3-CD5C-8431-A94E-CC4B7A2F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3DCA-B798-78CA-1E1E-B5366F44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1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A249-B940-7930-CFC7-C9466054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44F1-F756-C36E-B070-749A50585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D50-B45F-900D-1528-4DE6B997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1901-7C97-8013-5DF8-DB285464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1342-79C3-C616-4CC5-009B2244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4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7DC4-E6A3-3DCA-6003-0D5B64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8F3B-950A-9CB5-A5EA-D53283E22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73CEB-CDBE-0DB4-5C36-CE2A051FC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31E1-3AAE-678A-910D-AE7D005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1C04A-7A82-AC3F-7749-D99E74CD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2954-099F-D12D-276D-07FF0A54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7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8379-6B66-690B-C5C0-7357A33E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C390-422F-9F5F-66CA-1A52DF07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80946-BA57-1613-737D-962D80971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BD3A9-4B42-4545-01DD-CAE823FA1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91A3B-51F6-EA88-4A0A-D02AEBC6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8998D-ECFB-E1FC-E7BD-FA121E4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EBCC-BD84-6D0A-CA9A-6FE2EA43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29F3B-E80D-6BA0-F638-63365F6A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1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74CC-212C-909B-11AD-8FDFE287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C27D7-0BDB-22CD-DA5B-9B4C7297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B8371-A7FC-0F54-68FE-55CDA294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14A4E-A071-20C9-0877-C9E39BF1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6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C8E84-F832-FAE4-9501-D6EF0CD8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7CB53-C95A-EB88-086B-B0EBB577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35787-DDC6-F736-2719-5EA9B91A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4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28C0-26D3-1DA4-DA8E-06C615D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434A-B5F6-1B0C-71AD-95F98951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93480-7BF3-2B2B-EE40-3077B05B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CF30F-0F21-217D-6254-B990A379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2192D-8E56-6469-50D7-F12BAEA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A640C-1193-93DA-16F4-727638A1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917D-52A8-9616-4A5F-6E7857A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41C7F-FCDA-30BE-3DD6-1623EC36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08CD-1160-4CA2-C0FB-033EFC7C3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6636-F7A3-6FC1-FA37-67A41D1F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78ACF-8E79-63B7-B4B7-6DB3E612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25F7A-4800-931E-4915-741E903F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51FE7-BA27-E885-5698-C0AB3587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3597-3283-7FFA-C3E9-F5AC06C2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27D4-D2F2-EEE1-2182-C9B80A808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448C-5521-4E26-9082-6B160CE415EF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B70A-41E9-9D0C-8249-8E428C4B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438C-E3AC-A1E4-771F-E584ABDF7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2386-C32F-4164-9753-F0350B70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XN2X72jrF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zd6Ew3Tra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0FB5-0A85-E053-5FFE-BD311A729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OBEDIENCE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1D802-2B98-F6A8-A4CE-1E0CF5CA7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4255181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Rabiya Fatima</a:t>
            </a:r>
          </a:p>
        </p:txBody>
      </p:sp>
    </p:spTree>
    <p:extLst>
      <p:ext uri="{BB962C8B-B14F-4D97-AF65-F5344CB8AC3E}">
        <p14:creationId xmlns:p14="http://schemas.microsoft.com/office/powerpoint/2010/main" val="89607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71FE-6AC9-E2ED-AF1B-1A95E17F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2851-A956-0B5B-788D-A2CB6875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1601691"/>
            <a:ext cx="10607351" cy="435133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Unrepresentative sample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experimental realism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mundane realism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Orne and Holland(1968)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characteristics)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Cross-cultural replicability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408F8-9E7F-D8B7-045C-C1FA105C89A9}"/>
              </a:ext>
            </a:extLst>
          </p:cNvPr>
          <p:cNvCxnSpPr>
            <a:cxnSpLocks/>
          </p:cNvCxnSpPr>
          <p:nvPr/>
        </p:nvCxnSpPr>
        <p:spPr>
          <a:xfrm>
            <a:off x="5738326" y="2927254"/>
            <a:ext cx="2080727" cy="50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8A02F1-4A1F-B6BB-CCE0-E153FFCEAADC}"/>
              </a:ext>
            </a:extLst>
          </p:cNvPr>
          <p:cNvCxnSpPr>
            <a:cxnSpLocks/>
          </p:cNvCxnSpPr>
          <p:nvPr/>
        </p:nvCxnSpPr>
        <p:spPr>
          <a:xfrm>
            <a:off x="5433527" y="3429000"/>
            <a:ext cx="2369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7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2F57-3679-CD7D-CFD7-0DF9E702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ZIMBARDO’S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2955-7C79-1F1C-BD79-1CA2F03B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Prison Experiment (SPE) – Conducted by Zimbardo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social situations on people’s behaviour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https://www.youtube.com/watch?v=3XN2X72jrFk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5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D9A3-9C0B-C691-01AE-F39F32A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238" y="803664"/>
            <a:ext cx="297024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95E04-C1D0-E097-276F-46B76D917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3" y="4617892"/>
            <a:ext cx="5222324" cy="1752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F8835-6F41-72AA-EF93-722CC9EE3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4" y="615820"/>
            <a:ext cx="5895975" cy="3589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EF6A3-C2B8-9B21-0B40-4D581A4EB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"/>
            <a:ext cx="3691811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21CE-5017-1DEF-17CC-FD6BA14C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07F9-D3D0-5CC2-A389-AE8128E1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social and institutional forces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Role-playing vs real self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</a:t>
            </a:r>
          </a:p>
        </p:txBody>
      </p:sp>
    </p:spTree>
    <p:extLst>
      <p:ext uri="{BB962C8B-B14F-4D97-AF65-F5344CB8AC3E}">
        <p14:creationId xmlns:p14="http://schemas.microsoft.com/office/powerpoint/2010/main" val="87025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5403-E346-E431-D09E-B3AE8FE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1838-8591-7DF1-C102-59D45D2A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545707"/>
            <a:ext cx="10700657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Milgram suggested following measure to reduce obedience: (3Es)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blind obedience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question authority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disobedient models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Zimbardo (2007),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social situations isn’t limitless; ultimately, it’s individuals – not ‘the System’ – that’s responsible for individuals’ behaviour.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68C2-D4B8-FFD6-35A9-D70FF8C3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3525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A3BB-5068-669B-C662-BC314666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987" y="4158278"/>
            <a:ext cx="800878" cy="320416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0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6826-1F5F-C455-B6E0-65843ADC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4D07-9176-4DAA-C614-72877749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CONFORMITY VS. OBEDIENCE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STUDIES ON OBEDIENCE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MILGRAM’S RESEARCH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ZIMBARDO’S RESEARCH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PEOPLE OBEY?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5686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E7F8-4866-9BE5-0FDC-566B7A17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8B52-5011-C0AF-64E2-E0575146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Obedience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one’s behavior at the command of an authority figure.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6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FF82-3247-3E29-82AF-6AEF22D7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CONFORMITY VS. OBEDIENCE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0815-A130-79D5-0EF8-2508E3F6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349763"/>
            <a:ext cx="10943253" cy="491107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involve the ‘abdication of individual judgement in the face of some external social pressure’. (Milgram, 1992)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instructions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Obedience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Orders and instructions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Influencer – Peers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Obedience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Influencer – Authority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‘Need’ to be accepted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Obedience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‘Power’ of the authority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4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497A-1687-B681-E4A7-2BE001C9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3005319" y="1825625"/>
            <a:ext cx="412102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03B0-914B-C1DA-6178-11251C51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STUDIES ON OBEDIENCE</a:t>
            </a:r>
          </a:p>
          <a:p>
            <a:pPr algn="ctr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Stanley Milgram (1963)</a:t>
            </a:r>
          </a:p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Philip Zimbardo (1973)</a:t>
            </a:r>
          </a:p>
          <a:p>
            <a:pPr algn="ctr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FDB6-B106-1E22-59ED-1B64E4AB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MILGRAM’S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7B98-9EA4-A774-4693-09CCD0D6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test the “Germans are different” hypothesis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https://www.youtube.com/watch?v=Kzd6Ew3TraA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9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B77C-8126-3D3C-C575-88563D91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EE300-3BFA-A824-93E6-31183A396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6" y="746449"/>
            <a:ext cx="8845420" cy="5430514"/>
          </a:xfrm>
        </p:spPr>
      </p:pic>
    </p:spTree>
    <p:extLst>
      <p:ext uri="{BB962C8B-B14F-4D97-AF65-F5344CB8AC3E}">
        <p14:creationId xmlns:p14="http://schemas.microsoft.com/office/powerpoint/2010/main" val="57148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3638-BF34-BF18-68CA-5D7E4D48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FCD46-85DF-B30C-E995-6214C09B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970383"/>
            <a:ext cx="11411338" cy="5318449"/>
          </a:xfrm>
        </p:spPr>
      </p:pic>
    </p:spTree>
    <p:extLst>
      <p:ext uri="{BB962C8B-B14F-4D97-AF65-F5344CB8AC3E}">
        <p14:creationId xmlns:p14="http://schemas.microsoft.com/office/powerpoint/2010/main" val="197140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2DFA-981C-BEBD-4184-5B7648A1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PEOPLE OBEY?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5573-2DD0-7BC7-5AB9-DD8703CE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Milgram (1974): “The most fundamental lesson of our study is that ordinary people simply doing their jobs, and without any particular hostility on their part, can become agents in a terrible destructive process.”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of responsibility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perception of legitimate authority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‘Entrapment’ –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foot-in-the-door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Socialisation</a:t>
            </a:r>
          </a:p>
        </p:txBody>
      </p:sp>
    </p:spTree>
    <p:extLst>
      <p:ext uri="{BB962C8B-B14F-4D97-AF65-F5344CB8AC3E}">
        <p14:creationId xmlns:p14="http://schemas.microsoft.com/office/powerpoint/2010/main" val="237204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OBEDIENCE</vt:lpstr>
      <vt:lpstr>OVERVIEW</vt:lpstr>
      <vt:lpstr>INTRODUCTION</vt:lpstr>
      <vt:lpstr>CONFORMITY VS. OBEDIENCE</vt:lpstr>
      <vt:lpstr>PowerPoint Presentation</vt:lpstr>
      <vt:lpstr>MILGRAM’S RESEARCH</vt:lpstr>
      <vt:lpstr>PowerPoint Presentation</vt:lpstr>
      <vt:lpstr>PowerPoint Presentation</vt:lpstr>
      <vt:lpstr>WHY DO PEOPLE OBEY?</vt:lpstr>
      <vt:lpstr>CRITICAL EVALUATION</vt:lpstr>
      <vt:lpstr>ZIMBARDO’S RESEARCH</vt:lpstr>
      <vt:lpstr>PowerPoint Presentation</vt:lpstr>
      <vt:lpstr>EVALUATION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OBEDIENCE</dc:title>
  <dc:creator>Rabiya Fatima</dc:creator>
  <cp:lastModifiedBy>Rabiya Fatima</cp:lastModifiedBy>
  <cp:revision>4</cp:revision>
  <dcterms:created xsi:type="dcterms:W3CDTF">2022-10-02T14:08:12Z</dcterms:created>
  <dcterms:modified xsi:type="dcterms:W3CDTF">2022-10-03T05:08:06Z</dcterms:modified>
</cp:coreProperties>
</file>