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9492F-59E7-49E5-AC64-42C49B2B305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0F66A1-A509-4046-90EA-9F94667F6101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Living Things</a:t>
          </a:r>
        </a:p>
      </dgm:t>
    </dgm:pt>
    <dgm:pt modelId="{83544EBE-0FFE-4472-8325-8B899098A05E}" type="parTrans" cxnId="{09ADD017-F309-4241-823D-BDFE9B6F2F9B}">
      <dgm:prSet/>
      <dgm:spPr/>
      <dgm:t>
        <a:bodyPr/>
        <a:lstStyle/>
        <a:p>
          <a:endParaRPr lang="en-US"/>
        </a:p>
      </dgm:t>
    </dgm:pt>
    <dgm:pt modelId="{D48D2E60-F72F-4662-87C5-CE4D3E5D8B44}" type="sibTrans" cxnId="{09ADD017-F309-4241-823D-BDFE9B6F2F9B}">
      <dgm:prSet/>
      <dgm:spPr/>
      <dgm:t>
        <a:bodyPr/>
        <a:lstStyle/>
        <a:p>
          <a:endParaRPr lang="en-US"/>
        </a:p>
      </dgm:t>
    </dgm:pt>
    <dgm:pt modelId="{B1120AEF-7AB8-4903-B82F-D732A05CB604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Animals</a:t>
          </a:r>
        </a:p>
      </dgm:t>
    </dgm:pt>
    <dgm:pt modelId="{07CC5E19-7291-40A6-B81F-534E0FBF54BC}" type="parTrans" cxnId="{81DEAC81-B39C-4910-96F8-3C7FC2B17FC9}">
      <dgm:prSet/>
      <dgm:spPr/>
      <dgm:t>
        <a:bodyPr/>
        <a:lstStyle/>
        <a:p>
          <a:endParaRPr lang="en-US"/>
        </a:p>
      </dgm:t>
    </dgm:pt>
    <dgm:pt modelId="{616C9AB6-A2A9-458A-A794-8B6FDC13FEB7}" type="sibTrans" cxnId="{81DEAC81-B39C-4910-96F8-3C7FC2B17FC9}">
      <dgm:prSet/>
      <dgm:spPr/>
      <dgm:t>
        <a:bodyPr/>
        <a:lstStyle/>
        <a:p>
          <a:endParaRPr lang="en-US"/>
        </a:p>
      </dgm:t>
    </dgm:pt>
    <dgm:pt modelId="{FA7FD3A2-9FD7-43B6-830E-6FBD9E5CBB76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Plants</a:t>
          </a:r>
        </a:p>
      </dgm:t>
    </dgm:pt>
    <dgm:pt modelId="{D5B3CF83-3A1C-4411-8039-D397C6484679}" type="parTrans" cxnId="{E811B6CD-21CF-466C-B500-B464241AB007}">
      <dgm:prSet/>
      <dgm:spPr/>
      <dgm:t>
        <a:bodyPr/>
        <a:lstStyle/>
        <a:p>
          <a:endParaRPr lang="en-US"/>
        </a:p>
      </dgm:t>
    </dgm:pt>
    <dgm:pt modelId="{79D6E830-AFB2-40B5-9B30-643ABF44A561}" type="sibTrans" cxnId="{E811B6CD-21CF-466C-B500-B464241AB007}">
      <dgm:prSet/>
      <dgm:spPr/>
      <dgm:t>
        <a:bodyPr/>
        <a:lstStyle/>
        <a:p>
          <a:endParaRPr lang="en-US"/>
        </a:p>
      </dgm:t>
    </dgm:pt>
    <dgm:pt modelId="{A975DB07-133D-4BF4-9B8A-CB2333E5FCA0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Humans</a:t>
          </a:r>
        </a:p>
      </dgm:t>
    </dgm:pt>
    <dgm:pt modelId="{6AC606C8-C0D2-4F9D-B175-5E0E11382F32}" type="parTrans" cxnId="{7EBB8955-7550-4F23-A6A7-85941DB58B6D}">
      <dgm:prSet/>
      <dgm:spPr/>
      <dgm:t>
        <a:bodyPr/>
        <a:lstStyle/>
        <a:p>
          <a:endParaRPr lang="en-US"/>
        </a:p>
      </dgm:t>
    </dgm:pt>
    <dgm:pt modelId="{1B84B2D3-BAF9-46A2-8776-973F58662455}" type="sibTrans" cxnId="{7EBB8955-7550-4F23-A6A7-85941DB58B6D}">
      <dgm:prSet/>
      <dgm:spPr/>
      <dgm:t>
        <a:bodyPr/>
        <a:lstStyle/>
        <a:p>
          <a:endParaRPr lang="en-US"/>
        </a:p>
      </dgm:t>
    </dgm:pt>
    <dgm:pt modelId="{0DDDC1E9-5940-4A59-A22C-1B2C8CF6143B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Canines</a:t>
          </a:r>
        </a:p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(Dogs)</a:t>
          </a:r>
        </a:p>
      </dgm:t>
    </dgm:pt>
    <dgm:pt modelId="{B45EB975-D7A8-46BE-B22E-C9626CAC6524}" type="parTrans" cxnId="{78AFAC74-2A24-4909-A61E-AEBD6DE88DAB}">
      <dgm:prSet/>
      <dgm:spPr/>
      <dgm:t>
        <a:bodyPr/>
        <a:lstStyle/>
        <a:p>
          <a:endParaRPr lang="en-US"/>
        </a:p>
      </dgm:t>
    </dgm:pt>
    <dgm:pt modelId="{F9709BBA-2B43-47C6-9BB1-DF2F9F41272B}" type="sibTrans" cxnId="{78AFAC74-2A24-4909-A61E-AEBD6DE88DAB}">
      <dgm:prSet/>
      <dgm:spPr/>
      <dgm:t>
        <a:bodyPr/>
        <a:lstStyle/>
        <a:p>
          <a:endParaRPr lang="en-US"/>
        </a:p>
      </dgm:t>
    </dgm:pt>
    <dgm:pt modelId="{FECA5ACE-5E48-40CE-8F30-43F7C26D3963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Felines</a:t>
          </a:r>
        </a:p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(Cats)</a:t>
          </a:r>
        </a:p>
      </dgm:t>
    </dgm:pt>
    <dgm:pt modelId="{2B7F986D-0AEF-4253-A342-DB2281A1835F}" type="parTrans" cxnId="{985E262F-EC71-4F1D-B487-8091141A8A31}">
      <dgm:prSet/>
      <dgm:spPr/>
      <dgm:t>
        <a:bodyPr/>
        <a:lstStyle/>
        <a:p>
          <a:endParaRPr lang="en-US"/>
        </a:p>
      </dgm:t>
    </dgm:pt>
    <dgm:pt modelId="{DE146B17-DDC1-4D40-B324-15CAF84A0A54}" type="sibTrans" cxnId="{985E262F-EC71-4F1D-B487-8091141A8A31}">
      <dgm:prSet/>
      <dgm:spPr/>
      <dgm:t>
        <a:bodyPr/>
        <a:lstStyle/>
        <a:p>
          <a:endParaRPr lang="en-US"/>
        </a:p>
      </dgm:t>
    </dgm:pt>
    <dgm:pt modelId="{8DA1E472-CCB1-489F-85A5-E9F0B261FEBD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Bovines</a:t>
          </a:r>
        </a:p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(Cattle)</a:t>
          </a:r>
        </a:p>
      </dgm:t>
    </dgm:pt>
    <dgm:pt modelId="{EC002438-E385-42CE-96E2-E02E76D8ABC9}" type="parTrans" cxnId="{184D6523-E553-4610-9A91-3DA6BFAADC87}">
      <dgm:prSet/>
      <dgm:spPr/>
      <dgm:t>
        <a:bodyPr/>
        <a:lstStyle/>
        <a:p>
          <a:endParaRPr lang="en-US"/>
        </a:p>
      </dgm:t>
    </dgm:pt>
    <dgm:pt modelId="{06684E2A-BADB-4437-81CF-7314CFAF336D}" type="sibTrans" cxnId="{184D6523-E553-4610-9A91-3DA6BFAADC87}">
      <dgm:prSet/>
      <dgm:spPr/>
      <dgm:t>
        <a:bodyPr/>
        <a:lstStyle/>
        <a:p>
          <a:endParaRPr lang="en-US"/>
        </a:p>
      </dgm:t>
    </dgm:pt>
    <dgm:pt modelId="{D8835845-19B8-49A4-884B-99507B2E97DA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Male</a:t>
          </a:r>
        </a:p>
      </dgm:t>
    </dgm:pt>
    <dgm:pt modelId="{C8EEE02B-C7EC-4461-8860-31BC395E09D4}" type="parTrans" cxnId="{CBE6405C-6FC8-46B4-8C1B-83091C3FC315}">
      <dgm:prSet/>
      <dgm:spPr/>
      <dgm:t>
        <a:bodyPr/>
        <a:lstStyle/>
        <a:p>
          <a:endParaRPr lang="en-US"/>
        </a:p>
      </dgm:t>
    </dgm:pt>
    <dgm:pt modelId="{29629796-FCE9-4A5F-BD5C-C6BEEF0CC6F1}" type="sibTrans" cxnId="{CBE6405C-6FC8-46B4-8C1B-83091C3FC315}">
      <dgm:prSet/>
      <dgm:spPr/>
      <dgm:t>
        <a:bodyPr/>
        <a:lstStyle/>
        <a:p>
          <a:endParaRPr lang="en-US"/>
        </a:p>
      </dgm:t>
    </dgm:pt>
    <dgm:pt modelId="{A3A2D3BB-269E-45EA-83E5-375DE1A3529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Female</a:t>
          </a:r>
        </a:p>
      </dgm:t>
    </dgm:pt>
    <dgm:pt modelId="{A791D6FA-C647-4D1B-94B6-F675BEF7AD3D}" type="parTrans" cxnId="{CAEEEB80-C7FB-475E-92A3-46BA0E892BDC}">
      <dgm:prSet/>
      <dgm:spPr/>
      <dgm:t>
        <a:bodyPr/>
        <a:lstStyle/>
        <a:p>
          <a:endParaRPr lang="en-US"/>
        </a:p>
      </dgm:t>
    </dgm:pt>
    <dgm:pt modelId="{7C79D632-8F44-4F96-AD92-A942E4EC2658}" type="sibTrans" cxnId="{CAEEEB80-C7FB-475E-92A3-46BA0E892BDC}">
      <dgm:prSet/>
      <dgm:spPr/>
      <dgm:t>
        <a:bodyPr/>
        <a:lstStyle/>
        <a:p>
          <a:endParaRPr lang="en-US"/>
        </a:p>
      </dgm:t>
    </dgm:pt>
    <dgm:pt modelId="{8D083D63-2545-45E9-B50E-C99F5015D35C}" type="pres">
      <dgm:prSet presAssocID="{E159492F-59E7-49E5-AC64-42C49B2B305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5D1D3F-81B4-4F33-925F-80CA632696C4}" type="pres">
      <dgm:prSet presAssocID="{E159492F-59E7-49E5-AC64-42C49B2B305D}" presName="hierFlow" presStyleCnt="0"/>
      <dgm:spPr/>
    </dgm:pt>
    <dgm:pt modelId="{DC4FC2C7-425D-4BBC-BD83-E7AE754375BF}" type="pres">
      <dgm:prSet presAssocID="{E159492F-59E7-49E5-AC64-42C49B2B305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581C47-2897-49B4-9D2C-68AAC17A32E8}" type="pres">
      <dgm:prSet presAssocID="{F10F66A1-A509-4046-90EA-9F94667F6101}" presName="Name14" presStyleCnt="0"/>
      <dgm:spPr/>
    </dgm:pt>
    <dgm:pt modelId="{1937136D-B7BF-482A-9ED4-6021959040F4}" type="pres">
      <dgm:prSet presAssocID="{F10F66A1-A509-4046-90EA-9F94667F6101}" presName="level1Shape" presStyleLbl="node0" presStyleIdx="0" presStyleCnt="1">
        <dgm:presLayoutVars>
          <dgm:chPref val="3"/>
        </dgm:presLayoutVars>
      </dgm:prSet>
      <dgm:spPr/>
    </dgm:pt>
    <dgm:pt modelId="{4D3D031A-3419-4731-A09B-B5CF102CA287}" type="pres">
      <dgm:prSet presAssocID="{F10F66A1-A509-4046-90EA-9F94667F6101}" presName="hierChild2" presStyleCnt="0"/>
      <dgm:spPr/>
    </dgm:pt>
    <dgm:pt modelId="{51689655-81DC-4AF7-8B34-8A5258917AD4}" type="pres">
      <dgm:prSet presAssocID="{07CC5E19-7291-40A6-B81F-534E0FBF54BC}" presName="Name19" presStyleLbl="parChTrans1D2" presStyleIdx="0" presStyleCnt="2"/>
      <dgm:spPr/>
    </dgm:pt>
    <dgm:pt modelId="{50FF0884-89C0-4FA0-9852-7ED0D073EEA5}" type="pres">
      <dgm:prSet presAssocID="{B1120AEF-7AB8-4903-B82F-D732A05CB604}" presName="Name21" presStyleCnt="0"/>
      <dgm:spPr/>
    </dgm:pt>
    <dgm:pt modelId="{7F4FA08B-C872-48B5-B71B-ACE49772C8D9}" type="pres">
      <dgm:prSet presAssocID="{B1120AEF-7AB8-4903-B82F-D732A05CB604}" presName="level2Shape" presStyleLbl="node2" presStyleIdx="0" presStyleCnt="2"/>
      <dgm:spPr/>
    </dgm:pt>
    <dgm:pt modelId="{8F2943D3-21A6-4493-82F3-0FE4236FE5B5}" type="pres">
      <dgm:prSet presAssocID="{B1120AEF-7AB8-4903-B82F-D732A05CB604}" presName="hierChild3" presStyleCnt="0"/>
      <dgm:spPr/>
    </dgm:pt>
    <dgm:pt modelId="{E9E91B50-C766-4F56-BCCE-6110E8D9F858}" type="pres">
      <dgm:prSet presAssocID="{6AC606C8-C0D2-4F9D-B175-5E0E11382F32}" presName="Name19" presStyleLbl="parChTrans1D3" presStyleIdx="0" presStyleCnt="4"/>
      <dgm:spPr/>
    </dgm:pt>
    <dgm:pt modelId="{8D7F7C00-A6E6-431D-9375-739F25A1C981}" type="pres">
      <dgm:prSet presAssocID="{A975DB07-133D-4BF4-9B8A-CB2333E5FCA0}" presName="Name21" presStyleCnt="0"/>
      <dgm:spPr/>
    </dgm:pt>
    <dgm:pt modelId="{7884B38C-E442-4381-B4A0-1688AF625738}" type="pres">
      <dgm:prSet presAssocID="{A975DB07-133D-4BF4-9B8A-CB2333E5FCA0}" presName="level2Shape" presStyleLbl="node3" presStyleIdx="0" presStyleCnt="4"/>
      <dgm:spPr/>
    </dgm:pt>
    <dgm:pt modelId="{8CD39AE4-143E-4E81-A51D-2DC5BB40F582}" type="pres">
      <dgm:prSet presAssocID="{A975DB07-133D-4BF4-9B8A-CB2333E5FCA0}" presName="hierChild3" presStyleCnt="0"/>
      <dgm:spPr/>
    </dgm:pt>
    <dgm:pt modelId="{B6C414C7-C250-4498-A612-C5BD7CA16B71}" type="pres">
      <dgm:prSet presAssocID="{C8EEE02B-C7EC-4461-8860-31BC395E09D4}" presName="Name19" presStyleLbl="parChTrans1D4" presStyleIdx="0" presStyleCnt="2"/>
      <dgm:spPr/>
    </dgm:pt>
    <dgm:pt modelId="{C1AC9174-9FDC-4C1C-B056-B330CA6049B0}" type="pres">
      <dgm:prSet presAssocID="{D8835845-19B8-49A4-884B-99507B2E97DA}" presName="Name21" presStyleCnt="0"/>
      <dgm:spPr/>
    </dgm:pt>
    <dgm:pt modelId="{259729DC-C5FE-4837-8464-427510150F52}" type="pres">
      <dgm:prSet presAssocID="{D8835845-19B8-49A4-884B-99507B2E97DA}" presName="level2Shape" presStyleLbl="node4" presStyleIdx="0" presStyleCnt="2"/>
      <dgm:spPr/>
    </dgm:pt>
    <dgm:pt modelId="{CFCB0E0B-B9E9-40FD-900E-2B2DF16EE4E9}" type="pres">
      <dgm:prSet presAssocID="{D8835845-19B8-49A4-884B-99507B2E97DA}" presName="hierChild3" presStyleCnt="0"/>
      <dgm:spPr/>
    </dgm:pt>
    <dgm:pt modelId="{9BB95D1E-83A1-4121-84D0-C6D9158514BA}" type="pres">
      <dgm:prSet presAssocID="{A791D6FA-C647-4D1B-94B6-F675BEF7AD3D}" presName="Name19" presStyleLbl="parChTrans1D4" presStyleIdx="1" presStyleCnt="2"/>
      <dgm:spPr/>
    </dgm:pt>
    <dgm:pt modelId="{4BD29658-E7EB-43FA-BC7E-0D78685B0D28}" type="pres">
      <dgm:prSet presAssocID="{A3A2D3BB-269E-45EA-83E5-375DE1A3529C}" presName="Name21" presStyleCnt="0"/>
      <dgm:spPr/>
    </dgm:pt>
    <dgm:pt modelId="{A3715236-6E2D-42B5-9DB6-C5141A00B2D7}" type="pres">
      <dgm:prSet presAssocID="{A3A2D3BB-269E-45EA-83E5-375DE1A3529C}" presName="level2Shape" presStyleLbl="node4" presStyleIdx="1" presStyleCnt="2"/>
      <dgm:spPr/>
    </dgm:pt>
    <dgm:pt modelId="{075B8C69-198F-4E79-90C0-5A19D49EC44A}" type="pres">
      <dgm:prSet presAssocID="{A3A2D3BB-269E-45EA-83E5-375DE1A3529C}" presName="hierChild3" presStyleCnt="0"/>
      <dgm:spPr/>
    </dgm:pt>
    <dgm:pt modelId="{C60D8D7C-0E0A-4099-99FE-2EA9B8660A30}" type="pres">
      <dgm:prSet presAssocID="{B45EB975-D7A8-46BE-B22E-C9626CAC6524}" presName="Name19" presStyleLbl="parChTrans1D3" presStyleIdx="1" presStyleCnt="4"/>
      <dgm:spPr/>
    </dgm:pt>
    <dgm:pt modelId="{65709A47-8471-4AC0-A0A1-0B81E374BCCB}" type="pres">
      <dgm:prSet presAssocID="{0DDDC1E9-5940-4A59-A22C-1B2C8CF6143B}" presName="Name21" presStyleCnt="0"/>
      <dgm:spPr/>
    </dgm:pt>
    <dgm:pt modelId="{01957A21-5E39-489A-B67D-71BEA659DC81}" type="pres">
      <dgm:prSet presAssocID="{0DDDC1E9-5940-4A59-A22C-1B2C8CF6143B}" presName="level2Shape" presStyleLbl="node3" presStyleIdx="1" presStyleCnt="4"/>
      <dgm:spPr/>
    </dgm:pt>
    <dgm:pt modelId="{85674137-982A-4B2F-8A09-A6CE3CE1EA9E}" type="pres">
      <dgm:prSet presAssocID="{0DDDC1E9-5940-4A59-A22C-1B2C8CF6143B}" presName="hierChild3" presStyleCnt="0"/>
      <dgm:spPr/>
    </dgm:pt>
    <dgm:pt modelId="{261CCC22-FCBF-46FF-BFC3-020FE7690821}" type="pres">
      <dgm:prSet presAssocID="{2B7F986D-0AEF-4253-A342-DB2281A1835F}" presName="Name19" presStyleLbl="parChTrans1D3" presStyleIdx="2" presStyleCnt="4"/>
      <dgm:spPr/>
    </dgm:pt>
    <dgm:pt modelId="{BA80B159-0559-45B8-8D7B-BB54B3CEA6DC}" type="pres">
      <dgm:prSet presAssocID="{FECA5ACE-5E48-40CE-8F30-43F7C26D3963}" presName="Name21" presStyleCnt="0"/>
      <dgm:spPr/>
    </dgm:pt>
    <dgm:pt modelId="{DB2DE2D6-90AC-4189-8C18-227B3362A55D}" type="pres">
      <dgm:prSet presAssocID="{FECA5ACE-5E48-40CE-8F30-43F7C26D3963}" presName="level2Shape" presStyleLbl="node3" presStyleIdx="2" presStyleCnt="4"/>
      <dgm:spPr/>
    </dgm:pt>
    <dgm:pt modelId="{20969F9C-EF7B-46A5-87A2-02DAE2A9AAE1}" type="pres">
      <dgm:prSet presAssocID="{FECA5ACE-5E48-40CE-8F30-43F7C26D3963}" presName="hierChild3" presStyleCnt="0"/>
      <dgm:spPr/>
    </dgm:pt>
    <dgm:pt modelId="{82539650-F020-42D9-BB59-35EA805EBD35}" type="pres">
      <dgm:prSet presAssocID="{EC002438-E385-42CE-96E2-E02E76D8ABC9}" presName="Name19" presStyleLbl="parChTrans1D3" presStyleIdx="3" presStyleCnt="4"/>
      <dgm:spPr/>
    </dgm:pt>
    <dgm:pt modelId="{19BC037C-C03F-4A00-A6FC-410156348AC0}" type="pres">
      <dgm:prSet presAssocID="{8DA1E472-CCB1-489F-85A5-E9F0B261FEBD}" presName="Name21" presStyleCnt="0"/>
      <dgm:spPr/>
    </dgm:pt>
    <dgm:pt modelId="{EF05129D-1C38-46C1-B22E-863A8C62D9A7}" type="pres">
      <dgm:prSet presAssocID="{8DA1E472-CCB1-489F-85A5-E9F0B261FEBD}" presName="level2Shape" presStyleLbl="node3" presStyleIdx="3" presStyleCnt="4"/>
      <dgm:spPr/>
    </dgm:pt>
    <dgm:pt modelId="{CF7FC5CE-CA2C-4E07-924C-655BBC9A0B70}" type="pres">
      <dgm:prSet presAssocID="{8DA1E472-CCB1-489F-85A5-E9F0B261FEBD}" presName="hierChild3" presStyleCnt="0"/>
      <dgm:spPr/>
    </dgm:pt>
    <dgm:pt modelId="{631170AC-C615-4DEC-93E7-23A501F8A5B2}" type="pres">
      <dgm:prSet presAssocID="{D5B3CF83-3A1C-4411-8039-D397C6484679}" presName="Name19" presStyleLbl="parChTrans1D2" presStyleIdx="1" presStyleCnt="2"/>
      <dgm:spPr/>
    </dgm:pt>
    <dgm:pt modelId="{D201B5F4-93BD-47B0-B918-371980CC1780}" type="pres">
      <dgm:prSet presAssocID="{FA7FD3A2-9FD7-43B6-830E-6FBD9E5CBB76}" presName="Name21" presStyleCnt="0"/>
      <dgm:spPr/>
    </dgm:pt>
    <dgm:pt modelId="{C14A4EAA-C55D-44EA-95D8-CF8568D6477B}" type="pres">
      <dgm:prSet presAssocID="{FA7FD3A2-9FD7-43B6-830E-6FBD9E5CBB76}" presName="level2Shape" presStyleLbl="node2" presStyleIdx="1" presStyleCnt="2"/>
      <dgm:spPr/>
    </dgm:pt>
    <dgm:pt modelId="{896B3474-B7BB-49D9-B5AC-3C5B8667375B}" type="pres">
      <dgm:prSet presAssocID="{FA7FD3A2-9FD7-43B6-830E-6FBD9E5CBB76}" presName="hierChild3" presStyleCnt="0"/>
      <dgm:spPr/>
    </dgm:pt>
    <dgm:pt modelId="{8EECDB18-6BF3-4AD5-8361-A6B5F4315A0C}" type="pres">
      <dgm:prSet presAssocID="{E159492F-59E7-49E5-AC64-42C49B2B305D}" presName="bgShapesFlow" presStyleCnt="0"/>
      <dgm:spPr/>
    </dgm:pt>
  </dgm:ptLst>
  <dgm:cxnLst>
    <dgm:cxn modelId="{09ADD017-F309-4241-823D-BDFE9B6F2F9B}" srcId="{E159492F-59E7-49E5-AC64-42C49B2B305D}" destId="{F10F66A1-A509-4046-90EA-9F94667F6101}" srcOrd="0" destOrd="0" parTransId="{83544EBE-0FFE-4472-8325-8B899098A05E}" sibTransId="{D48D2E60-F72F-4662-87C5-CE4D3E5D8B44}"/>
    <dgm:cxn modelId="{EBD92121-4C5E-415C-8029-F51A7BCD9937}" type="presOf" srcId="{6AC606C8-C0D2-4F9D-B175-5E0E11382F32}" destId="{E9E91B50-C766-4F56-BCCE-6110E8D9F858}" srcOrd="0" destOrd="0" presId="urn:microsoft.com/office/officeart/2005/8/layout/hierarchy6"/>
    <dgm:cxn modelId="{184D6523-E553-4610-9A91-3DA6BFAADC87}" srcId="{B1120AEF-7AB8-4903-B82F-D732A05CB604}" destId="{8DA1E472-CCB1-489F-85A5-E9F0B261FEBD}" srcOrd="3" destOrd="0" parTransId="{EC002438-E385-42CE-96E2-E02E76D8ABC9}" sibTransId="{06684E2A-BADB-4437-81CF-7314CFAF336D}"/>
    <dgm:cxn modelId="{EC971A2D-83BF-4EB0-A05B-CE54709BB88C}" type="presOf" srcId="{A3A2D3BB-269E-45EA-83E5-375DE1A3529C}" destId="{A3715236-6E2D-42B5-9DB6-C5141A00B2D7}" srcOrd="0" destOrd="0" presId="urn:microsoft.com/office/officeart/2005/8/layout/hierarchy6"/>
    <dgm:cxn modelId="{985E262F-EC71-4F1D-B487-8091141A8A31}" srcId="{B1120AEF-7AB8-4903-B82F-D732A05CB604}" destId="{FECA5ACE-5E48-40CE-8F30-43F7C26D3963}" srcOrd="2" destOrd="0" parTransId="{2B7F986D-0AEF-4253-A342-DB2281A1835F}" sibTransId="{DE146B17-DDC1-4D40-B324-15CAF84A0A54}"/>
    <dgm:cxn modelId="{CBE6405C-6FC8-46B4-8C1B-83091C3FC315}" srcId="{A975DB07-133D-4BF4-9B8A-CB2333E5FCA0}" destId="{D8835845-19B8-49A4-884B-99507B2E97DA}" srcOrd="0" destOrd="0" parTransId="{C8EEE02B-C7EC-4461-8860-31BC395E09D4}" sibTransId="{29629796-FCE9-4A5F-BD5C-C6BEEF0CC6F1}"/>
    <dgm:cxn modelId="{24F82A60-0196-4ECE-AE4E-070095894C52}" type="presOf" srcId="{07CC5E19-7291-40A6-B81F-534E0FBF54BC}" destId="{51689655-81DC-4AF7-8B34-8A5258917AD4}" srcOrd="0" destOrd="0" presId="urn:microsoft.com/office/officeart/2005/8/layout/hierarchy6"/>
    <dgm:cxn modelId="{9554766E-EA99-415F-9B5D-1A56CFEF432F}" type="presOf" srcId="{FECA5ACE-5E48-40CE-8F30-43F7C26D3963}" destId="{DB2DE2D6-90AC-4189-8C18-227B3362A55D}" srcOrd="0" destOrd="0" presId="urn:microsoft.com/office/officeart/2005/8/layout/hierarchy6"/>
    <dgm:cxn modelId="{78AFAC74-2A24-4909-A61E-AEBD6DE88DAB}" srcId="{B1120AEF-7AB8-4903-B82F-D732A05CB604}" destId="{0DDDC1E9-5940-4A59-A22C-1B2C8CF6143B}" srcOrd="1" destOrd="0" parTransId="{B45EB975-D7A8-46BE-B22E-C9626CAC6524}" sibTransId="{F9709BBA-2B43-47C6-9BB1-DF2F9F41272B}"/>
    <dgm:cxn modelId="{7EBB8955-7550-4F23-A6A7-85941DB58B6D}" srcId="{B1120AEF-7AB8-4903-B82F-D732A05CB604}" destId="{A975DB07-133D-4BF4-9B8A-CB2333E5FCA0}" srcOrd="0" destOrd="0" parTransId="{6AC606C8-C0D2-4F9D-B175-5E0E11382F32}" sibTransId="{1B84B2D3-BAF9-46A2-8776-973F58662455}"/>
    <dgm:cxn modelId="{61CAEC75-EDFE-40A6-BCA0-D65404EC348B}" type="presOf" srcId="{C8EEE02B-C7EC-4461-8860-31BC395E09D4}" destId="{B6C414C7-C250-4498-A612-C5BD7CA16B71}" srcOrd="0" destOrd="0" presId="urn:microsoft.com/office/officeart/2005/8/layout/hierarchy6"/>
    <dgm:cxn modelId="{8CACA058-6D43-4841-AB91-EDE7316B279E}" type="presOf" srcId="{EC002438-E385-42CE-96E2-E02E76D8ABC9}" destId="{82539650-F020-42D9-BB59-35EA805EBD35}" srcOrd="0" destOrd="0" presId="urn:microsoft.com/office/officeart/2005/8/layout/hierarchy6"/>
    <dgm:cxn modelId="{FB32AA78-9357-4A93-8BBB-CE52EFF760B6}" type="presOf" srcId="{B1120AEF-7AB8-4903-B82F-D732A05CB604}" destId="{7F4FA08B-C872-48B5-B71B-ACE49772C8D9}" srcOrd="0" destOrd="0" presId="urn:microsoft.com/office/officeart/2005/8/layout/hierarchy6"/>
    <dgm:cxn modelId="{3249C17D-28E0-40A8-B933-12C223CCB5C9}" type="presOf" srcId="{F10F66A1-A509-4046-90EA-9F94667F6101}" destId="{1937136D-B7BF-482A-9ED4-6021959040F4}" srcOrd="0" destOrd="0" presId="urn:microsoft.com/office/officeart/2005/8/layout/hierarchy6"/>
    <dgm:cxn modelId="{CAEEEB80-C7FB-475E-92A3-46BA0E892BDC}" srcId="{A975DB07-133D-4BF4-9B8A-CB2333E5FCA0}" destId="{A3A2D3BB-269E-45EA-83E5-375DE1A3529C}" srcOrd="1" destOrd="0" parTransId="{A791D6FA-C647-4D1B-94B6-F675BEF7AD3D}" sibTransId="{7C79D632-8F44-4F96-AD92-A942E4EC2658}"/>
    <dgm:cxn modelId="{81DEAC81-B39C-4910-96F8-3C7FC2B17FC9}" srcId="{F10F66A1-A509-4046-90EA-9F94667F6101}" destId="{B1120AEF-7AB8-4903-B82F-D732A05CB604}" srcOrd="0" destOrd="0" parTransId="{07CC5E19-7291-40A6-B81F-534E0FBF54BC}" sibTransId="{616C9AB6-A2A9-458A-A794-8B6FDC13FEB7}"/>
    <dgm:cxn modelId="{8D1E8498-03E6-4220-B2EA-EF1806BA3EF9}" type="presOf" srcId="{B45EB975-D7A8-46BE-B22E-C9626CAC6524}" destId="{C60D8D7C-0E0A-4099-99FE-2EA9B8660A30}" srcOrd="0" destOrd="0" presId="urn:microsoft.com/office/officeart/2005/8/layout/hierarchy6"/>
    <dgm:cxn modelId="{EF2C2CA0-7BF8-40F9-9C6E-6D09D8BF1C45}" type="presOf" srcId="{E159492F-59E7-49E5-AC64-42C49B2B305D}" destId="{8D083D63-2545-45E9-B50E-C99F5015D35C}" srcOrd="0" destOrd="0" presId="urn:microsoft.com/office/officeart/2005/8/layout/hierarchy6"/>
    <dgm:cxn modelId="{BE6068A1-6964-4297-ADA8-EB28128B928B}" type="presOf" srcId="{0DDDC1E9-5940-4A59-A22C-1B2C8CF6143B}" destId="{01957A21-5E39-489A-B67D-71BEA659DC81}" srcOrd="0" destOrd="0" presId="urn:microsoft.com/office/officeart/2005/8/layout/hierarchy6"/>
    <dgm:cxn modelId="{5108B3A7-A6D6-4B34-82B3-10788F6F7C47}" type="presOf" srcId="{2B7F986D-0AEF-4253-A342-DB2281A1835F}" destId="{261CCC22-FCBF-46FF-BFC3-020FE7690821}" srcOrd="0" destOrd="0" presId="urn:microsoft.com/office/officeart/2005/8/layout/hierarchy6"/>
    <dgm:cxn modelId="{0772F5BE-F874-41FB-A154-2FAC66959F57}" type="presOf" srcId="{D8835845-19B8-49A4-884B-99507B2E97DA}" destId="{259729DC-C5FE-4837-8464-427510150F52}" srcOrd="0" destOrd="0" presId="urn:microsoft.com/office/officeart/2005/8/layout/hierarchy6"/>
    <dgm:cxn modelId="{631A72C3-2E52-4F6A-AD4F-9D8451B0ED9A}" type="presOf" srcId="{D5B3CF83-3A1C-4411-8039-D397C6484679}" destId="{631170AC-C615-4DEC-93E7-23A501F8A5B2}" srcOrd="0" destOrd="0" presId="urn:microsoft.com/office/officeart/2005/8/layout/hierarchy6"/>
    <dgm:cxn modelId="{95B64FC8-1B6D-426D-AF35-3EC224A4F077}" type="presOf" srcId="{FA7FD3A2-9FD7-43B6-830E-6FBD9E5CBB76}" destId="{C14A4EAA-C55D-44EA-95D8-CF8568D6477B}" srcOrd="0" destOrd="0" presId="urn:microsoft.com/office/officeart/2005/8/layout/hierarchy6"/>
    <dgm:cxn modelId="{E811B6CD-21CF-466C-B500-B464241AB007}" srcId="{F10F66A1-A509-4046-90EA-9F94667F6101}" destId="{FA7FD3A2-9FD7-43B6-830E-6FBD9E5CBB76}" srcOrd="1" destOrd="0" parTransId="{D5B3CF83-3A1C-4411-8039-D397C6484679}" sibTransId="{79D6E830-AFB2-40B5-9B30-643ABF44A561}"/>
    <dgm:cxn modelId="{AA2D42E3-4F78-4BB0-81E1-CB9CABFD8982}" type="presOf" srcId="{A975DB07-133D-4BF4-9B8A-CB2333E5FCA0}" destId="{7884B38C-E442-4381-B4A0-1688AF625738}" srcOrd="0" destOrd="0" presId="urn:microsoft.com/office/officeart/2005/8/layout/hierarchy6"/>
    <dgm:cxn modelId="{891F9FE7-5C44-4297-9A6F-EDFE5C7B8BCB}" type="presOf" srcId="{A791D6FA-C647-4D1B-94B6-F675BEF7AD3D}" destId="{9BB95D1E-83A1-4121-84D0-C6D9158514BA}" srcOrd="0" destOrd="0" presId="urn:microsoft.com/office/officeart/2005/8/layout/hierarchy6"/>
    <dgm:cxn modelId="{7AFC0BFD-F647-43B0-BE00-757509675FA4}" type="presOf" srcId="{8DA1E472-CCB1-489F-85A5-E9F0B261FEBD}" destId="{EF05129D-1C38-46C1-B22E-863A8C62D9A7}" srcOrd="0" destOrd="0" presId="urn:microsoft.com/office/officeart/2005/8/layout/hierarchy6"/>
    <dgm:cxn modelId="{FB7EA1EB-4C3B-43B5-A5FC-BC76014F1283}" type="presParOf" srcId="{8D083D63-2545-45E9-B50E-C99F5015D35C}" destId="{7E5D1D3F-81B4-4F33-925F-80CA632696C4}" srcOrd="0" destOrd="0" presId="urn:microsoft.com/office/officeart/2005/8/layout/hierarchy6"/>
    <dgm:cxn modelId="{D1F09CC9-BE3B-453D-899A-71157F53371C}" type="presParOf" srcId="{7E5D1D3F-81B4-4F33-925F-80CA632696C4}" destId="{DC4FC2C7-425D-4BBC-BD83-E7AE754375BF}" srcOrd="0" destOrd="0" presId="urn:microsoft.com/office/officeart/2005/8/layout/hierarchy6"/>
    <dgm:cxn modelId="{4DD8AEDA-F6D4-4497-BF5C-11E63B9C23B1}" type="presParOf" srcId="{DC4FC2C7-425D-4BBC-BD83-E7AE754375BF}" destId="{D5581C47-2897-49B4-9D2C-68AAC17A32E8}" srcOrd="0" destOrd="0" presId="urn:microsoft.com/office/officeart/2005/8/layout/hierarchy6"/>
    <dgm:cxn modelId="{A88AFE58-B1F6-45F0-A5E1-FEADD78EF805}" type="presParOf" srcId="{D5581C47-2897-49B4-9D2C-68AAC17A32E8}" destId="{1937136D-B7BF-482A-9ED4-6021959040F4}" srcOrd="0" destOrd="0" presId="urn:microsoft.com/office/officeart/2005/8/layout/hierarchy6"/>
    <dgm:cxn modelId="{1BBCDFA3-D195-48EF-B14B-D4853621F95D}" type="presParOf" srcId="{D5581C47-2897-49B4-9D2C-68AAC17A32E8}" destId="{4D3D031A-3419-4731-A09B-B5CF102CA287}" srcOrd="1" destOrd="0" presId="urn:microsoft.com/office/officeart/2005/8/layout/hierarchy6"/>
    <dgm:cxn modelId="{A22E0557-BB93-4149-A9B7-7B202303A6F2}" type="presParOf" srcId="{4D3D031A-3419-4731-A09B-B5CF102CA287}" destId="{51689655-81DC-4AF7-8B34-8A5258917AD4}" srcOrd="0" destOrd="0" presId="urn:microsoft.com/office/officeart/2005/8/layout/hierarchy6"/>
    <dgm:cxn modelId="{C55A5E37-AB9E-408A-9873-23E7C27B8751}" type="presParOf" srcId="{4D3D031A-3419-4731-A09B-B5CF102CA287}" destId="{50FF0884-89C0-4FA0-9852-7ED0D073EEA5}" srcOrd="1" destOrd="0" presId="urn:microsoft.com/office/officeart/2005/8/layout/hierarchy6"/>
    <dgm:cxn modelId="{798F83EC-1D66-455A-8700-0EEF487684F9}" type="presParOf" srcId="{50FF0884-89C0-4FA0-9852-7ED0D073EEA5}" destId="{7F4FA08B-C872-48B5-B71B-ACE49772C8D9}" srcOrd="0" destOrd="0" presId="urn:microsoft.com/office/officeart/2005/8/layout/hierarchy6"/>
    <dgm:cxn modelId="{20DBEF6F-0EDD-4CAC-837A-2377FBAF1B9A}" type="presParOf" srcId="{50FF0884-89C0-4FA0-9852-7ED0D073EEA5}" destId="{8F2943D3-21A6-4493-82F3-0FE4236FE5B5}" srcOrd="1" destOrd="0" presId="urn:microsoft.com/office/officeart/2005/8/layout/hierarchy6"/>
    <dgm:cxn modelId="{79FAB5B1-0E87-498E-B2D8-BBAB1C892186}" type="presParOf" srcId="{8F2943D3-21A6-4493-82F3-0FE4236FE5B5}" destId="{E9E91B50-C766-4F56-BCCE-6110E8D9F858}" srcOrd="0" destOrd="0" presId="urn:microsoft.com/office/officeart/2005/8/layout/hierarchy6"/>
    <dgm:cxn modelId="{1C25D669-FB94-4957-B220-8A7544F9C10D}" type="presParOf" srcId="{8F2943D3-21A6-4493-82F3-0FE4236FE5B5}" destId="{8D7F7C00-A6E6-431D-9375-739F25A1C981}" srcOrd="1" destOrd="0" presId="urn:microsoft.com/office/officeart/2005/8/layout/hierarchy6"/>
    <dgm:cxn modelId="{8DC8D2AD-F11D-4244-82A2-6E2EABD5E613}" type="presParOf" srcId="{8D7F7C00-A6E6-431D-9375-739F25A1C981}" destId="{7884B38C-E442-4381-B4A0-1688AF625738}" srcOrd="0" destOrd="0" presId="urn:microsoft.com/office/officeart/2005/8/layout/hierarchy6"/>
    <dgm:cxn modelId="{EB65E56D-0B73-4741-A521-FCEC9A4EC402}" type="presParOf" srcId="{8D7F7C00-A6E6-431D-9375-739F25A1C981}" destId="{8CD39AE4-143E-4E81-A51D-2DC5BB40F582}" srcOrd="1" destOrd="0" presId="urn:microsoft.com/office/officeart/2005/8/layout/hierarchy6"/>
    <dgm:cxn modelId="{BD31E169-6FAD-4126-9073-43E34B32D3CA}" type="presParOf" srcId="{8CD39AE4-143E-4E81-A51D-2DC5BB40F582}" destId="{B6C414C7-C250-4498-A612-C5BD7CA16B71}" srcOrd="0" destOrd="0" presId="urn:microsoft.com/office/officeart/2005/8/layout/hierarchy6"/>
    <dgm:cxn modelId="{B7B89B09-C794-420D-AAF1-C403D75704A7}" type="presParOf" srcId="{8CD39AE4-143E-4E81-A51D-2DC5BB40F582}" destId="{C1AC9174-9FDC-4C1C-B056-B330CA6049B0}" srcOrd="1" destOrd="0" presId="urn:microsoft.com/office/officeart/2005/8/layout/hierarchy6"/>
    <dgm:cxn modelId="{E1F3424C-DDC2-4CF9-A4B7-941F931FFFD7}" type="presParOf" srcId="{C1AC9174-9FDC-4C1C-B056-B330CA6049B0}" destId="{259729DC-C5FE-4837-8464-427510150F52}" srcOrd="0" destOrd="0" presId="urn:microsoft.com/office/officeart/2005/8/layout/hierarchy6"/>
    <dgm:cxn modelId="{B3CCF2A4-B31B-43D2-89DC-63577A155CF6}" type="presParOf" srcId="{C1AC9174-9FDC-4C1C-B056-B330CA6049B0}" destId="{CFCB0E0B-B9E9-40FD-900E-2B2DF16EE4E9}" srcOrd="1" destOrd="0" presId="urn:microsoft.com/office/officeart/2005/8/layout/hierarchy6"/>
    <dgm:cxn modelId="{B1C677C6-4D75-47E6-981C-AC24285C4DA0}" type="presParOf" srcId="{8CD39AE4-143E-4E81-A51D-2DC5BB40F582}" destId="{9BB95D1E-83A1-4121-84D0-C6D9158514BA}" srcOrd="2" destOrd="0" presId="urn:microsoft.com/office/officeart/2005/8/layout/hierarchy6"/>
    <dgm:cxn modelId="{26F4DCAB-B3B2-447A-B869-FE3C807584E9}" type="presParOf" srcId="{8CD39AE4-143E-4E81-A51D-2DC5BB40F582}" destId="{4BD29658-E7EB-43FA-BC7E-0D78685B0D28}" srcOrd="3" destOrd="0" presId="urn:microsoft.com/office/officeart/2005/8/layout/hierarchy6"/>
    <dgm:cxn modelId="{12800DBA-5FB4-450E-A0FF-0567C6CD26E9}" type="presParOf" srcId="{4BD29658-E7EB-43FA-BC7E-0D78685B0D28}" destId="{A3715236-6E2D-42B5-9DB6-C5141A00B2D7}" srcOrd="0" destOrd="0" presId="urn:microsoft.com/office/officeart/2005/8/layout/hierarchy6"/>
    <dgm:cxn modelId="{5655492F-FB07-407C-8DD9-7E94DD64DFD2}" type="presParOf" srcId="{4BD29658-E7EB-43FA-BC7E-0D78685B0D28}" destId="{075B8C69-198F-4E79-90C0-5A19D49EC44A}" srcOrd="1" destOrd="0" presId="urn:microsoft.com/office/officeart/2005/8/layout/hierarchy6"/>
    <dgm:cxn modelId="{F1810500-40F2-4B93-BB6F-A459DE16919B}" type="presParOf" srcId="{8F2943D3-21A6-4493-82F3-0FE4236FE5B5}" destId="{C60D8D7C-0E0A-4099-99FE-2EA9B8660A30}" srcOrd="2" destOrd="0" presId="urn:microsoft.com/office/officeart/2005/8/layout/hierarchy6"/>
    <dgm:cxn modelId="{78A9AB01-C8FD-4B3D-8191-88158692B311}" type="presParOf" srcId="{8F2943D3-21A6-4493-82F3-0FE4236FE5B5}" destId="{65709A47-8471-4AC0-A0A1-0B81E374BCCB}" srcOrd="3" destOrd="0" presId="urn:microsoft.com/office/officeart/2005/8/layout/hierarchy6"/>
    <dgm:cxn modelId="{652ACC9C-41C2-4177-ADB1-38958D4875F7}" type="presParOf" srcId="{65709A47-8471-4AC0-A0A1-0B81E374BCCB}" destId="{01957A21-5E39-489A-B67D-71BEA659DC81}" srcOrd="0" destOrd="0" presId="urn:microsoft.com/office/officeart/2005/8/layout/hierarchy6"/>
    <dgm:cxn modelId="{B2413894-710E-4DAC-983D-2265EAA09C09}" type="presParOf" srcId="{65709A47-8471-4AC0-A0A1-0B81E374BCCB}" destId="{85674137-982A-4B2F-8A09-A6CE3CE1EA9E}" srcOrd="1" destOrd="0" presId="urn:microsoft.com/office/officeart/2005/8/layout/hierarchy6"/>
    <dgm:cxn modelId="{13459ABD-4E8E-4D2C-9CBA-B733ACA31DEB}" type="presParOf" srcId="{8F2943D3-21A6-4493-82F3-0FE4236FE5B5}" destId="{261CCC22-FCBF-46FF-BFC3-020FE7690821}" srcOrd="4" destOrd="0" presId="urn:microsoft.com/office/officeart/2005/8/layout/hierarchy6"/>
    <dgm:cxn modelId="{061EACA1-7CD3-4ACF-A695-32BF1758F572}" type="presParOf" srcId="{8F2943D3-21A6-4493-82F3-0FE4236FE5B5}" destId="{BA80B159-0559-45B8-8D7B-BB54B3CEA6DC}" srcOrd="5" destOrd="0" presId="urn:microsoft.com/office/officeart/2005/8/layout/hierarchy6"/>
    <dgm:cxn modelId="{3ED55345-A05F-4B5C-ADD6-3CB437507866}" type="presParOf" srcId="{BA80B159-0559-45B8-8D7B-BB54B3CEA6DC}" destId="{DB2DE2D6-90AC-4189-8C18-227B3362A55D}" srcOrd="0" destOrd="0" presId="urn:microsoft.com/office/officeart/2005/8/layout/hierarchy6"/>
    <dgm:cxn modelId="{34288A78-CE0A-4830-9658-AC9487CA582C}" type="presParOf" srcId="{BA80B159-0559-45B8-8D7B-BB54B3CEA6DC}" destId="{20969F9C-EF7B-46A5-87A2-02DAE2A9AAE1}" srcOrd="1" destOrd="0" presId="urn:microsoft.com/office/officeart/2005/8/layout/hierarchy6"/>
    <dgm:cxn modelId="{D18340E0-9378-457C-ACAD-F58B17284228}" type="presParOf" srcId="{8F2943D3-21A6-4493-82F3-0FE4236FE5B5}" destId="{82539650-F020-42D9-BB59-35EA805EBD35}" srcOrd="6" destOrd="0" presId="urn:microsoft.com/office/officeart/2005/8/layout/hierarchy6"/>
    <dgm:cxn modelId="{59DCB7E4-F67A-4AC2-95DE-A6D2F24BF7B7}" type="presParOf" srcId="{8F2943D3-21A6-4493-82F3-0FE4236FE5B5}" destId="{19BC037C-C03F-4A00-A6FC-410156348AC0}" srcOrd="7" destOrd="0" presId="urn:microsoft.com/office/officeart/2005/8/layout/hierarchy6"/>
    <dgm:cxn modelId="{7CC04E83-498D-46E9-B400-0F52DB7774A5}" type="presParOf" srcId="{19BC037C-C03F-4A00-A6FC-410156348AC0}" destId="{EF05129D-1C38-46C1-B22E-863A8C62D9A7}" srcOrd="0" destOrd="0" presId="urn:microsoft.com/office/officeart/2005/8/layout/hierarchy6"/>
    <dgm:cxn modelId="{3B5D144D-E06F-41E0-8F55-30A331A14BF9}" type="presParOf" srcId="{19BC037C-C03F-4A00-A6FC-410156348AC0}" destId="{CF7FC5CE-CA2C-4E07-924C-655BBC9A0B70}" srcOrd="1" destOrd="0" presId="urn:microsoft.com/office/officeart/2005/8/layout/hierarchy6"/>
    <dgm:cxn modelId="{E33016EC-7ADA-4C45-9738-782E20E816DF}" type="presParOf" srcId="{4D3D031A-3419-4731-A09B-B5CF102CA287}" destId="{631170AC-C615-4DEC-93E7-23A501F8A5B2}" srcOrd="2" destOrd="0" presId="urn:microsoft.com/office/officeart/2005/8/layout/hierarchy6"/>
    <dgm:cxn modelId="{89AB13E5-D49E-4CAD-BCD0-5167E59AF451}" type="presParOf" srcId="{4D3D031A-3419-4731-A09B-B5CF102CA287}" destId="{D201B5F4-93BD-47B0-B918-371980CC1780}" srcOrd="3" destOrd="0" presId="urn:microsoft.com/office/officeart/2005/8/layout/hierarchy6"/>
    <dgm:cxn modelId="{7898CA13-C11C-4A20-999A-DB7A1C6821A0}" type="presParOf" srcId="{D201B5F4-93BD-47B0-B918-371980CC1780}" destId="{C14A4EAA-C55D-44EA-95D8-CF8568D6477B}" srcOrd="0" destOrd="0" presId="urn:microsoft.com/office/officeart/2005/8/layout/hierarchy6"/>
    <dgm:cxn modelId="{5B1A1CCA-9C59-4C35-9225-420055B41A7A}" type="presParOf" srcId="{D201B5F4-93BD-47B0-B918-371980CC1780}" destId="{896B3474-B7BB-49D9-B5AC-3C5B8667375B}" srcOrd="1" destOrd="0" presId="urn:microsoft.com/office/officeart/2005/8/layout/hierarchy6"/>
    <dgm:cxn modelId="{442CA713-4F86-49CE-96BD-2EBC3C7678E7}" type="presParOf" srcId="{8D083D63-2545-45E9-B50E-C99F5015D35C}" destId="{8EECDB18-6BF3-4AD5-8361-A6B5F4315A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7136D-B7BF-482A-9ED4-6021959040F4}">
      <dsp:nvSpPr>
        <dsp:cNvPr id="0" name=""/>
        <dsp:cNvSpPr/>
      </dsp:nvSpPr>
      <dsp:spPr>
        <a:xfrm>
          <a:off x="6265139" y="1314"/>
          <a:ext cx="1520986" cy="10139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Living Things</a:t>
          </a:r>
        </a:p>
      </dsp:txBody>
      <dsp:txXfrm>
        <a:off x="6294838" y="31013"/>
        <a:ext cx="1461588" cy="954593"/>
      </dsp:txXfrm>
    </dsp:sp>
    <dsp:sp modelId="{51689655-81DC-4AF7-8B34-8A5258917AD4}">
      <dsp:nvSpPr>
        <dsp:cNvPr id="0" name=""/>
        <dsp:cNvSpPr/>
      </dsp:nvSpPr>
      <dsp:spPr>
        <a:xfrm>
          <a:off x="6036991" y="1015305"/>
          <a:ext cx="988641" cy="405596"/>
        </a:xfrm>
        <a:custGeom>
          <a:avLst/>
          <a:gdLst/>
          <a:ahLst/>
          <a:cxnLst/>
          <a:rect l="0" t="0" r="0" b="0"/>
          <a:pathLst>
            <a:path>
              <a:moveTo>
                <a:pt x="988641" y="0"/>
              </a:moveTo>
              <a:lnTo>
                <a:pt x="988641" y="202798"/>
              </a:lnTo>
              <a:lnTo>
                <a:pt x="0" y="202798"/>
              </a:lnTo>
              <a:lnTo>
                <a:pt x="0" y="4055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FA08B-C872-48B5-B71B-ACE49772C8D9}">
      <dsp:nvSpPr>
        <dsp:cNvPr id="0" name=""/>
        <dsp:cNvSpPr/>
      </dsp:nvSpPr>
      <dsp:spPr>
        <a:xfrm>
          <a:off x="5276497" y="1420902"/>
          <a:ext cx="1520986" cy="10139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Animals</a:t>
          </a:r>
        </a:p>
      </dsp:txBody>
      <dsp:txXfrm>
        <a:off x="5306196" y="1450601"/>
        <a:ext cx="1461588" cy="954593"/>
      </dsp:txXfrm>
    </dsp:sp>
    <dsp:sp modelId="{E9E91B50-C766-4F56-BCCE-6110E8D9F858}">
      <dsp:nvSpPr>
        <dsp:cNvPr id="0" name=""/>
        <dsp:cNvSpPr/>
      </dsp:nvSpPr>
      <dsp:spPr>
        <a:xfrm>
          <a:off x="3071067" y="2434893"/>
          <a:ext cx="2965924" cy="405596"/>
        </a:xfrm>
        <a:custGeom>
          <a:avLst/>
          <a:gdLst/>
          <a:ahLst/>
          <a:cxnLst/>
          <a:rect l="0" t="0" r="0" b="0"/>
          <a:pathLst>
            <a:path>
              <a:moveTo>
                <a:pt x="2965924" y="0"/>
              </a:moveTo>
              <a:lnTo>
                <a:pt x="2965924" y="202798"/>
              </a:lnTo>
              <a:lnTo>
                <a:pt x="0" y="202798"/>
              </a:lnTo>
              <a:lnTo>
                <a:pt x="0" y="40559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4B38C-E442-4381-B4A0-1688AF625738}">
      <dsp:nvSpPr>
        <dsp:cNvPr id="0" name=""/>
        <dsp:cNvSpPr/>
      </dsp:nvSpPr>
      <dsp:spPr>
        <a:xfrm>
          <a:off x="2310573" y="2840489"/>
          <a:ext cx="1520986" cy="1013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Humans</a:t>
          </a:r>
        </a:p>
      </dsp:txBody>
      <dsp:txXfrm>
        <a:off x="2340272" y="2870188"/>
        <a:ext cx="1461588" cy="954593"/>
      </dsp:txXfrm>
    </dsp:sp>
    <dsp:sp modelId="{B6C414C7-C250-4498-A612-C5BD7CA16B71}">
      <dsp:nvSpPr>
        <dsp:cNvPr id="0" name=""/>
        <dsp:cNvSpPr/>
      </dsp:nvSpPr>
      <dsp:spPr>
        <a:xfrm>
          <a:off x="2082425" y="3854480"/>
          <a:ext cx="988641" cy="405596"/>
        </a:xfrm>
        <a:custGeom>
          <a:avLst/>
          <a:gdLst/>
          <a:ahLst/>
          <a:cxnLst/>
          <a:rect l="0" t="0" r="0" b="0"/>
          <a:pathLst>
            <a:path>
              <a:moveTo>
                <a:pt x="988641" y="0"/>
              </a:moveTo>
              <a:lnTo>
                <a:pt x="988641" y="202798"/>
              </a:lnTo>
              <a:lnTo>
                <a:pt x="0" y="202798"/>
              </a:lnTo>
              <a:lnTo>
                <a:pt x="0" y="4055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729DC-C5FE-4837-8464-427510150F52}">
      <dsp:nvSpPr>
        <dsp:cNvPr id="0" name=""/>
        <dsp:cNvSpPr/>
      </dsp:nvSpPr>
      <dsp:spPr>
        <a:xfrm>
          <a:off x="1321932" y="4260077"/>
          <a:ext cx="1520986" cy="10139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Male</a:t>
          </a:r>
        </a:p>
      </dsp:txBody>
      <dsp:txXfrm>
        <a:off x="1351631" y="4289776"/>
        <a:ext cx="1461588" cy="954593"/>
      </dsp:txXfrm>
    </dsp:sp>
    <dsp:sp modelId="{9BB95D1E-83A1-4121-84D0-C6D9158514BA}">
      <dsp:nvSpPr>
        <dsp:cNvPr id="0" name=""/>
        <dsp:cNvSpPr/>
      </dsp:nvSpPr>
      <dsp:spPr>
        <a:xfrm>
          <a:off x="3071067" y="3854480"/>
          <a:ext cx="988641" cy="40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98"/>
              </a:lnTo>
              <a:lnTo>
                <a:pt x="988641" y="202798"/>
              </a:lnTo>
              <a:lnTo>
                <a:pt x="988641" y="4055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15236-6E2D-42B5-9DB6-C5141A00B2D7}">
      <dsp:nvSpPr>
        <dsp:cNvPr id="0" name=""/>
        <dsp:cNvSpPr/>
      </dsp:nvSpPr>
      <dsp:spPr>
        <a:xfrm>
          <a:off x="3299215" y="4260077"/>
          <a:ext cx="1520986" cy="10139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Female</a:t>
          </a:r>
        </a:p>
      </dsp:txBody>
      <dsp:txXfrm>
        <a:off x="3328914" y="4289776"/>
        <a:ext cx="1461588" cy="954593"/>
      </dsp:txXfrm>
    </dsp:sp>
    <dsp:sp modelId="{C60D8D7C-0E0A-4099-99FE-2EA9B8660A30}">
      <dsp:nvSpPr>
        <dsp:cNvPr id="0" name=""/>
        <dsp:cNvSpPr/>
      </dsp:nvSpPr>
      <dsp:spPr>
        <a:xfrm>
          <a:off x="5048349" y="2434893"/>
          <a:ext cx="988641" cy="405596"/>
        </a:xfrm>
        <a:custGeom>
          <a:avLst/>
          <a:gdLst/>
          <a:ahLst/>
          <a:cxnLst/>
          <a:rect l="0" t="0" r="0" b="0"/>
          <a:pathLst>
            <a:path>
              <a:moveTo>
                <a:pt x="988641" y="0"/>
              </a:moveTo>
              <a:lnTo>
                <a:pt x="988641" y="202798"/>
              </a:lnTo>
              <a:lnTo>
                <a:pt x="0" y="202798"/>
              </a:lnTo>
              <a:lnTo>
                <a:pt x="0" y="40559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57A21-5E39-489A-B67D-71BEA659DC81}">
      <dsp:nvSpPr>
        <dsp:cNvPr id="0" name=""/>
        <dsp:cNvSpPr/>
      </dsp:nvSpPr>
      <dsp:spPr>
        <a:xfrm>
          <a:off x="4287856" y="2840489"/>
          <a:ext cx="1520986" cy="1013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Canines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(Dogs)</a:t>
          </a:r>
        </a:p>
      </dsp:txBody>
      <dsp:txXfrm>
        <a:off x="4317555" y="2870188"/>
        <a:ext cx="1461588" cy="954593"/>
      </dsp:txXfrm>
    </dsp:sp>
    <dsp:sp modelId="{261CCC22-FCBF-46FF-BFC3-020FE7690821}">
      <dsp:nvSpPr>
        <dsp:cNvPr id="0" name=""/>
        <dsp:cNvSpPr/>
      </dsp:nvSpPr>
      <dsp:spPr>
        <a:xfrm>
          <a:off x="6036991" y="2434893"/>
          <a:ext cx="988641" cy="40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98"/>
              </a:lnTo>
              <a:lnTo>
                <a:pt x="988641" y="202798"/>
              </a:lnTo>
              <a:lnTo>
                <a:pt x="988641" y="40559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DE2D6-90AC-4189-8C18-227B3362A55D}">
      <dsp:nvSpPr>
        <dsp:cNvPr id="0" name=""/>
        <dsp:cNvSpPr/>
      </dsp:nvSpPr>
      <dsp:spPr>
        <a:xfrm>
          <a:off x="6265139" y="2840489"/>
          <a:ext cx="1520986" cy="1013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Felines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(Cats)</a:t>
          </a:r>
        </a:p>
      </dsp:txBody>
      <dsp:txXfrm>
        <a:off x="6294838" y="2870188"/>
        <a:ext cx="1461588" cy="954593"/>
      </dsp:txXfrm>
    </dsp:sp>
    <dsp:sp modelId="{82539650-F020-42D9-BB59-35EA805EBD35}">
      <dsp:nvSpPr>
        <dsp:cNvPr id="0" name=""/>
        <dsp:cNvSpPr/>
      </dsp:nvSpPr>
      <dsp:spPr>
        <a:xfrm>
          <a:off x="6036991" y="2434893"/>
          <a:ext cx="2965924" cy="40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98"/>
              </a:lnTo>
              <a:lnTo>
                <a:pt x="2965924" y="202798"/>
              </a:lnTo>
              <a:lnTo>
                <a:pt x="2965924" y="40559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5129D-1C38-46C1-B22E-863A8C62D9A7}">
      <dsp:nvSpPr>
        <dsp:cNvPr id="0" name=""/>
        <dsp:cNvSpPr/>
      </dsp:nvSpPr>
      <dsp:spPr>
        <a:xfrm>
          <a:off x="8242421" y="2840489"/>
          <a:ext cx="1520986" cy="1013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Bovines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(Cattle)</a:t>
          </a:r>
        </a:p>
      </dsp:txBody>
      <dsp:txXfrm>
        <a:off x="8272120" y="2870188"/>
        <a:ext cx="1461588" cy="954593"/>
      </dsp:txXfrm>
    </dsp:sp>
    <dsp:sp modelId="{631170AC-C615-4DEC-93E7-23A501F8A5B2}">
      <dsp:nvSpPr>
        <dsp:cNvPr id="0" name=""/>
        <dsp:cNvSpPr/>
      </dsp:nvSpPr>
      <dsp:spPr>
        <a:xfrm>
          <a:off x="7025632" y="1015305"/>
          <a:ext cx="988641" cy="40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98"/>
              </a:lnTo>
              <a:lnTo>
                <a:pt x="988641" y="202798"/>
              </a:lnTo>
              <a:lnTo>
                <a:pt x="988641" y="4055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A4EAA-C55D-44EA-95D8-CF8568D6477B}">
      <dsp:nvSpPr>
        <dsp:cNvPr id="0" name=""/>
        <dsp:cNvSpPr/>
      </dsp:nvSpPr>
      <dsp:spPr>
        <a:xfrm>
          <a:off x="7253780" y="1420902"/>
          <a:ext cx="1520986" cy="10139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Plants</a:t>
          </a:r>
        </a:p>
      </dsp:txBody>
      <dsp:txXfrm>
        <a:off x="7283479" y="1450601"/>
        <a:ext cx="1461588" cy="954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E07A072-7EA8-457E-AA14-F01411521CE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777240" y="1257120"/>
            <a:ext cx="6216480" cy="339336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77240" y="4840560"/>
            <a:ext cx="6216480" cy="39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Demonstrate proximate genus and remote genus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24"/>
          </p:nvPr>
        </p:nvSpPr>
        <p:spPr>
          <a:xfrm>
            <a:off x="4402440" y="9553680"/>
            <a:ext cx="33667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AC81DC-2204-4844-A38D-EEFA0DBB4B3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777240" y="1257120"/>
            <a:ext cx="6216480" cy="339336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77240" y="4840560"/>
            <a:ext cx="6216480" cy="39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Accidents: you must have enough features to make it distinct. Also use tea example.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Causes: Water is made of hydrogen and oxygen (material cause/content) or A pen is something that is used for writing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5"/>
          </p:nvPr>
        </p:nvSpPr>
        <p:spPr>
          <a:xfrm>
            <a:off x="4402440" y="9553680"/>
            <a:ext cx="33667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4375BD-730D-4ACF-BC28-09A04EA181E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4EC0A4-7411-49CB-91B1-975FE547E911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Term – if not clear then they should be defined properly, otherwise it makes no sense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E.g. of false premises – you can prove anything from false premises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29CF79-E842-42E2-8B80-E0C74A5AE8B8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If you don’t know what a things is then at least know what it is not.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643997-B058-4E60-9937-1E873270973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777240" y="1257120"/>
            <a:ext cx="6216480" cy="33933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77240" y="4840560"/>
            <a:ext cx="6216480" cy="39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Definitions of GDP, poverty, literacy etc are all examples of nominal definition.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Also called simulative definitions, and may include metaphorical definitions e.g. education is the true light of life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22"/>
          </p:nvPr>
        </p:nvSpPr>
        <p:spPr>
          <a:xfrm>
            <a:off x="4402440" y="9553680"/>
            <a:ext cx="33667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4F8C49-9026-4021-ACB9-548EA8CF671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777240" y="1257120"/>
            <a:ext cx="6216480" cy="33933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77240" y="4840560"/>
            <a:ext cx="6216480" cy="39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Remember the formula?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23"/>
          </p:nvPr>
        </p:nvSpPr>
        <p:spPr>
          <a:xfrm>
            <a:off x="4402440" y="9553680"/>
            <a:ext cx="3366720" cy="5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331C53-5772-4D3E-B5E7-62962079096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10DDC9-C272-4082-9674-CF8C89D463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B99676-AEA0-4ADA-8963-39E22D8410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7D06D1-4F20-4BD3-AF1F-972D0F2B01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30DBAD-CDFC-46EC-AA4B-3AE29716AC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3548B9-5D25-47D3-8665-5E4C9F0445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4AFB3A-B129-4FD0-95BF-5F54F6C0A3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92D94E-F37C-4CAE-A876-6B9944576B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A822C3-6BB3-4489-865A-5E7162BF99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FB5CF1-3B08-4179-8027-7AD75E90F0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701A5C-A284-4287-AA54-75E0CD2749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C4AA09-8B46-4BB5-8B03-EDA3DD198D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D974E6-16BD-4B56-93D9-064602C5C0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824E59-F578-4567-BA26-97D09120AA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E9FB12-A3ED-4BA3-BE75-47876227C1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3E9732-F2EF-4C70-925D-8B97BD401F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65DD4E-AFF6-4E2D-84AC-F20F08FE0F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C617F1-1C7C-450E-AFC4-076201954C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3A75AC-AC1C-4879-95D0-DADB31F980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B3AC1C-3DD8-4CF6-BB43-68FDF95CD7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AA7EBC-1383-44B0-9360-A8A1A35BC5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933122-C991-42A8-9B0F-A4388BFD02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C0A6D2-E630-437F-BB94-17C14864F1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A3893A-2C5B-4AAE-9854-00E058744C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F0460D-59B1-4B67-8609-B594D9DF7C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52D4DF-CCF5-42A8-B522-5344451AED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E38BF5-107F-42FD-BA58-A48A7BCBA5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0511A5-E837-40A8-9965-808FB3552E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3972AB-653F-40B3-BB1A-96919F7B89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15CA5E-0850-43E9-9C30-907DCE8A1E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7B66ED-2DE8-4102-97F7-7852D54E22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DEA19F-7316-4D5C-8B83-9657871DDF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3DEF4E-C2D6-41CE-90FB-F8B67611E9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7E06E2-564A-4811-AED2-D2C1714E8A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8BD7F-9C87-43F5-A7DC-6EF4917A06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4BAC4A-CD02-4DCD-86D2-36AAC7A26D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0138A8-3E2E-443A-BA52-16DF1365A1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CB828F-1988-4FD2-A1C5-531DCD004F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F070FD-1C92-47C5-BE5B-7DA4897608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16083E-A112-44C8-8959-9C862A13D2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67E3DB-9436-4600-AAEB-D8745A89A0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6B65B30-7759-472C-9789-A1EBECDC60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A06B7D-28CF-45ED-9992-EFE3D37F6B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84B5FD-679E-4D30-A634-A883B47259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731CFD4-96FF-453A-96D9-596AC9DEBE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145809-5639-407A-8E8D-1C06BD3003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2006B75-1A7E-4438-A9E5-D217E14780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2B1ACCE-E261-4C24-8577-8C46B1D2C0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12F509D-F9B9-4914-BD26-FC519AFFC6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167256A-5A5E-45DD-A3F9-06D54D8916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CD9CB34-F38B-40EA-95D4-0C1C7D5717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931D2C0-9E5C-4324-AD6D-7CE6FD5572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F712621-DAC2-4A02-8D14-52D33BFFED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89D0DA6-43E6-448C-9013-35FD00D67B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5B46441-E8C4-4AAD-A712-3A11A1D310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7ECAA8C-3DAB-4B32-8A4F-B7C7DCC087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8F914-C92D-42EC-A1AB-C5D46778D5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6783006-8312-48C1-937B-8AFF863A60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4DB09B-8106-47DA-AAC6-A365C8CF4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495A46-2E22-46B6-A36B-981F7B048C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D9902E-E600-4A79-963E-63865399A5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7"/>
          <p:cNvSpPr/>
          <p:nvPr/>
        </p:nvSpPr>
        <p:spPr>
          <a:xfrm>
            <a:off x="448920" y="4122000"/>
            <a:ext cx="11290320" cy="360"/>
          </a:xfrm>
          <a:prstGeom prst="line">
            <a:avLst/>
          </a:prstGeom>
          <a:ln w="63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4369320" y="6153840"/>
            <a:ext cx="5394240" cy="5014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191" strike="noStrike" cap="all">
                <a:solidFill>
                  <a:srgbClr val="ffffff">
                    <a:alpha val="55000"/>
                  </a:srgbClr>
                </a:solidFill>
                <a:latin typeface="Source Sans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191" strike="noStrike" cap="all">
                <a:solidFill>
                  <a:srgbClr val="ffffff">
                    <a:alpha val="55000"/>
                  </a:srgbClr>
                </a:solidFill>
                <a:latin typeface="Source Sans Pro"/>
              </a:rPr>
              <a:t>Department of HSS, IIT(ISM) Dhanbad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10235520" y="6153840"/>
            <a:ext cx="1509120" cy="5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55000"/>
                  </a:srgbClr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99713C-6590-48DD-9191-1A7EDEB57571}" type="slidenum">
              <a:rPr b="0" lang="en-US" sz="900" spc="-1" strike="noStrike">
                <a:solidFill>
                  <a:srgbClr val="ffffff">
                    <a:alpha val="55000"/>
                  </a:srgbClr>
                </a:solidFill>
                <a:latin typeface="Source Sans Pro"/>
              </a:rPr>
              <a:t>11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42440" y="6153120"/>
            <a:ext cx="3454920" cy="5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4369320" y="6153840"/>
            <a:ext cx="5394240" cy="5014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191" strike="noStrike" cap="all">
                <a:solidFill>
                  <a:srgbClr val="ffffff">
                    <a:alpha val="55000"/>
                  </a:srgbClr>
                </a:solidFill>
                <a:latin typeface="Source Sans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191" strike="noStrike" cap="all">
                <a:solidFill>
                  <a:srgbClr val="ffffff">
                    <a:alpha val="55000"/>
                  </a:srgbClr>
                </a:solidFill>
                <a:latin typeface="Source Sans Pro"/>
              </a:rPr>
              <a:t>&lt;footer&gt;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10235520" y="6153840"/>
            <a:ext cx="1509120" cy="5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55000"/>
                  </a:srgbClr>
                </a:solidFill>
                <a:latin typeface="Source Sans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FD685F-03D2-4D15-8CD5-690AE7CD175C}" type="slidenum">
              <a:rPr b="0" lang="en-US" sz="900" spc="-1" strike="noStrike">
                <a:solidFill>
                  <a:srgbClr val="ffffff">
                    <a:alpha val="55000"/>
                  </a:srgbClr>
                </a:solidFill>
                <a:latin typeface="Source Sans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442440" y="6153120"/>
            <a:ext cx="3454920" cy="5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7400" y="6356520"/>
            <a:ext cx="411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07960" y="6356520"/>
            <a:ext cx="2741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D0005B-7693-491B-8199-B589B31A911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7720" y="6356520"/>
            <a:ext cx="2741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10"/>
          </p:nvPr>
        </p:nvSpPr>
        <p:spPr>
          <a:xfrm>
            <a:off x="4037400" y="6356520"/>
            <a:ext cx="411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1"/>
          </p:nvPr>
        </p:nvSpPr>
        <p:spPr>
          <a:xfrm>
            <a:off x="8607960" y="6356520"/>
            <a:ext cx="2741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C00FCC-793E-4E6A-9417-8B4589C302E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2"/>
          </p:nvPr>
        </p:nvSpPr>
        <p:spPr>
          <a:xfrm>
            <a:off x="837720" y="6356520"/>
            <a:ext cx="2741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ftr" idx="13"/>
          </p:nvPr>
        </p:nvSpPr>
        <p:spPr>
          <a:xfrm>
            <a:off x="4037400" y="6356520"/>
            <a:ext cx="411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sldNum" idx="14"/>
          </p:nvPr>
        </p:nvSpPr>
        <p:spPr>
          <a:xfrm>
            <a:off x="8607960" y="6356520"/>
            <a:ext cx="2741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185232-3EDB-4825-9FFD-94D3206349A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dt" idx="15"/>
          </p:nvPr>
        </p:nvSpPr>
        <p:spPr>
          <a:xfrm>
            <a:off x="837720" y="6356520"/>
            <a:ext cx="2741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37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7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rgbClr val="11111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32960" y="448200"/>
            <a:ext cx="11153160" cy="34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i="1" lang="en-US" sz="6400" spc="-1" strike="noStrike">
                <a:solidFill>
                  <a:srgbClr val="ffff00"/>
                </a:solidFill>
                <a:latin typeface="Source Sans Pro Light"/>
                <a:ea typeface="Source Sans Pro Light"/>
              </a:rPr>
              <a:t>HSC 509</a:t>
            </a:r>
            <a:br>
              <a:rPr sz="6400"/>
            </a:br>
            <a:r>
              <a:rPr b="0" i="1" lang="en-US" sz="5000" spc="-1" strike="noStrike">
                <a:solidFill>
                  <a:srgbClr val="ffff00"/>
                </a:solidFill>
                <a:latin typeface="Source Sans Pro Light"/>
                <a:ea typeface="Source Sans Pro Light"/>
              </a:rPr>
              <a:t>Perspectives on Human Behaviour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1940760" y="4397040"/>
            <a:ext cx="7352280" cy="147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algn="ctr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>
                    <a:alpha val="55000"/>
                  </a:srgbClr>
                </a:solidFill>
                <a:latin typeface="Source Sans Pro"/>
                <a:ea typeface="Source Sans Pro"/>
              </a:rPr>
              <a:t>Monsoon Semester 2022-23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>
                    <a:alpha val="55000"/>
                  </a:srgbClr>
                </a:solidFill>
                <a:latin typeface="Source Sans Pro"/>
                <a:ea typeface="Source Sans Pro"/>
              </a:rPr>
              <a:t>Department  of Humanities and Social Sciences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ffff">
                    <a:alpha val="55000"/>
                  </a:srgbClr>
                </a:solidFill>
                <a:latin typeface="Source Sans Pro"/>
                <a:ea typeface="Source Sans Pro"/>
              </a:rPr>
              <a:t>Indian Institute of Technology (ISM) Dhanbad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5" name="Straight Connector 9"/>
          <p:cNvSpPr/>
          <p:nvPr/>
        </p:nvSpPr>
        <p:spPr>
          <a:xfrm>
            <a:off x="4383720" y="4122000"/>
            <a:ext cx="7378200" cy="360"/>
          </a:xfrm>
          <a:prstGeom prst="line">
            <a:avLst/>
          </a:prstGeom>
          <a:ln w="63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983593224"/>
              </p:ext>
            </p:extLst>
          </p:nvPr>
        </p:nvGraphicFramePr>
        <p:xfrm>
          <a:off x="435600" y="745560"/>
          <a:ext cx="11081160" cy="527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Department of HSS, IIT(ISM) Dhanbad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A1CD10-7D59-4EC7-A989-F784F4A75C1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 Light"/>
              </a:rPr>
              <a:t>Non-Essential Definitions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28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By properties: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Man is someone who speaks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By Accidents: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Democracy is a form of government followed in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India since 1947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By Causes: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Triangle is enclosed plane figure by meeting of 3 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lines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By Effects: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Pathogen is substance that causes diseases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Department of HSS, IIT(ISM) Dhanbad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0A81E8-121F-4F09-B7EE-2CBE4123D43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7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47840" y="374760"/>
            <a:ext cx="11297520" cy="9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i="1" lang="en-US" sz="6400" spc="-1" strike="noStrike">
                <a:solidFill>
                  <a:srgbClr val="ffff00"/>
                </a:solidFill>
                <a:latin typeface="Source Sans Pro Light"/>
                <a:ea typeface="Source Sans Pro Light"/>
              </a:rPr>
              <a:t>What is Psychology ?</a:t>
            </a:r>
            <a:endParaRPr b="0" lang="en-IN" sz="6400" spc="-1" strike="noStrike">
              <a:latin typeface="Arial"/>
            </a:endParaRPr>
          </a:p>
        </p:txBody>
      </p:sp>
      <p:sp>
        <p:nvSpPr>
          <p:cNvPr id="218" name="Straight Connector 9"/>
          <p:cNvSpPr/>
          <p:nvPr/>
        </p:nvSpPr>
        <p:spPr>
          <a:xfrm>
            <a:off x="448920" y="1609200"/>
            <a:ext cx="11290320" cy="360"/>
          </a:xfrm>
          <a:prstGeom prst="line">
            <a:avLst/>
          </a:prstGeom>
          <a:ln w="635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47840" y="1947600"/>
            <a:ext cx="7376040" cy="4003560"/>
          </a:xfrm>
          <a:prstGeom prst="rect">
            <a:avLst/>
          </a:prstGeom>
          <a:noFill/>
          <a:ln w="0">
            <a:noFill/>
          </a:ln>
        </p:spPr>
        <p:txBody>
          <a:bodyPr lIns="0" rIns="90000" tIns="0" bIns="0" anchor="t">
            <a:normAutofit fontScale="97000"/>
          </a:bodyPr>
          <a:p>
            <a:pPr marL="449640" indent="-447840">
              <a:lnSpc>
                <a:spcPct val="14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Psychology is the </a:t>
            </a:r>
            <a:r>
              <a:rPr b="0" lang="en-US" sz="1800" spc="-1" strike="noStrike">
                <a:solidFill>
                  <a:srgbClr val="ffff00"/>
                </a:solidFill>
                <a:latin typeface="Source Sans Pro"/>
                <a:ea typeface="Source Sans Pro"/>
              </a:rPr>
              <a:t>science</a:t>
            </a: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 of mind and behaviour, it involves application of this science to solve human problems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449640" indent="-447840">
              <a:lnSpc>
                <a:spcPct val="14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Science is a systematized </a:t>
            </a:r>
            <a:r>
              <a:rPr b="0" lang="en-US" sz="1800" spc="-1" strike="noStrike">
                <a:solidFill>
                  <a:srgbClr val="ffff00"/>
                </a:solidFill>
                <a:latin typeface="Source Sans Pro"/>
                <a:ea typeface="Source Sans Pro"/>
              </a:rPr>
              <a:t>body of knowledge</a:t>
            </a: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 that is gathered by careful </a:t>
            </a:r>
            <a:r>
              <a:rPr b="0" lang="en-US" sz="1800" spc="-1" strike="noStrike">
                <a:solidFill>
                  <a:srgbClr val="ffff00"/>
                </a:solidFill>
                <a:latin typeface="Source Sans Pro"/>
                <a:ea typeface="Source Sans Pro"/>
              </a:rPr>
              <a:t>observation</a:t>
            </a: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 and </a:t>
            </a:r>
            <a:r>
              <a:rPr b="0" lang="en-US" sz="1800" spc="-1" strike="noStrike">
                <a:solidFill>
                  <a:srgbClr val="ffff00"/>
                </a:solidFill>
                <a:latin typeface="Source Sans Pro"/>
                <a:ea typeface="Source Sans Pro"/>
              </a:rPr>
              <a:t>measurement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449640" indent="-447840">
              <a:lnSpc>
                <a:spcPct val="14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Science includes:</a:t>
            </a:r>
            <a:endParaRPr b="0" lang="en-IN" sz="1800" spc="-1" strike="noStrike">
              <a:latin typeface="Arial"/>
            </a:endParaRPr>
          </a:p>
          <a:p>
            <a:pPr lvl="1" marL="899640" indent="-447840">
              <a:lnSpc>
                <a:spcPct val="140000"/>
              </a:lnSpc>
              <a:spcBef>
                <a:spcPts val="499"/>
              </a:spcBef>
              <a:buClr>
                <a:srgbClr val="ffffff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Method</a:t>
            </a:r>
            <a:endParaRPr b="0" lang="en-IN" sz="1800" spc="-1" strike="noStrike">
              <a:latin typeface="Arial"/>
            </a:endParaRPr>
          </a:p>
          <a:p>
            <a:pPr lvl="1" marL="899640" indent="-447840">
              <a:lnSpc>
                <a:spcPct val="140000"/>
              </a:lnSpc>
              <a:spcBef>
                <a:spcPts val="499"/>
              </a:spcBef>
              <a:buClr>
                <a:srgbClr val="ffffff"/>
              </a:buClr>
              <a:buFont typeface="Calibri Light"/>
              <a:buChar char="→"/>
            </a:pPr>
            <a:r>
              <a:rPr b="0" lang="en-US" sz="18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Body of knowledge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 Light"/>
              </a:rPr>
              <a:t>Parts of an Argument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28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All MEN are MORTAL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SOCRATES is a MAN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Therefore, SOCRATES is MORTAL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 Light"/>
              </a:rPr>
              <a:t>Parts of an Argument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37720" y="2509920"/>
            <a:ext cx="10511280" cy="366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All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MEN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are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MORTAL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SOCRATES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is a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MAN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Therefore,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SOCRATES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is </a:t>
            </a:r>
            <a:r>
              <a:rPr b="0" lang="en-US" sz="2800" spc="-1" strike="noStrike">
                <a:solidFill>
                  <a:srgbClr val="ffff00"/>
                </a:solidFill>
                <a:latin typeface="Calibri"/>
              </a:rPr>
              <a:t>MORTAL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4" name="Rectangle 2"/>
          <p:cNvSpPr/>
          <p:nvPr/>
        </p:nvSpPr>
        <p:spPr>
          <a:xfrm>
            <a:off x="7436160" y="2416680"/>
            <a:ext cx="24825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Terms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 Light"/>
              </a:rPr>
              <a:t>Parts of an Argument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7720" y="2509920"/>
            <a:ext cx="10511280" cy="366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All MEN are MORTAL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SOCRATES is a MAN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Therefore, SOCRATES is MORTAL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7" name="Rectangle 1"/>
          <p:cNvSpPr/>
          <p:nvPr/>
        </p:nvSpPr>
        <p:spPr>
          <a:xfrm>
            <a:off x="6360120" y="3247200"/>
            <a:ext cx="50259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Propositions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 Light"/>
              </a:rPr>
              <a:t>Criteria for a Good Argument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28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TERMS must be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Calibri"/>
              </a:rPr>
              <a:t>clear and unambiguous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i.e. </a:t>
            </a:r>
            <a:r>
              <a:rPr b="0" i="1" lang="en-US" sz="2800" spc="-1" strike="noStrike">
                <a:solidFill>
                  <a:srgbClr val="ffff00"/>
                </a:solidFill>
                <a:latin typeface="Calibri"/>
              </a:rPr>
              <a:t>Defined Clearly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PROPOSITIONS/PREMISES must be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Calibri"/>
              </a:rPr>
              <a:t>true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ARGUMENT must be 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Calibri"/>
              </a:rPr>
              <a:t>logically valid (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i.e. conclusion must follow from premises)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00"/>
                </a:solidFill>
                <a:latin typeface="Calibri"/>
              </a:rPr>
              <a:t>What is a Good Definition ?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28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Ideal Definition: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That which tell us what a thing is (</a:t>
            </a:r>
            <a:r>
              <a:rPr b="0" i="1" lang="en-US" sz="2800" spc="-1" strike="noStrike">
                <a:solidFill>
                  <a:srgbClr val="ffffff"/>
                </a:solidFill>
                <a:latin typeface="Calibri"/>
              </a:rPr>
              <a:t>done by giving genus and specific difference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Minimally Acceptable: That which can distinguish it from all other things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The closer a definition of a thing comes to its essence, the better it is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Department of HSS, IIT(ISM) Dhanbad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6F55B4-6447-4486-A2EB-D41315614D4D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 Light"/>
              </a:rPr>
              <a:t>Nominal Definition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28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Nominal Definition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Concept is merely named not its essence is not defined. They do not point to reality of something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Examples: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Literacy is a person can write his/her name in a language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Alternatives: 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Synonym: 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murder means to kill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Origin: 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democracy comes from demo meaning people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Example: </a:t>
            </a: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virtue is being honest and fair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Department of HSS, IIT(ISM) Dhanbad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95090E-D6F1-4CA3-BB16-34ED03F2748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772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Calibri Light"/>
              </a:rPr>
              <a:t>Essential Definition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28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It gives the essence of the thing defined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It breaks the meaning into parts –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generic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Man is an animal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Triangle is plane figure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and specific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Man is a ‘rational’ animal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ffffff"/>
                </a:solidFill>
                <a:latin typeface="Calibri"/>
              </a:rPr>
              <a:t>Triangle is a ‘3-sided’ plane figure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Note: sometimes ‘Properties’ can replace specific difference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Department of HSS, IIT(ISM) Dhanbad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92466C-3549-4009-8171-4FF11C1A0E6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Application>LibreOffice/7.3.5.2$Linux_X86_64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2022-08-15T10:41:47Z</dcterms:created>
  <dc:creator/>
  <dc:description/>
  <dc:language>en-US</dc:language>
  <cp:lastModifiedBy/>
  <dcterms:modified xsi:type="dcterms:W3CDTF">2022-08-18T13:16:21Z</dcterms:modified>
  <cp:revision>153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