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50D25-9A80-4191-92E1-419C8BF50DB7}" v="93" dt="2024-02-18T15:57:58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jadhav" userId="bef185f464acd436" providerId="LiveId" clId="{CF650D25-9A80-4191-92E1-419C8BF50DB7}"/>
    <pc:docChg chg="undo custSel addSld delSld modSld sldOrd">
      <pc:chgData name="sameer jadhav" userId="bef185f464acd436" providerId="LiveId" clId="{CF650D25-9A80-4191-92E1-419C8BF50DB7}" dt="2024-02-21T00:09:02.276" v="2099" actId="27636"/>
      <pc:docMkLst>
        <pc:docMk/>
      </pc:docMkLst>
      <pc:sldChg chg="modSp mod">
        <pc:chgData name="sameer jadhav" userId="bef185f464acd436" providerId="LiveId" clId="{CF650D25-9A80-4191-92E1-419C8BF50DB7}" dt="2024-02-18T01:04:32.987" v="113" actId="20577"/>
        <pc:sldMkLst>
          <pc:docMk/>
          <pc:sldMk cId="3591894411" sldId="256"/>
        </pc:sldMkLst>
        <pc:spChg chg="mod">
          <ac:chgData name="sameer jadhav" userId="bef185f464acd436" providerId="LiveId" clId="{CF650D25-9A80-4191-92E1-419C8BF50DB7}" dt="2024-02-18T01:04:32.987" v="113" actId="20577"/>
          <ac:spMkLst>
            <pc:docMk/>
            <pc:sldMk cId="3591894411" sldId="256"/>
            <ac:spMk id="2" creationId="{CA4EFB59-82C2-EA72-84BF-D713ADCC0A58}"/>
          </ac:spMkLst>
        </pc:spChg>
      </pc:sldChg>
      <pc:sldChg chg="addSp delSp modSp del mod">
        <pc:chgData name="sameer jadhav" userId="bef185f464acd436" providerId="LiveId" clId="{CF650D25-9A80-4191-92E1-419C8BF50DB7}" dt="2024-02-18T01:03:34.124" v="8" actId="47"/>
        <pc:sldMkLst>
          <pc:docMk/>
          <pc:sldMk cId="3280053018" sldId="257"/>
        </pc:sldMkLst>
        <pc:spChg chg="mod">
          <ac:chgData name="sameer jadhav" userId="bef185f464acd436" providerId="LiveId" clId="{CF650D25-9A80-4191-92E1-419C8BF50DB7}" dt="2024-02-18T01:03:18.756" v="7" actId="27636"/>
          <ac:spMkLst>
            <pc:docMk/>
            <pc:sldMk cId="3280053018" sldId="257"/>
            <ac:spMk id="2" creationId="{722EFFC1-EAC3-8A6C-AB61-AD76DFE57FDE}"/>
          </ac:spMkLst>
        </pc:spChg>
        <pc:spChg chg="mod">
          <ac:chgData name="sameer jadhav" userId="bef185f464acd436" providerId="LiveId" clId="{CF650D25-9A80-4191-92E1-419C8BF50DB7}" dt="2024-02-18T01:03:13.702" v="5" actId="6549"/>
          <ac:spMkLst>
            <pc:docMk/>
            <pc:sldMk cId="3280053018" sldId="257"/>
            <ac:spMk id="4" creationId="{767DE018-4F4A-1270-A582-189FAC78E19A}"/>
          </ac:spMkLst>
        </pc:spChg>
        <pc:spChg chg="add mod">
          <ac:chgData name="sameer jadhav" userId="bef185f464acd436" providerId="LiveId" clId="{CF650D25-9A80-4191-92E1-419C8BF50DB7}" dt="2024-02-18T01:02:40.652" v="1" actId="478"/>
          <ac:spMkLst>
            <pc:docMk/>
            <pc:sldMk cId="3280053018" sldId="257"/>
            <ac:spMk id="5" creationId="{052C45AB-61A7-0773-5C96-2D00C05FD6D7}"/>
          </ac:spMkLst>
        </pc:spChg>
        <pc:picChg chg="del">
          <ac:chgData name="sameer jadhav" userId="bef185f464acd436" providerId="LiveId" clId="{CF650D25-9A80-4191-92E1-419C8BF50DB7}" dt="2024-02-18T01:02:40.652" v="1" actId="478"/>
          <ac:picMkLst>
            <pc:docMk/>
            <pc:sldMk cId="3280053018" sldId="257"/>
            <ac:picMk id="7" creationId="{55B55B4C-0FB4-4DA7-D26D-9B1793A771D4}"/>
          </ac:picMkLst>
        </pc:picChg>
      </pc:sldChg>
      <pc:sldChg chg="addSp delSp modSp del mod">
        <pc:chgData name="sameer jadhav" userId="bef185f464acd436" providerId="LiveId" clId="{CF650D25-9A80-4191-92E1-419C8BF50DB7}" dt="2024-02-18T01:03:34.124" v="8" actId="47"/>
        <pc:sldMkLst>
          <pc:docMk/>
          <pc:sldMk cId="4072619899" sldId="258"/>
        </pc:sldMkLst>
        <pc:spChg chg="mod">
          <ac:chgData name="sameer jadhav" userId="bef185f464acd436" providerId="LiveId" clId="{CF650D25-9A80-4191-92E1-419C8BF50DB7}" dt="2024-02-18T01:02:53.706" v="2" actId="6549"/>
          <ac:spMkLst>
            <pc:docMk/>
            <pc:sldMk cId="4072619899" sldId="258"/>
            <ac:spMk id="2" creationId="{2A71829A-1640-0DF2-6430-C2ADA4399BD2}"/>
          </ac:spMkLst>
        </pc:spChg>
        <pc:spChg chg="mod">
          <ac:chgData name="sameer jadhav" userId="bef185f464acd436" providerId="LiveId" clId="{CF650D25-9A80-4191-92E1-419C8BF50DB7}" dt="2024-02-18T01:02:58.031" v="3" actId="6549"/>
          <ac:spMkLst>
            <pc:docMk/>
            <pc:sldMk cId="4072619899" sldId="258"/>
            <ac:spMk id="4" creationId="{417845C7-4466-D1A4-F314-A56789A2252B}"/>
          </ac:spMkLst>
        </pc:spChg>
        <pc:spChg chg="add mod">
          <ac:chgData name="sameer jadhav" userId="bef185f464acd436" providerId="LiveId" clId="{CF650D25-9A80-4191-92E1-419C8BF50DB7}" dt="2024-02-18T01:03:01.491" v="4" actId="478"/>
          <ac:spMkLst>
            <pc:docMk/>
            <pc:sldMk cId="4072619899" sldId="258"/>
            <ac:spMk id="5" creationId="{62457564-8E64-D843-9650-82A7114E44B1}"/>
          </ac:spMkLst>
        </pc:spChg>
        <pc:picChg chg="del">
          <ac:chgData name="sameer jadhav" userId="bef185f464acd436" providerId="LiveId" clId="{CF650D25-9A80-4191-92E1-419C8BF50DB7}" dt="2024-02-18T01:03:01.491" v="4" actId="478"/>
          <ac:picMkLst>
            <pc:docMk/>
            <pc:sldMk cId="4072619899" sldId="258"/>
            <ac:picMk id="8" creationId="{8860DD00-04F8-706B-80E4-695017CC67BC}"/>
          </ac:picMkLst>
        </pc:picChg>
      </pc:sldChg>
      <pc:sldChg chg="del">
        <pc:chgData name="sameer jadhav" userId="bef185f464acd436" providerId="LiveId" clId="{CF650D25-9A80-4191-92E1-419C8BF50DB7}" dt="2024-02-18T01:03:34.124" v="8" actId="47"/>
        <pc:sldMkLst>
          <pc:docMk/>
          <pc:sldMk cId="165059027" sldId="259"/>
        </pc:sldMkLst>
      </pc:sldChg>
      <pc:sldChg chg="del">
        <pc:chgData name="sameer jadhav" userId="bef185f464acd436" providerId="LiveId" clId="{CF650D25-9A80-4191-92E1-419C8BF50DB7}" dt="2024-02-18T01:03:34.124" v="8" actId="47"/>
        <pc:sldMkLst>
          <pc:docMk/>
          <pc:sldMk cId="3352511014" sldId="260"/>
        </pc:sldMkLst>
      </pc:sldChg>
      <pc:sldChg chg="del">
        <pc:chgData name="sameer jadhav" userId="bef185f464acd436" providerId="LiveId" clId="{CF650D25-9A80-4191-92E1-419C8BF50DB7}" dt="2024-02-18T01:03:34.124" v="8" actId="47"/>
        <pc:sldMkLst>
          <pc:docMk/>
          <pc:sldMk cId="1838276584" sldId="261"/>
        </pc:sldMkLst>
      </pc:sldChg>
      <pc:sldChg chg="del">
        <pc:chgData name="sameer jadhav" userId="bef185f464acd436" providerId="LiveId" clId="{CF650D25-9A80-4191-92E1-419C8BF50DB7}" dt="2024-02-18T01:03:34.124" v="8" actId="47"/>
        <pc:sldMkLst>
          <pc:docMk/>
          <pc:sldMk cId="2054479200" sldId="262"/>
        </pc:sldMkLst>
      </pc:sldChg>
      <pc:sldChg chg="ord">
        <pc:chgData name="sameer jadhav" userId="bef185f464acd436" providerId="LiveId" clId="{CF650D25-9A80-4191-92E1-419C8BF50DB7}" dt="2024-02-18T01:08:45.976" v="192"/>
        <pc:sldMkLst>
          <pc:docMk/>
          <pc:sldMk cId="3459999235" sldId="263"/>
        </pc:sldMkLst>
      </pc:sldChg>
      <pc:sldChg chg="new del">
        <pc:chgData name="sameer jadhav" userId="bef185f464acd436" providerId="LiveId" clId="{CF650D25-9A80-4191-92E1-419C8BF50DB7}" dt="2024-02-18T01:05:52.420" v="115" actId="47"/>
        <pc:sldMkLst>
          <pc:docMk/>
          <pc:sldMk cId="2774966235" sldId="264"/>
        </pc:sldMkLst>
      </pc:sldChg>
      <pc:sldChg chg="del">
        <pc:chgData name="sameer jadhav" userId="bef185f464acd436" providerId="LiveId" clId="{CF650D25-9A80-4191-92E1-419C8BF50DB7}" dt="2024-02-18T01:02:18.352" v="0" actId="47"/>
        <pc:sldMkLst>
          <pc:docMk/>
          <pc:sldMk cId="3231576448" sldId="264"/>
        </pc:sldMkLst>
      </pc:sldChg>
      <pc:sldChg chg="addSp delSp modSp new mod">
        <pc:chgData name="sameer jadhav" userId="bef185f464acd436" providerId="LiveId" clId="{CF650D25-9A80-4191-92E1-419C8BF50DB7}" dt="2024-02-18T15:57:58.750" v="2097" actId="478"/>
        <pc:sldMkLst>
          <pc:docMk/>
          <pc:sldMk cId="3984853778" sldId="264"/>
        </pc:sldMkLst>
        <pc:spChg chg="mod">
          <ac:chgData name="sameer jadhav" userId="bef185f464acd436" providerId="LiveId" clId="{CF650D25-9A80-4191-92E1-419C8BF50DB7}" dt="2024-02-18T01:07:20.641" v="142" actId="20577"/>
          <ac:spMkLst>
            <pc:docMk/>
            <pc:sldMk cId="3984853778" sldId="264"/>
            <ac:spMk id="2" creationId="{8CC7C885-85B2-E10A-2F22-319D55E756A3}"/>
          </ac:spMkLst>
        </pc:spChg>
        <pc:spChg chg="del mod">
          <ac:chgData name="sameer jadhav" userId="bef185f464acd436" providerId="LiveId" clId="{CF650D25-9A80-4191-92E1-419C8BF50DB7}" dt="2024-02-18T15:57:58.750" v="2097" actId="478"/>
          <ac:spMkLst>
            <pc:docMk/>
            <pc:sldMk cId="3984853778" sldId="264"/>
            <ac:spMk id="3" creationId="{CC6CDABB-E5BD-B4FF-537A-0239F280787E}"/>
          </ac:spMkLst>
        </pc:spChg>
        <pc:spChg chg="add">
          <ac:chgData name="sameer jadhav" userId="bef185f464acd436" providerId="LiveId" clId="{CF650D25-9A80-4191-92E1-419C8BF50DB7}" dt="2024-02-18T15:57:43.448" v="2094"/>
          <ac:spMkLst>
            <pc:docMk/>
            <pc:sldMk cId="3984853778" sldId="264"/>
            <ac:spMk id="4" creationId="{B96396AB-AAB4-7899-96F1-1B796C9CF17B}"/>
          </ac:spMkLst>
        </pc:spChg>
        <pc:spChg chg="add del">
          <ac:chgData name="sameer jadhav" userId="bef185f464acd436" providerId="LiveId" clId="{CF650D25-9A80-4191-92E1-419C8BF50DB7}" dt="2024-02-18T15:57:58.750" v="2097" actId="478"/>
          <ac:spMkLst>
            <pc:docMk/>
            <pc:sldMk cId="3984853778" sldId="264"/>
            <ac:spMk id="5" creationId="{30724B60-B05C-AE5A-E855-5F0B662220DC}"/>
          </ac:spMkLst>
        </pc:spChg>
        <pc:spChg chg="add mod">
          <ac:chgData name="sameer jadhav" userId="bef185f464acd436" providerId="LiveId" clId="{CF650D25-9A80-4191-92E1-419C8BF50DB7}" dt="2024-02-18T15:57:58.750" v="2097" actId="478"/>
          <ac:spMkLst>
            <pc:docMk/>
            <pc:sldMk cId="3984853778" sldId="264"/>
            <ac:spMk id="6" creationId="{563A2713-1BE7-E28A-645F-E0A5F05B750A}"/>
          </ac:spMkLst>
        </pc:spChg>
      </pc:sldChg>
      <pc:sldChg chg="addSp delSp modSp add mod setBg">
        <pc:chgData name="sameer jadhav" userId="bef185f464acd436" providerId="LiveId" clId="{CF650D25-9A80-4191-92E1-419C8BF50DB7}" dt="2024-02-18T01:37:22.891" v="544" actId="20577"/>
        <pc:sldMkLst>
          <pc:docMk/>
          <pc:sldMk cId="3014849157" sldId="265"/>
        </pc:sldMkLst>
        <pc:spChg chg="mod">
          <ac:chgData name="sameer jadhav" userId="bef185f464acd436" providerId="LiveId" clId="{CF650D25-9A80-4191-92E1-419C8BF50DB7}" dt="2024-02-18T01:29:44.880" v="215" actId="26606"/>
          <ac:spMkLst>
            <pc:docMk/>
            <pc:sldMk cId="3014849157" sldId="265"/>
            <ac:spMk id="2" creationId="{F487FBB7-34DC-BF58-F95A-9008D982F138}"/>
          </ac:spMkLst>
        </pc:spChg>
        <pc:spChg chg="del">
          <ac:chgData name="sameer jadhav" userId="bef185f464acd436" providerId="LiveId" clId="{CF650D25-9A80-4191-92E1-419C8BF50DB7}" dt="2024-02-18T01:26:05.755" v="203"/>
          <ac:spMkLst>
            <pc:docMk/>
            <pc:sldMk cId="3014849157" sldId="265"/>
            <ac:spMk id="3" creationId="{8DB25E36-49B2-3BC8-ED44-419338B1F279}"/>
          </ac:spMkLst>
        </pc:spChg>
        <pc:spChg chg="add del">
          <ac:chgData name="sameer jadhav" userId="bef185f464acd436" providerId="LiveId" clId="{CF650D25-9A80-4191-92E1-419C8BF50DB7}" dt="2024-02-18T01:29:44.856" v="214" actId="26606"/>
          <ac:spMkLst>
            <pc:docMk/>
            <pc:sldMk cId="3014849157" sldId="265"/>
            <ac:spMk id="1034" creationId="{E48279FF-C06F-9FE0-F568-43694D5E0637}"/>
          </ac:spMkLst>
        </pc:spChg>
        <pc:spChg chg="add del">
          <ac:chgData name="sameer jadhav" userId="bef185f464acd436" providerId="LiveId" clId="{CF650D25-9A80-4191-92E1-419C8BF50DB7}" dt="2024-02-18T01:29:44.856" v="214" actId="26606"/>
          <ac:spMkLst>
            <pc:docMk/>
            <pc:sldMk cId="3014849157" sldId="265"/>
            <ac:spMk id="1037" creationId="{5742C426-FCE7-4673-BC1D-7E7D3A5FD099}"/>
          </ac:spMkLst>
        </pc:spChg>
        <pc:spChg chg="add del">
          <ac:chgData name="sameer jadhav" userId="bef185f464acd436" providerId="LiveId" clId="{CF650D25-9A80-4191-92E1-419C8BF50DB7}" dt="2024-02-18T01:29:44.856" v="214" actId="26606"/>
          <ac:spMkLst>
            <pc:docMk/>
            <pc:sldMk cId="3014849157" sldId="265"/>
            <ac:spMk id="1039" creationId="{10C239E5-48CB-4DB3-A778-3A01C488E965}"/>
          </ac:spMkLst>
        </pc:spChg>
        <pc:spChg chg="add del">
          <ac:chgData name="sameer jadhav" userId="bef185f464acd436" providerId="LiveId" clId="{CF650D25-9A80-4191-92E1-419C8BF50DB7}" dt="2024-02-18T01:29:44.856" v="214" actId="26606"/>
          <ac:spMkLst>
            <pc:docMk/>
            <pc:sldMk cId="3014849157" sldId="265"/>
            <ac:spMk id="1041" creationId="{8D450192-3830-4F04-A1C0-F684D80AB9AE}"/>
          </ac:spMkLst>
        </pc:spChg>
        <pc:spChg chg="add">
          <ac:chgData name="sameer jadhav" userId="bef185f464acd436" providerId="LiveId" clId="{CF650D25-9A80-4191-92E1-419C8BF50DB7}" dt="2024-02-18T01:29:44.880" v="215" actId="26606"/>
          <ac:spMkLst>
            <pc:docMk/>
            <pc:sldMk cId="3014849157" sldId="265"/>
            <ac:spMk id="1043" creationId="{04B7EA48-2154-4E59-9F36-6BC72DA8F391}"/>
          </ac:spMkLst>
        </pc:spChg>
        <pc:spChg chg="add">
          <ac:chgData name="sameer jadhav" userId="bef185f464acd436" providerId="LiveId" clId="{CF650D25-9A80-4191-92E1-419C8BF50DB7}" dt="2024-02-18T01:29:44.880" v="215" actId="26606"/>
          <ac:spMkLst>
            <pc:docMk/>
            <pc:sldMk cId="3014849157" sldId="265"/>
            <ac:spMk id="1044" creationId="{50CB2E6E-5C9B-4D63-A7B7-EB4BDD2C7F28}"/>
          </ac:spMkLst>
        </pc:spChg>
        <pc:spChg chg="add">
          <ac:chgData name="sameer jadhav" userId="bef185f464acd436" providerId="LiveId" clId="{CF650D25-9A80-4191-92E1-419C8BF50DB7}" dt="2024-02-18T01:29:44.880" v="215" actId="26606"/>
          <ac:spMkLst>
            <pc:docMk/>
            <pc:sldMk cId="3014849157" sldId="265"/>
            <ac:spMk id="1045" creationId="{D9F3B175-D9A0-4272-8A14-1E8E1F83A185}"/>
          </ac:spMkLst>
        </pc:spChg>
        <pc:spChg chg="add mod">
          <ac:chgData name="sameer jadhav" userId="bef185f464acd436" providerId="LiveId" clId="{CF650D25-9A80-4191-92E1-419C8BF50DB7}" dt="2024-02-18T01:37:22.891" v="544" actId="20577"/>
          <ac:spMkLst>
            <pc:docMk/>
            <pc:sldMk cId="3014849157" sldId="265"/>
            <ac:spMk id="1046" creationId="{092BBF0A-2B64-0520-5676-DB483C97CA24}"/>
          </ac:spMkLst>
        </pc:spChg>
        <pc:picChg chg="add mod ord">
          <ac:chgData name="sameer jadhav" userId="bef185f464acd436" providerId="LiveId" clId="{CF650D25-9A80-4191-92E1-419C8BF50DB7}" dt="2024-02-18T01:29:57.914" v="216" actId="27614"/>
          <ac:picMkLst>
            <pc:docMk/>
            <pc:sldMk cId="3014849157" sldId="265"/>
            <ac:picMk id="1026" creationId="{903EA674-C9EF-755A-2E85-C11D3CF197BA}"/>
          </ac:picMkLst>
        </pc:picChg>
        <pc:picChg chg="add mod">
          <ac:chgData name="sameer jadhav" userId="bef185f464acd436" providerId="LiveId" clId="{CF650D25-9A80-4191-92E1-419C8BF50DB7}" dt="2024-02-18T01:29:58.292" v="218" actId="27614"/>
          <ac:picMkLst>
            <pc:docMk/>
            <pc:sldMk cId="3014849157" sldId="265"/>
            <ac:picMk id="1028" creationId="{8205C537-B939-41BE-4866-8CB1897D7C59}"/>
          </ac:picMkLst>
        </pc:picChg>
        <pc:picChg chg="add mod">
          <ac:chgData name="sameer jadhav" userId="bef185f464acd436" providerId="LiveId" clId="{CF650D25-9A80-4191-92E1-419C8BF50DB7}" dt="2024-02-18T01:29:58.374" v="220" actId="27614"/>
          <ac:picMkLst>
            <pc:docMk/>
            <pc:sldMk cId="3014849157" sldId="265"/>
            <ac:picMk id="1030" creationId="{8AF3109D-791B-CDA4-9696-44F37A00CF3A}"/>
          </ac:picMkLst>
        </pc:picChg>
      </pc:sldChg>
      <pc:sldChg chg="addSp delSp modSp add mod setBg modClrScheme chgLayout">
        <pc:chgData name="sameer jadhav" userId="bef185f464acd436" providerId="LiveId" clId="{CF650D25-9A80-4191-92E1-419C8BF50DB7}" dt="2024-02-18T02:00:16.465" v="999" actId="20577"/>
        <pc:sldMkLst>
          <pc:docMk/>
          <pc:sldMk cId="593710840" sldId="266"/>
        </pc:sldMkLst>
        <pc:spChg chg="mod ord">
          <ac:chgData name="sameer jadhav" userId="bef185f464acd436" providerId="LiveId" clId="{CF650D25-9A80-4191-92E1-419C8BF50DB7}" dt="2024-02-18T01:47:25.280" v="558" actId="26606"/>
          <ac:spMkLst>
            <pc:docMk/>
            <pc:sldMk cId="593710840" sldId="266"/>
            <ac:spMk id="2" creationId="{7D1EB29D-6FEA-F843-0784-7FE93A4643BB}"/>
          </ac:spMkLst>
        </pc:spChg>
        <pc:spChg chg="del">
          <ac:chgData name="sameer jadhav" userId="bef185f464acd436" providerId="LiveId" clId="{CF650D25-9A80-4191-92E1-419C8BF50DB7}" dt="2024-02-18T01:41:45.240" v="545"/>
          <ac:spMkLst>
            <pc:docMk/>
            <pc:sldMk cId="593710840" sldId="266"/>
            <ac:spMk id="3" creationId="{3D78EE7C-D386-01DF-DCD5-06FA83A69A93}"/>
          </ac:spMkLst>
        </pc:spChg>
        <pc:spChg chg="add mod ord">
          <ac:chgData name="sameer jadhav" userId="bef185f464acd436" providerId="LiveId" clId="{CF650D25-9A80-4191-92E1-419C8BF50DB7}" dt="2024-02-18T02:00:16.465" v="999" actId="20577"/>
          <ac:spMkLst>
            <pc:docMk/>
            <pc:sldMk cId="593710840" sldId="266"/>
            <ac:spMk id="4" creationId="{4A6AB5F0-5D49-8721-8F36-436C6C68B24E}"/>
          </ac:spMkLst>
        </pc:spChg>
        <pc:spChg chg="add del">
          <ac:chgData name="sameer jadhav" userId="bef185f464acd436" providerId="LiveId" clId="{CF650D25-9A80-4191-92E1-419C8BF50DB7}" dt="2024-02-18T01:47:25.201" v="557" actId="26606"/>
          <ac:spMkLst>
            <pc:docMk/>
            <pc:sldMk cId="593710840" sldId="266"/>
            <ac:spMk id="2102" creationId="{905C2250-9F9C-46B0-9B2B-A8A0C7BA3C83}"/>
          </ac:spMkLst>
        </pc:spChg>
        <pc:spChg chg="add del">
          <ac:chgData name="sameer jadhav" userId="bef185f464acd436" providerId="LiveId" clId="{CF650D25-9A80-4191-92E1-419C8BF50DB7}" dt="2024-02-18T01:47:25.201" v="557" actId="26606"/>
          <ac:spMkLst>
            <pc:docMk/>
            <pc:sldMk cId="593710840" sldId="266"/>
            <ac:spMk id="2104" creationId="{A1BCB55D-00A6-44C7-ADA5-422438AAEF7A}"/>
          </ac:spMkLst>
        </pc:spChg>
        <pc:spChg chg="add del">
          <ac:chgData name="sameer jadhav" userId="bef185f464acd436" providerId="LiveId" clId="{CF650D25-9A80-4191-92E1-419C8BF50DB7}" dt="2024-02-18T01:47:25.201" v="557" actId="26606"/>
          <ac:spMkLst>
            <pc:docMk/>
            <pc:sldMk cId="593710840" sldId="266"/>
            <ac:spMk id="2106" creationId="{E007B31B-4CC0-4D45-8865-F0FEE8ABA94B}"/>
          </ac:spMkLst>
        </pc:spChg>
        <pc:spChg chg="add">
          <ac:chgData name="sameer jadhav" userId="bef185f464acd436" providerId="LiveId" clId="{CF650D25-9A80-4191-92E1-419C8BF50DB7}" dt="2024-02-18T01:47:25.280" v="558" actId="26606"/>
          <ac:spMkLst>
            <pc:docMk/>
            <pc:sldMk cId="593710840" sldId="266"/>
            <ac:spMk id="2147" creationId="{04B7EA48-2154-4E59-9F36-6BC72DA8F391}"/>
          </ac:spMkLst>
        </pc:spChg>
        <pc:spChg chg="add">
          <ac:chgData name="sameer jadhav" userId="bef185f464acd436" providerId="LiveId" clId="{CF650D25-9A80-4191-92E1-419C8BF50DB7}" dt="2024-02-18T01:47:25.280" v="558" actId="26606"/>
          <ac:spMkLst>
            <pc:docMk/>
            <pc:sldMk cId="593710840" sldId="266"/>
            <ac:spMk id="2148" creationId="{50CB2E6E-5C9B-4D63-A7B7-EB4BDD2C7F28}"/>
          </ac:spMkLst>
        </pc:spChg>
        <pc:spChg chg="add">
          <ac:chgData name="sameer jadhav" userId="bef185f464acd436" providerId="LiveId" clId="{CF650D25-9A80-4191-92E1-419C8BF50DB7}" dt="2024-02-18T01:47:25.280" v="558" actId="26606"/>
          <ac:spMkLst>
            <pc:docMk/>
            <pc:sldMk cId="593710840" sldId="266"/>
            <ac:spMk id="2149" creationId="{D9F3B175-D9A0-4272-8A14-1E8E1F83A185}"/>
          </ac:spMkLst>
        </pc:spChg>
        <pc:grpChg chg="add del">
          <ac:chgData name="sameer jadhav" userId="bef185f464acd436" providerId="LiveId" clId="{CF650D25-9A80-4191-92E1-419C8BF50DB7}" dt="2024-02-18T01:47:25.201" v="557" actId="26606"/>
          <ac:grpSpMkLst>
            <pc:docMk/>
            <pc:sldMk cId="593710840" sldId="266"/>
            <ac:grpSpMk id="2061" creationId="{82818B62-F7FE-4423-B47F-BEADB95859CD}"/>
          </ac:grpSpMkLst>
        </pc:grpChg>
        <pc:grpChg chg="add">
          <ac:chgData name="sameer jadhav" userId="bef185f464acd436" providerId="LiveId" clId="{CF650D25-9A80-4191-92E1-419C8BF50DB7}" dt="2024-02-18T01:47:25.280" v="558" actId="26606"/>
          <ac:grpSpMkLst>
            <pc:docMk/>
            <pc:sldMk cId="593710840" sldId="266"/>
            <ac:grpSpMk id="2109" creationId="{82818B62-F7FE-4423-B47F-BEADB95859CD}"/>
          </ac:grpSpMkLst>
        </pc:grpChg>
        <pc:picChg chg="add mod ord">
          <ac:chgData name="sameer jadhav" userId="bef185f464acd436" providerId="LiveId" clId="{CF650D25-9A80-4191-92E1-419C8BF50DB7}" dt="2024-02-18T01:47:43.833" v="563" actId="27614"/>
          <ac:picMkLst>
            <pc:docMk/>
            <pc:sldMk cId="593710840" sldId="266"/>
            <ac:picMk id="2050" creationId="{9B37831A-0EC9-E86E-7851-D7477EF84231}"/>
          </ac:picMkLst>
        </pc:picChg>
        <pc:picChg chg="add mod">
          <ac:chgData name="sameer jadhav" userId="bef185f464acd436" providerId="LiveId" clId="{CF650D25-9A80-4191-92E1-419C8BF50DB7}" dt="2024-02-18T01:47:43.833" v="561" actId="27614"/>
          <ac:picMkLst>
            <pc:docMk/>
            <pc:sldMk cId="593710840" sldId="266"/>
            <ac:picMk id="2052" creationId="{E1483F78-8B64-B4B4-D427-EFA6E6D2097E}"/>
          </ac:picMkLst>
        </pc:picChg>
        <pc:picChg chg="add mod ord">
          <ac:chgData name="sameer jadhav" userId="bef185f464acd436" providerId="LiveId" clId="{CF650D25-9A80-4191-92E1-419C8BF50DB7}" dt="2024-02-18T01:47:43.424" v="559" actId="27614"/>
          <ac:picMkLst>
            <pc:docMk/>
            <pc:sldMk cId="593710840" sldId="266"/>
            <ac:picMk id="2054" creationId="{3A6E083C-FAC6-1B84-DD7E-7F0030796895}"/>
          </ac:picMkLst>
        </pc:picChg>
        <pc:picChg chg="add del">
          <ac:chgData name="sameer jadhav" userId="bef185f464acd436" providerId="LiveId" clId="{CF650D25-9A80-4191-92E1-419C8BF50DB7}" dt="2024-02-18T01:47:25.201" v="557" actId="26606"/>
          <ac:picMkLst>
            <pc:docMk/>
            <pc:sldMk cId="593710840" sldId="266"/>
            <ac:picMk id="2059" creationId="{BD682E6D-6B2A-4E23-9DB2-A87CFD5EF6A9}"/>
          </ac:picMkLst>
        </pc:picChg>
        <pc:picChg chg="add">
          <ac:chgData name="sameer jadhav" userId="bef185f464acd436" providerId="LiveId" clId="{CF650D25-9A80-4191-92E1-419C8BF50DB7}" dt="2024-02-18T01:47:25.280" v="558" actId="26606"/>
          <ac:picMkLst>
            <pc:docMk/>
            <pc:sldMk cId="593710840" sldId="266"/>
            <ac:picMk id="2108" creationId="{BD682E6D-6B2A-4E23-9DB2-A87CFD5EF6A9}"/>
          </ac:picMkLst>
        </pc:picChg>
      </pc:sldChg>
      <pc:sldChg chg="addSp delSp modSp add mod setBg modClrScheme chgLayout">
        <pc:chgData name="sameer jadhav" userId="bef185f464acd436" providerId="LiveId" clId="{CF650D25-9A80-4191-92E1-419C8BF50DB7}" dt="2024-02-18T05:11:07.492" v="1506" actId="20577"/>
        <pc:sldMkLst>
          <pc:docMk/>
          <pc:sldMk cId="2731726901" sldId="267"/>
        </pc:sldMkLst>
        <pc:spChg chg="mod ord">
          <ac:chgData name="sameer jadhav" userId="bef185f464acd436" providerId="LiveId" clId="{CF650D25-9A80-4191-92E1-419C8BF50DB7}" dt="2024-02-18T04:53:33.562" v="1010" actId="26606"/>
          <ac:spMkLst>
            <pc:docMk/>
            <pc:sldMk cId="2731726901" sldId="267"/>
            <ac:spMk id="2" creationId="{C6CBB51D-FD9B-D843-5B5E-42855B3426FE}"/>
          </ac:spMkLst>
        </pc:spChg>
        <pc:spChg chg="del">
          <ac:chgData name="sameer jadhav" userId="bef185f464acd436" providerId="LiveId" clId="{CF650D25-9A80-4191-92E1-419C8BF50DB7}" dt="2024-02-18T04:49:10.368" v="1000"/>
          <ac:spMkLst>
            <pc:docMk/>
            <pc:sldMk cId="2731726901" sldId="267"/>
            <ac:spMk id="3" creationId="{72B67114-CB86-6313-067F-F9CEC5ABAF06}"/>
          </ac:spMkLst>
        </pc:spChg>
        <pc:spChg chg="add del mod ord">
          <ac:chgData name="sameer jadhav" userId="bef185f464acd436" providerId="LiveId" clId="{CF650D25-9A80-4191-92E1-419C8BF50DB7}" dt="2024-02-18T04:50:32.102" v="1007" actId="700"/>
          <ac:spMkLst>
            <pc:docMk/>
            <pc:sldMk cId="2731726901" sldId="267"/>
            <ac:spMk id="4" creationId="{C1A26140-8D25-F62F-6232-AAC1D44E6027}"/>
          </ac:spMkLst>
        </pc:spChg>
        <pc:spChg chg="add del mod ord">
          <ac:chgData name="sameer jadhav" userId="bef185f464acd436" providerId="LiveId" clId="{CF650D25-9A80-4191-92E1-419C8BF50DB7}" dt="2024-02-18T04:50:32.102" v="1007" actId="700"/>
          <ac:spMkLst>
            <pc:docMk/>
            <pc:sldMk cId="2731726901" sldId="267"/>
            <ac:spMk id="5" creationId="{22E0BE29-89CF-B21C-995F-FD17C06B10D0}"/>
          </ac:spMkLst>
        </pc:spChg>
        <pc:spChg chg="add del mod ord">
          <ac:chgData name="sameer jadhav" userId="bef185f464acd436" providerId="LiveId" clId="{CF650D25-9A80-4191-92E1-419C8BF50DB7}" dt="2024-02-18T04:50:32.102" v="1007" actId="700"/>
          <ac:spMkLst>
            <pc:docMk/>
            <pc:sldMk cId="2731726901" sldId="267"/>
            <ac:spMk id="6" creationId="{59D0C34C-0551-28AA-FB08-2E0A57333E55}"/>
          </ac:spMkLst>
        </pc:spChg>
        <pc:spChg chg="add mod ord">
          <ac:chgData name="sameer jadhav" userId="bef185f464acd436" providerId="LiveId" clId="{CF650D25-9A80-4191-92E1-419C8BF50DB7}" dt="2024-02-18T05:11:07.492" v="1506" actId="20577"/>
          <ac:spMkLst>
            <pc:docMk/>
            <pc:sldMk cId="2731726901" sldId="267"/>
            <ac:spMk id="3080" creationId="{4C81B356-0228-BD1E-6A91-2041A755EEDE}"/>
          </ac:spMkLst>
        </pc:spChg>
        <pc:spChg chg="add">
          <ac:chgData name="sameer jadhav" userId="bef185f464acd436" providerId="LiveId" clId="{CF650D25-9A80-4191-92E1-419C8BF50DB7}" dt="2024-02-18T04:53:33.562" v="1010" actId="26606"/>
          <ac:spMkLst>
            <pc:docMk/>
            <pc:sldMk cId="2731726901" sldId="267"/>
            <ac:spMk id="3085" creationId="{04B7EA48-2154-4E59-9F36-6BC72DA8F391}"/>
          </ac:spMkLst>
        </pc:spChg>
        <pc:spChg chg="add">
          <ac:chgData name="sameer jadhav" userId="bef185f464acd436" providerId="LiveId" clId="{CF650D25-9A80-4191-92E1-419C8BF50DB7}" dt="2024-02-18T04:53:33.562" v="1010" actId="26606"/>
          <ac:spMkLst>
            <pc:docMk/>
            <pc:sldMk cId="2731726901" sldId="267"/>
            <ac:spMk id="3087" creationId="{50CB2E6E-5C9B-4D63-A7B7-EB4BDD2C7F28}"/>
          </ac:spMkLst>
        </pc:spChg>
        <pc:spChg chg="add">
          <ac:chgData name="sameer jadhav" userId="bef185f464acd436" providerId="LiveId" clId="{CF650D25-9A80-4191-92E1-419C8BF50DB7}" dt="2024-02-18T04:53:33.562" v="1010" actId="26606"/>
          <ac:spMkLst>
            <pc:docMk/>
            <pc:sldMk cId="2731726901" sldId="267"/>
            <ac:spMk id="3089" creationId="{D9F3B175-D9A0-4272-8A14-1E8E1F83A185}"/>
          </ac:spMkLst>
        </pc:spChg>
        <pc:picChg chg="add mod ord">
          <ac:chgData name="sameer jadhav" userId="bef185f464acd436" providerId="LiveId" clId="{CF650D25-9A80-4191-92E1-419C8BF50DB7}" dt="2024-02-18T04:53:33.562" v="1010" actId="26606"/>
          <ac:picMkLst>
            <pc:docMk/>
            <pc:sldMk cId="2731726901" sldId="267"/>
            <ac:picMk id="3074" creationId="{17E0AE1F-A34E-D4B6-459D-8ADED72038CA}"/>
          </ac:picMkLst>
        </pc:picChg>
        <pc:picChg chg="add mod">
          <ac:chgData name="sameer jadhav" userId="bef185f464acd436" providerId="LiveId" clId="{CF650D25-9A80-4191-92E1-419C8BF50DB7}" dt="2024-02-18T04:53:33.562" v="1010" actId="26606"/>
          <ac:picMkLst>
            <pc:docMk/>
            <pc:sldMk cId="2731726901" sldId="267"/>
            <ac:picMk id="3076" creationId="{4415D7E6-B7F3-25D7-34B7-40569125E5D7}"/>
          </ac:picMkLst>
        </pc:picChg>
        <pc:picChg chg="add mod">
          <ac:chgData name="sameer jadhav" userId="bef185f464acd436" providerId="LiveId" clId="{CF650D25-9A80-4191-92E1-419C8BF50DB7}" dt="2024-02-18T04:53:33.562" v="1010" actId="26606"/>
          <ac:picMkLst>
            <pc:docMk/>
            <pc:sldMk cId="2731726901" sldId="267"/>
            <ac:picMk id="3078" creationId="{F3F15F23-9236-85F0-E5D3-ED8D2C0102E8}"/>
          </ac:picMkLst>
        </pc:picChg>
      </pc:sldChg>
      <pc:sldChg chg="addSp delSp modSp add mod setBg modClrScheme chgLayout">
        <pc:chgData name="sameer jadhav" userId="bef185f464acd436" providerId="LiveId" clId="{CF650D25-9A80-4191-92E1-419C8BF50DB7}" dt="2024-02-18T05:38:07.699" v="1769" actId="20577"/>
        <pc:sldMkLst>
          <pc:docMk/>
          <pc:sldMk cId="3356948035" sldId="268"/>
        </pc:sldMkLst>
        <pc:spChg chg="mod ord">
          <ac:chgData name="sameer jadhav" userId="bef185f464acd436" providerId="LiveId" clId="{CF650D25-9A80-4191-92E1-419C8BF50DB7}" dt="2024-02-18T05:25:25.965" v="1520" actId="26606"/>
          <ac:spMkLst>
            <pc:docMk/>
            <pc:sldMk cId="3356948035" sldId="268"/>
            <ac:spMk id="2" creationId="{3BCA1AD9-A513-7F3B-16EA-987E6D24E817}"/>
          </ac:spMkLst>
        </pc:spChg>
        <pc:spChg chg="del">
          <ac:chgData name="sameer jadhav" userId="bef185f464acd436" providerId="LiveId" clId="{CF650D25-9A80-4191-92E1-419C8BF50DB7}" dt="2024-02-18T05:23:02.017" v="1509"/>
          <ac:spMkLst>
            <pc:docMk/>
            <pc:sldMk cId="3356948035" sldId="268"/>
            <ac:spMk id="3" creationId="{51E327BC-A2E7-B94E-C787-F85CDF5A6E07}"/>
          </ac:spMkLst>
        </pc:spChg>
        <pc:spChg chg="add del mod ord">
          <ac:chgData name="sameer jadhav" userId="bef185f464acd436" providerId="LiveId" clId="{CF650D25-9A80-4191-92E1-419C8BF50DB7}" dt="2024-02-18T05:25:19.360" v="1519" actId="700"/>
          <ac:spMkLst>
            <pc:docMk/>
            <pc:sldMk cId="3356948035" sldId="268"/>
            <ac:spMk id="4" creationId="{2A83A368-709C-7FBC-B33B-494E2785E5C9}"/>
          </ac:spMkLst>
        </pc:spChg>
        <pc:spChg chg="add del mod ord">
          <ac:chgData name="sameer jadhav" userId="bef185f464acd436" providerId="LiveId" clId="{CF650D25-9A80-4191-92E1-419C8BF50DB7}" dt="2024-02-18T05:25:19.360" v="1519" actId="700"/>
          <ac:spMkLst>
            <pc:docMk/>
            <pc:sldMk cId="3356948035" sldId="268"/>
            <ac:spMk id="5" creationId="{7FD8D8B7-6DE7-CC45-C3BD-F3600BB34430}"/>
          </ac:spMkLst>
        </pc:spChg>
        <pc:spChg chg="add del mod ord">
          <ac:chgData name="sameer jadhav" userId="bef185f464acd436" providerId="LiveId" clId="{CF650D25-9A80-4191-92E1-419C8BF50DB7}" dt="2024-02-18T05:25:19.360" v="1519" actId="700"/>
          <ac:spMkLst>
            <pc:docMk/>
            <pc:sldMk cId="3356948035" sldId="268"/>
            <ac:spMk id="6" creationId="{B1479EFC-3C7D-4196-AF4F-F26F73387A14}"/>
          </ac:spMkLst>
        </pc:spChg>
        <pc:spChg chg="add mod ord">
          <ac:chgData name="sameer jadhav" userId="bef185f464acd436" providerId="LiveId" clId="{CF650D25-9A80-4191-92E1-419C8BF50DB7}" dt="2024-02-18T05:38:07.699" v="1769" actId="20577"/>
          <ac:spMkLst>
            <pc:docMk/>
            <pc:sldMk cId="3356948035" sldId="268"/>
            <ac:spMk id="7" creationId="{FBE9D3BA-D038-04D7-4156-F841A4FB2366}"/>
          </ac:spMkLst>
        </pc:spChg>
        <pc:spChg chg="add">
          <ac:chgData name="sameer jadhav" userId="bef185f464acd436" providerId="LiveId" clId="{CF650D25-9A80-4191-92E1-419C8BF50DB7}" dt="2024-02-18T05:25:25.965" v="1520" actId="26606"/>
          <ac:spMkLst>
            <pc:docMk/>
            <pc:sldMk cId="3356948035" sldId="268"/>
            <ac:spMk id="5170" creationId="{C169E84F-4748-4D61-A105-357962627A38}"/>
          </ac:spMkLst>
        </pc:spChg>
        <pc:grpChg chg="add">
          <ac:chgData name="sameer jadhav" userId="bef185f464acd436" providerId="LiveId" clId="{CF650D25-9A80-4191-92E1-419C8BF50DB7}" dt="2024-02-18T05:25:25.965" v="1520" actId="26606"/>
          <ac:grpSpMkLst>
            <pc:docMk/>
            <pc:sldMk cId="3356948035" sldId="268"/>
            <ac:grpSpMk id="5129" creationId="{30B85FB2-B686-4546-B01D-17A122BACAF4}"/>
          </ac:grpSpMkLst>
        </pc:grpChg>
        <pc:picChg chg="add mod ord">
          <ac:chgData name="sameer jadhav" userId="bef185f464acd436" providerId="LiveId" clId="{CF650D25-9A80-4191-92E1-419C8BF50DB7}" dt="2024-02-18T05:25:25.965" v="1520" actId="26606"/>
          <ac:picMkLst>
            <pc:docMk/>
            <pc:sldMk cId="3356948035" sldId="268"/>
            <ac:picMk id="4098" creationId="{6D1497DD-CCE8-FFB9-5A12-A1CCD22D83B2}"/>
          </ac:picMkLst>
        </pc:picChg>
        <pc:picChg chg="add mod">
          <ac:chgData name="sameer jadhav" userId="bef185f464acd436" providerId="LiveId" clId="{CF650D25-9A80-4191-92E1-419C8BF50DB7}" dt="2024-02-18T05:25:25.965" v="1520" actId="26606"/>
          <ac:picMkLst>
            <pc:docMk/>
            <pc:sldMk cId="3356948035" sldId="268"/>
            <ac:picMk id="5122" creationId="{905EC732-4FFF-AFA0-F33B-D6239C218F45}"/>
          </ac:picMkLst>
        </pc:picChg>
        <pc:picChg chg="add">
          <ac:chgData name="sameer jadhav" userId="bef185f464acd436" providerId="LiveId" clId="{CF650D25-9A80-4191-92E1-419C8BF50DB7}" dt="2024-02-18T05:25:25.965" v="1520" actId="26606"/>
          <ac:picMkLst>
            <pc:docMk/>
            <pc:sldMk cId="3356948035" sldId="268"/>
            <ac:picMk id="5127" creationId="{FD3BFD04-77D1-4FB5-A159-35084E2C6149}"/>
          </ac:picMkLst>
        </pc:picChg>
      </pc:sldChg>
      <pc:sldChg chg="addSp delSp modSp add mod setBg modClrScheme chgLayout">
        <pc:chgData name="sameer jadhav" userId="bef185f464acd436" providerId="LiveId" clId="{CF650D25-9A80-4191-92E1-419C8BF50DB7}" dt="2024-02-18T06:09:38.241" v="2014" actId="20577"/>
        <pc:sldMkLst>
          <pc:docMk/>
          <pc:sldMk cId="3951215509" sldId="269"/>
        </pc:sldMkLst>
        <pc:spChg chg="mod ord">
          <ac:chgData name="sameer jadhav" userId="bef185f464acd436" providerId="LiveId" clId="{CF650D25-9A80-4191-92E1-419C8BF50DB7}" dt="2024-02-18T05:42:30.025" v="1777" actId="26606"/>
          <ac:spMkLst>
            <pc:docMk/>
            <pc:sldMk cId="3951215509" sldId="269"/>
            <ac:spMk id="2" creationId="{D97B9799-21D2-7172-147D-488BE9269B9D}"/>
          </ac:spMkLst>
        </pc:spChg>
        <pc:spChg chg="del">
          <ac:chgData name="sameer jadhav" userId="bef185f464acd436" providerId="LiveId" clId="{CF650D25-9A80-4191-92E1-419C8BF50DB7}" dt="2024-02-18T05:22:16.175" v="1507"/>
          <ac:spMkLst>
            <pc:docMk/>
            <pc:sldMk cId="3951215509" sldId="269"/>
            <ac:spMk id="3" creationId="{B2C2DD36-DFCB-0414-0587-228A4BE794C9}"/>
          </ac:spMkLst>
        </pc:spChg>
        <pc:spChg chg="add del mod">
          <ac:chgData name="sameer jadhav" userId="bef185f464acd436" providerId="LiveId" clId="{CF650D25-9A80-4191-92E1-419C8BF50DB7}" dt="2024-02-18T05:41:24.868" v="1770"/>
          <ac:spMkLst>
            <pc:docMk/>
            <pc:sldMk cId="3951215509" sldId="269"/>
            <ac:spMk id="4" creationId="{6D8F4F82-2977-76CE-06A8-B13143F85B7F}"/>
          </ac:spMkLst>
        </pc:spChg>
        <pc:spChg chg="add mod ord">
          <ac:chgData name="sameer jadhav" userId="bef185f464acd436" providerId="LiveId" clId="{CF650D25-9A80-4191-92E1-419C8BF50DB7}" dt="2024-02-18T06:09:38.241" v="2014" actId="20577"/>
          <ac:spMkLst>
            <pc:docMk/>
            <pc:sldMk cId="3951215509" sldId="269"/>
            <ac:spMk id="5" creationId="{38445D69-0167-7185-4E11-8D3CAEF4076B}"/>
          </ac:spMkLst>
        </pc:spChg>
        <pc:spChg chg="add">
          <ac:chgData name="sameer jadhav" userId="bef185f464acd436" providerId="LiveId" clId="{CF650D25-9A80-4191-92E1-419C8BF50DB7}" dt="2024-02-18T05:42:30.025" v="1777" actId="26606"/>
          <ac:spMkLst>
            <pc:docMk/>
            <pc:sldMk cId="3951215509" sldId="269"/>
            <ac:spMk id="4150" creationId="{C169E84F-4748-4D61-A105-357962627A38}"/>
          </ac:spMkLst>
        </pc:spChg>
        <pc:grpChg chg="add">
          <ac:chgData name="sameer jadhav" userId="bef185f464acd436" providerId="LiveId" clId="{CF650D25-9A80-4191-92E1-419C8BF50DB7}" dt="2024-02-18T05:42:30.025" v="1777" actId="26606"/>
          <ac:grpSpMkLst>
            <pc:docMk/>
            <pc:sldMk cId="3951215509" sldId="269"/>
            <ac:grpSpMk id="4109" creationId="{30B85FB2-B686-4546-B01D-17A122BACAF4}"/>
          </ac:grpSpMkLst>
        </pc:grpChg>
        <pc:picChg chg="add del mod">
          <ac:chgData name="sameer jadhav" userId="bef185f464acd436" providerId="LiveId" clId="{CF650D25-9A80-4191-92E1-419C8BF50DB7}" dt="2024-02-18T05:22:55.136" v="1508" actId="21"/>
          <ac:picMkLst>
            <pc:docMk/>
            <pc:sldMk cId="3951215509" sldId="269"/>
            <ac:picMk id="4098" creationId="{6D1497DD-CCE8-FFB9-5A12-A1CCD22D83B2}"/>
          </ac:picMkLst>
        </pc:picChg>
        <pc:picChg chg="add mod ord">
          <ac:chgData name="sameer jadhav" userId="bef185f464acd436" providerId="LiveId" clId="{CF650D25-9A80-4191-92E1-419C8BF50DB7}" dt="2024-02-18T05:42:30.025" v="1777" actId="26606"/>
          <ac:picMkLst>
            <pc:docMk/>
            <pc:sldMk cId="3951215509" sldId="269"/>
            <ac:picMk id="4100" creationId="{245F3620-B7C5-1B18-7F2F-2BAF6EB077C5}"/>
          </ac:picMkLst>
        </pc:picChg>
        <pc:picChg chg="add mod">
          <ac:chgData name="sameer jadhav" userId="bef185f464acd436" providerId="LiveId" clId="{CF650D25-9A80-4191-92E1-419C8BF50DB7}" dt="2024-02-18T05:42:30.025" v="1777" actId="26606"/>
          <ac:picMkLst>
            <pc:docMk/>
            <pc:sldMk cId="3951215509" sldId="269"/>
            <ac:picMk id="4102" creationId="{3DCD1853-65A7-B5E7-F586-1541A4FEAC32}"/>
          </ac:picMkLst>
        </pc:picChg>
        <pc:picChg chg="add">
          <ac:chgData name="sameer jadhav" userId="bef185f464acd436" providerId="LiveId" clId="{CF650D25-9A80-4191-92E1-419C8BF50DB7}" dt="2024-02-18T05:42:30.025" v="1777" actId="26606"/>
          <ac:picMkLst>
            <pc:docMk/>
            <pc:sldMk cId="3951215509" sldId="269"/>
            <ac:picMk id="4107" creationId="{FD3BFD04-77D1-4FB5-A159-35084E2C6149}"/>
          </ac:picMkLst>
        </pc:picChg>
      </pc:sldChg>
      <pc:sldChg chg="modSp add mod">
        <pc:chgData name="sameer jadhav" userId="bef185f464acd436" providerId="LiveId" clId="{CF650D25-9A80-4191-92E1-419C8BF50DB7}" dt="2024-02-18T01:13:52.631" v="201"/>
        <pc:sldMkLst>
          <pc:docMk/>
          <pc:sldMk cId="1954177072" sldId="270"/>
        </pc:sldMkLst>
        <pc:spChg chg="mod">
          <ac:chgData name="sameer jadhav" userId="bef185f464acd436" providerId="LiveId" clId="{CF650D25-9A80-4191-92E1-419C8BF50DB7}" dt="2024-02-18T01:13:52.631" v="201"/>
          <ac:spMkLst>
            <pc:docMk/>
            <pc:sldMk cId="1954177072" sldId="270"/>
            <ac:spMk id="2" creationId="{F4F72D8E-4ECF-67D0-46C2-70B4DC6A9401}"/>
          </ac:spMkLst>
        </pc:spChg>
      </pc:sldChg>
      <pc:sldChg chg="addSp delSp modSp add mod setBg modClrScheme setClrOvrMap chgLayout">
        <pc:chgData name="sameer jadhav" userId="bef185f464acd436" providerId="LiveId" clId="{CF650D25-9A80-4191-92E1-419C8BF50DB7}" dt="2024-02-18T06:23:49.228" v="2063" actId="14100"/>
        <pc:sldMkLst>
          <pc:docMk/>
          <pc:sldMk cId="207586305" sldId="271"/>
        </pc:sldMkLst>
        <pc:spChg chg="mod ord">
          <ac:chgData name="sameer jadhav" userId="bef185f464acd436" providerId="LiveId" clId="{CF650D25-9A80-4191-92E1-419C8BF50DB7}" dt="2024-02-18T06:22:19.087" v="2056" actId="26606"/>
          <ac:spMkLst>
            <pc:docMk/>
            <pc:sldMk cId="207586305" sldId="271"/>
            <ac:spMk id="2" creationId="{17738AAC-3620-0987-D378-B7C3B9C5B2AF}"/>
          </ac:spMkLst>
        </pc:spChg>
        <pc:spChg chg="del">
          <ac:chgData name="sameer jadhav" userId="bef185f464acd436" providerId="LiveId" clId="{CF650D25-9A80-4191-92E1-419C8BF50DB7}" dt="2024-02-18T06:14:14.844" v="2015"/>
          <ac:spMkLst>
            <pc:docMk/>
            <pc:sldMk cId="207586305" sldId="271"/>
            <ac:spMk id="3" creationId="{F06A5C75-0766-BD8A-DBD5-BB4CB7119E54}"/>
          </ac:spMkLst>
        </pc:spChg>
        <pc:spChg chg="add mod ord">
          <ac:chgData name="sameer jadhav" userId="bef185f464acd436" providerId="LiveId" clId="{CF650D25-9A80-4191-92E1-419C8BF50DB7}" dt="2024-02-18T06:22:19.087" v="2056" actId="26606"/>
          <ac:spMkLst>
            <pc:docMk/>
            <pc:sldMk cId="207586305" sldId="271"/>
            <ac:spMk id="4" creationId="{8AB54B05-3148-CE97-36EB-3B1A6F385F47}"/>
          </ac:spMkLst>
        </pc:spChg>
        <pc:spChg chg="add del">
          <ac:chgData name="sameer jadhav" userId="bef185f464acd436" providerId="LiveId" clId="{CF650D25-9A80-4191-92E1-419C8BF50DB7}" dt="2024-02-18T06:21:48.047" v="2049" actId="26606"/>
          <ac:spMkLst>
            <pc:docMk/>
            <pc:sldMk cId="207586305" sldId="271"/>
            <ac:spMk id="6202" creationId="{2EEF4763-EB4A-4A35-89EB-AD2763B48C3B}"/>
          </ac:spMkLst>
        </pc:spChg>
        <pc:spChg chg="add del">
          <ac:chgData name="sameer jadhav" userId="bef185f464acd436" providerId="LiveId" clId="{CF650D25-9A80-4191-92E1-419C8BF50DB7}" dt="2024-02-18T06:21:55.278" v="2051" actId="26606"/>
          <ac:spMkLst>
            <pc:docMk/>
            <pc:sldMk cId="207586305" sldId="271"/>
            <ac:spMk id="6235" creationId="{092ADBCF-B973-4C52-B740-4963E95B35C5}"/>
          </ac:spMkLst>
        </pc:spChg>
        <pc:spChg chg="add del">
          <ac:chgData name="sameer jadhav" userId="bef185f464acd436" providerId="LiveId" clId="{CF650D25-9A80-4191-92E1-419C8BF50DB7}" dt="2024-02-18T06:21:55.278" v="2051" actId="26606"/>
          <ac:spMkLst>
            <pc:docMk/>
            <pc:sldMk cId="207586305" sldId="271"/>
            <ac:spMk id="6284" creationId="{E79AA19A-D2E5-47F2-AF0A-1AF60D42CCBD}"/>
          </ac:spMkLst>
        </pc:spChg>
        <pc:spChg chg="add del">
          <ac:chgData name="sameer jadhav" userId="bef185f464acd436" providerId="LiveId" clId="{CF650D25-9A80-4191-92E1-419C8BF50DB7}" dt="2024-02-18T06:22:14.781" v="2053" actId="26606"/>
          <ac:spMkLst>
            <pc:docMk/>
            <pc:sldMk cId="207586305" sldId="271"/>
            <ac:spMk id="6288" creationId="{54B9C16B-AC4A-44ED-9075-F76549B46E7C}"/>
          </ac:spMkLst>
        </pc:spChg>
        <pc:spChg chg="add del">
          <ac:chgData name="sameer jadhav" userId="bef185f464acd436" providerId="LiveId" clId="{CF650D25-9A80-4191-92E1-419C8BF50DB7}" dt="2024-02-18T06:22:14.781" v="2053" actId="26606"/>
          <ac:spMkLst>
            <pc:docMk/>
            <pc:sldMk cId="207586305" sldId="271"/>
            <ac:spMk id="6318" creationId="{B53044DC-4918-43DA-B49D-91673C6C9485}"/>
          </ac:spMkLst>
        </pc:spChg>
        <pc:spChg chg="add del">
          <ac:chgData name="sameer jadhav" userId="bef185f464acd436" providerId="LiveId" clId="{CF650D25-9A80-4191-92E1-419C8BF50DB7}" dt="2024-02-18T06:22:18.995" v="2055" actId="26606"/>
          <ac:spMkLst>
            <pc:docMk/>
            <pc:sldMk cId="207586305" sldId="271"/>
            <ac:spMk id="6388" creationId="{C6270675-9512-4978-8583-36659256EE23}"/>
          </ac:spMkLst>
        </pc:spChg>
        <pc:spChg chg="add">
          <ac:chgData name="sameer jadhav" userId="bef185f464acd436" providerId="LiveId" clId="{CF650D25-9A80-4191-92E1-419C8BF50DB7}" dt="2024-02-18T06:22:19.087" v="2056" actId="26606"/>
          <ac:spMkLst>
            <pc:docMk/>
            <pc:sldMk cId="207586305" sldId="271"/>
            <ac:spMk id="6392" creationId="{54B9C16B-AC4A-44ED-9075-F76549B46E7C}"/>
          </ac:spMkLst>
        </pc:spChg>
        <pc:spChg chg="add">
          <ac:chgData name="sameer jadhav" userId="bef185f464acd436" providerId="LiveId" clId="{CF650D25-9A80-4191-92E1-419C8BF50DB7}" dt="2024-02-18T06:22:19.087" v="2056" actId="26606"/>
          <ac:spMkLst>
            <pc:docMk/>
            <pc:sldMk cId="207586305" sldId="271"/>
            <ac:spMk id="6396" creationId="{B53044DC-4918-43DA-B49D-91673C6C9485}"/>
          </ac:spMkLst>
        </pc:spChg>
        <pc:grpChg chg="add del">
          <ac:chgData name="sameer jadhav" userId="bef185f464acd436" providerId="LiveId" clId="{CF650D25-9A80-4191-92E1-419C8BF50DB7}" dt="2024-02-18T06:21:48.047" v="2049" actId="26606"/>
          <ac:grpSpMkLst>
            <pc:docMk/>
            <pc:sldMk cId="207586305" sldId="271"/>
            <ac:grpSpMk id="6161" creationId="{96FA2727-C33B-44D1-885B-76DC0424E577}"/>
          </ac:grpSpMkLst>
        </pc:grpChg>
        <pc:grpChg chg="add del">
          <ac:chgData name="sameer jadhav" userId="bef185f464acd436" providerId="LiveId" clId="{CF650D25-9A80-4191-92E1-419C8BF50DB7}" dt="2024-02-18T06:21:55.278" v="2051" actId="26606"/>
          <ac:grpSpMkLst>
            <pc:docMk/>
            <pc:sldMk cId="207586305" sldId="271"/>
            <ac:grpSpMk id="6206" creationId="{81F2BFD0-D896-4BA3-BA8F-0C866BD0246E}"/>
          </ac:grpSpMkLst>
        </pc:grpChg>
        <pc:grpChg chg="add del">
          <ac:chgData name="sameer jadhav" userId="bef185f464acd436" providerId="LiveId" clId="{CF650D25-9A80-4191-92E1-419C8BF50DB7}" dt="2024-02-18T06:21:55.278" v="2051" actId="26606"/>
          <ac:grpSpMkLst>
            <pc:docMk/>
            <pc:sldMk cId="207586305" sldId="271"/>
            <ac:grpSpMk id="6234" creationId="{96FA2727-C33B-44D1-885B-76DC0424E577}"/>
          </ac:grpSpMkLst>
        </pc:grpChg>
        <pc:grpChg chg="add del">
          <ac:chgData name="sameer jadhav" userId="bef185f464acd436" providerId="LiveId" clId="{CF650D25-9A80-4191-92E1-419C8BF50DB7}" dt="2024-02-18T06:21:55.278" v="2051" actId="26606"/>
          <ac:grpSpMkLst>
            <pc:docMk/>
            <pc:sldMk cId="207586305" sldId="271"/>
            <ac:grpSpMk id="6237" creationId="{3FDD94EF-2C73-4E4C-8332-A75D8AC6BE3E}"/>
          </ac:grpSpMkLst>
        </pc:grpChg>
        <pc:grpChg chg="add del">
          <ac:chgData name="sameer jadhav" userId="bef185f464acd436" providerId="LiveId" clId="{CF650D25-9A80-4191-92E1-419C8BF50DB7}" dt="2024-02-18T06:22:14.781" v="2053" actId="26606"/>
          <ac:grpSpMkLst>
            <pc:docMk/>
            <pc:sldMk cId="207586305" sldId="271"/>
            <ac:grpSpMk id="6287" creationId="{96FA2727-C33B-44D1-885B-76DC0424E577}"/>
          </ac:grpSpMkLst>
        </pc:grpChg>
        <pc:grpChg chg="add del">
          <ac:chgData name="sameer jadhav" userId="bef185f464acd436" providerId="LiveId" clId="{CF650D25-9A80-4191-92E1-419C8BF50DB7}" dt="2024-02-18T06:22:14.781" v="2053" actId="26606"/>
          <ac:grpSpMkLst>
            <pc:docMk/>
            <pc:sldMk cId="207586305" sldId="271"/>
            <ac:grpSpMk id="6289" creationId="{62A2FEB6-F419-4684-9ABC-9E32E012E8B7}"/>
          </ac:grpSpMkLst>
        </pc:grpChg>
        <pc:grpChg chg="add del">
          <ac:chgData name="sameer jadhav" userId="bef185f464acd436" providerId="LiveId" clId="{CF650D25-9A80-4191-92E1-419C8BF50DB7}" dt="2024-02-18T06:22:14.781" v="2053" actId="26606"/>
          <ac:grpSpMkLst>
            <pc:docMk/>
            <pc:sldMk cId="207586305" sldId="271"/>
            <ac:grpSpMk id="6319" creationId="{1DCE6B36-1420-43AB-86CF-4E653A517B9C}"/>
          </ac:grpSpMkLst>
        </pc:grpChg>
        <pc:grpChg chg="add del">
          <ac:chgData name="sameer jadhav" userId="bef185f464acd436" providerId="LiveId" clId="{CF650D25-9A80-4191-92E1-419C8BF50DB7}" dt="2024-02-18T06:22:18.995" v="2055" actId="26606"/>
          <ac:grpSpMkLst>
            <pc:docMk/>
            <pc:sldMk cId="207586305" sldId="271"/>
            <ac:grpSpMk id="6350" creationId="{96FA2727-C33B-44D1-885B-76DC0424E577}"/>
          </ac:grpSpMkLst>
        </pc:grpChg>
        <pc:grpChg chg="add">
          <ac:chgData name="sameer jadhav" userId="bef185f464acd436" providerId="LiveId" clId="{CF650D25-9A80-4191-92E1-419C8BF50DB7}" dt="2024-02-18T06:22:19.087" v="2056" actId="26606"/>
          <ac:grpSpMkLst>
            <pc:docMk/>
            <pc:sldMk cId="207586305" sldId="271"/>
            <ac:grpSpMk id="6391" creationId="{96FA2727-C33B-44D1-885B-76DC0424E577}"/>
          </ac:grpSpMkLst>
        </pc:grpChg>
        <pc:grpChg chg="add">
          <ac:chgData name="sameer jadhav" userId="bef185f464acd436" providerId="LiveId" clId="{CF650D25-9A80-4191-92E1-419C8BF50DB7}" dt="2024-02-18T06:22:19.087" v="2056" actId="26606"/>
          <ac:grpSpMkLst>
            <pc:docMk/>
            <pc:sldMk cId="207586305" sldId="271"/>
            <ac:grpSpMk id="6393" creationId="{62A2FEB6-F419-4684-9ABC-9E32E012E8B7}"/>
          </ac:grpSpMkLst>
        </pc:grpChg>
        <pc:grpChg chg="add">
          <ac:chgData name="sameer jadhav" userId="bef185f464acd436" providerId="LiveId" clId="{CF650D25-9A80-4191-92E1-419C8BF50DB7}" dt="2024-02-18T06:22:19.087" v="2056" actId="26606"/>
          <ac:grpSpMkLst>
            <pc:docMk/>
            <pc:sldMk cId="207586305" sldId="271"/>
            <ac:grpSpMk id="6397" creationId="{1DCE6B36-1420-43AB-86CF-4E653A517B9C}"/>
          </ac:grpSpMkLst>
        </pc:grpChg>
        <pc:picChg chg="add mod ord">
          <ac:chgData name="sameer jadhav" userId="bef185f464acd436" providerId="LiveId" clId="{CF650D25-9A80-4191-92E1-419C8BF50DB7}" dt="2024-02-18T06:22:59.330" v="2057" actId="14100"/>
          <ac:picMkLst>
            <pc:docMk/>
            <pc:sldMk cId="207586305" sldId="271"/>
            <ac:picMk id="6146" creationId="{3163502F-536B-9662-F851-E4F733CEB17C}"/>
          </ac:picMkLst>
        </pc:picChg>
        <pc:picChg chg="add mod">
          <ac:chgData name="sameer jadhav" userId="bef185f464acd436" providerId="LiveId" clId="{CF650D25-9A80-4191-92E1-419C8BF50DB7}" dt="2024-02-18T06:23:09.266" v="2058" actId="14100"/>
          <ac:picMkLst>
            <pc:docMk/>
            <pc:sldMk cId="207586305" sldId="271"/>
            <ac:picMk id="6148" creationId="{D43BF5A3-00C6-2739-013C-E44F59D4EBAB}"/>
          </ac:picMkLst>
        </pc:picChg>
        <pc:picChg chg="add mod">
          <ac:chgData name="sameer jadhav" userId="bef185f464acd436" providerId="LiveId" clId="{CF650D25-9A80-4191-92E1-419C8BF50DB7}" dt="2024-02-18T06:23:49.228" v="2063" actId="14100"/>
          <ac:picMkLst>
            <pc:docMk/>
            <pc:sldMk cId="207586305" sldId="271"/>
            <ac:picMk id="6150" creationId="{D41B48DE-4CF2-7213-5DD1-0DA1285D37C3}"/>
          </ac:picMkLst>
        </pc:picChg>
        <pc:picChg chg="add mod">
          <ac:chgData name="sameer jadhav" userId="bef185f464acd436" providerId="LiveId" clId="{CF650D25-9A80-4191-92E1-419C8BF50DB7}" dt="2024-02-18T06:23:43.935" v="2062" actId="14100"/>
          <ac:picMkLst>
            <pc:docMk/>
            <pc:sldMk cId="207586305" sldId="271"/>
            <ac:picMk id="6152" creationId="{61CDDDD5-AA56-CC58-EC70-E4024E9DEEC9}"/>
          </ac:picMkLst>
        </pc:picChg>
        <pc:picChg chg="add mod">
          <ac:chgData name="sameer jadhav" userId="bef185f464acd436" providerId="LiveId" clId="{CF650D25-9A80-4191-92E1-419C8BF50DB7}" dt="2024-02-18T06:23:18.708" v="2059" actId="14100"/>
          <ac:picMkLst>
            <pc:docMk/>
            <pc:sldMk cId="207586305" sldId="271"/>
            <ac:picMk id="6154" creationId="{6E7C5890-A3FB-2CDF-81DC-9EEB022AE7A0}"/>
          </ac:picMkLst>
        </pc:picChg>
        <pc:picChg chg="add del">
          <ac:chgData name="sameer jadhav" userId="bef185f464acd436" providerId="LiveId" clId="{CF650D25-9A80-4191-92E1-419C8BF50DB7}" dt="2024-02-18T06:21:48.047" v="2049" actId="26606"/>
          <ac:picMkLst>
            <pc:docMk/>
            <pc:sldMk cId="207586305" sldId="271"/>
            <ac:picMk id="6159" creationId="{174E31E4-530B-4247-962C-F46F5F66DFFB}"/>
          </ac:picMkLst>
        </pc:picChg>
        <pc:picChg chg="add del">
          <ac:chgData name="sameer jadhav" userId="bef185f464acd436" providerId="LiveId" clId="{CF650D25-9A80-4191-92E1-419C8BF50DB7}" dt="2024-02-18T06:21:55.278" v="2051" actId="26606"/>
          <ac:picMkLst>
            <pc:docMk/>
            <pc:sldMk cId="207586305" sldId="271"/>
            <ac:picMk id="6204" creationId="{91A1E618-D29E-4367-8C34-500E34D05B1E}"/>
          </ac:picMkLst>
        </pc:picChg>
        <pc:picChg chg="add del">
          <ac:chgData name="sameer jadhav" userId="bef185f464acd436" providerId="LiveId" clId="{CF650D25-9A80-4191-92E1-419C8BF50DB7}" dt="2024-02-18T06:21:55.278" v="2051" actId="26606"/>
          <ac:picMkLst>
            <pc:docMk/>
            <pc:sldMk cId="207586305" sldId="271"/>
            <ac:picMk id="6205" creationId="{174E31E4-530B-4247-962C-F46F5F66DFFB}"/>
          </ac:picMkLst>
        </pc:picChg>
        <pc:picChg chg="add">
          <ac:chgData name="sameer jadhav" userId="bef185f464acd436" providerId="LiveId" clId="{CF650D25-9A80-4191-92E1-419C8BF50DB7}" dt="2024-02-18T06:22:19.087" v="2056" actId="26606"/>
          <ac:picMkLst>
            <pc:docMk/>
            <pc:sldMk cId="207586305" sldId="271"/>
            <ac:picMk id="6233" creationId="{3E94A106-9341-485C-9057-9D62B2BD083F}"/>
          </ac:picMkLst>
        </pc:picChg>
        <pc:picChg chg="add">
          <ac:chgData name="sameer jadhav" userId="bef185f464acd436" providerId="LiveId" clId="{CF650D25-9A80-4191-92E1-419C8BF50DB7}" dt="2024-02-18T06:22:19.087" v="2056" actId="26606"/>
          <ac:picMkLst>
            <pc:docMk/>
            <pc:sldMk cId="207586305" sldId="271"/>
            <ac:picMk id="6266" creationId="{9BE36DBF-0333-4D36-A5BF-81FDA2406FE9}"/>
          </ac:picMkLst>
        </pc:picChg>
        <pc:picChg chg="add del">
          <ac:chgData name="sameer jadhav" userId="bef185f464acd436" providerId="LiveId" clId="{CF650D25-9A80-4191-92E1-419C8BF50DB7}" dt="2024-02-18T06:22:14.781" v="2053" actId="26606"/>
          <ac:picMkLst>
            <pc:docMk/>
            <pc:sldMk cId="207586305" sldId="271"/>
            <ac:picMk id="6286" creationId="{174E31E4-530B-4247-962C-F46F5F66DFFB}"/>
          </ac:picMkLst>
        </pc:picChg>
        <pc:picChg chg="add del">
          <ac:chgData name="sameer jadhav" userId="bef185f464acd436" providerId="LiveId" clId="{CF650D25-9A80-4191-92E1-419C8BF50DB7}" dt="2024-02-18T06:22:14.781" v="2053" actId="26606"/>
          <ac:picMkLst>
            <pc:docMk/>
            <pc:sldMk cId="207586305" sldId="271"/>
            <ac:picMk id="6317" creationId="{3E94A106-9341-485C-9057-9D62B2BD083F}"/>
          </ac:picMkLst>
        </pc:picChg>
        <pc:picChg chg="add del">
          <ac:chgData name="sameer jadhav" userId="bef185f464acd436" providerId="LiveId" clId="{CF650D25-9A80-4191-92E1-419C8BF50DB7}" dt="2024-02-18T06:22:14.781" v="2053" actId="26606"/>
          <ac:picMkLst>
            <pc:docMk/>
            <pc:sldMk cId="207586305" sldId="271"/>
            <ac:picMk id="6347" creationId="{9BE36DBF-0333-4D36-A5BF-81FDA2406FE9}"/>
          </ac:picMkLst>
        </pc:picChg>
        <pc:picChg chg="add del">
          <ac:chgData name="sameer jadhav" userId="bef185f464acd436" providerId="LiveId" clId="{CF650D25-9A80-4191-92E1-419C8BF50DB7}" dt="2024-02-18T06:22:18.995" v="2055" actId="26606"/>
          <ac:picMkLst>
            <pc:docMk/>
            <pc:sldMk cId="207586305" sldId="271"/>
            <ac:picMk id="6349" creationId="{174E31E4-530B-4247-962C-F46F5F66DFFB}"/>
          </ac:picMkLst>
        </pc:picChg>
        <pc:picChg chg="add">
          <ac:chgData name="sameer jadhav" userId="bef185f464acd436" providerId="LiveId" clId="{CF650D25-9A80-4191-92E1-419C8BF50DB7}" dt="2024-02-18T06:22:19.087" v="2056" actId="26606"/>
          <ac:picMkLst>
            <pc:docMk/>
            <pc:sldMk cId="207586305" sldId="271"/>
            <ac:picMk id="6390" creationId="{174E31E4-530B-4247-962C-F46F5F66DFFB}"/>
          </ac:picMkLst>
        </pc:picChg>
      </pc:sldChg>
      <pc:sldChg chg="modSp mod">
        <pc:chgData name="sameer jadhav" userId="bef185f464acd436" providerId="LiveId" clId="{CF650D25-9A80-4191-92E1-419C8BF50DB7}" dt="2024-02-21T00:09:02.276" v="2099" actId="27636"/>
        <pc:sldMkLst>
          <pc:docMk/>
          <pc:sldMk cId="2063201945" sldId="272"/>
        </pc:sldMkLst>
        <pc:spChg chg="mod">
          <ac:chgData name="sameer jadhav" userId="bef185f464acd436" providerId="LiveId" clId="{CF650D25-9A80-4191-92E1-419C8BF50DB7}" dt="2024-02-21T00:09:02.276" v="2099" actId="27636"/>
          <ac:spMkLst>
            <pc:docMk/>
            <pc:sldMk cId="2063201945" sldId="272"/>
            <ac:spMk id="6" creationId="{9AF303DE-4272-A358-1C9A-1D324D570D68}"/>
          </ac:spMkLst>
        </pc:spChg>
      </pc:sldChg>
    </pc:docChg>
  </pc:docChgLst>
  <pc:docChgLst>
    <pc:chgData name="sameer jadhav" userId="bef185f464acd436" providerId="LiveId" clId="{18DE53F2-A075-4EBE-B299-6DCAC3C9A59F}"/>
    <pc:docChg chg="undo custSel addSld delSld modSld sldOrd">
      <pc:chgData name="sameer jadhav" userId="bef185f464acd436" providerId="LiveId" clId="{18DE53F2-A075-4EBE-B299-6DCAC3C9A59F}" dt="2023-11-25T13:23:33.929" v="1366" actId="931"/>
      <pc:docMkLst>
        <pc:docMk/>
      </pc:docMkLst>
      <pc:sldChg chg="modSp mod">
        <pc:chgData name="sameer jadhav" userId="bef185f464acd436" providerId="LiveId" clId="{18DE53F2-A075-4EBE-B299-6DCAC3C9A59F}" dt="2023-11-13T14:10:16.601" v="31" actId="121"/>
        <pc:sldMkLst>
          <pc:docMk/>
          <pc:sldMk cId="3591894411" sldId="256"/>
        </pc:sldMkLst>
        <pc:spChg chg="mod">
          <ac:chgData name="sameer jadhav" userId="bef185f464acd436" providerId="LiveId" clId="{18DE53F2-A075-4EBE-B299-6DCAC3C9A59F}" dt="2023-11-13T14:09:45.267" v="1" actId="255"/>
          <ac:spMkLst>
            <pc:docMk/>
            <pc:sldMk cId="3591894411" sldId="256"/>
            <ac:spMk id="2" creationId="{CA4EFB59-82C2-EA72-84BF-D713ADCC0A58}"/>
          </ac:spMkLst>
        </pc:spChg>
        <pc:spChg chg="mod">
          <ac:chgData name="sameer jadhav" userId="bef185f464acd436" providerId="LiveId" clId="{18DE53F2-A075-4EBE-B299-6DCAC3C9A59F}" dt="2023-11-13T14:10:16.601" v="31" actId="121"/>
          <ac:spMkLst>
            <pc:docMk/>
            <pc:sldMk cId="3591894411" sldId="256"/>
            <ac:spMk id="3" creationId="{454764A5-5BA8-5285-56CA-1E557E2C6910}"/>
          </ac:spMkLst>
        </pc:spChg>
      </pc:sldChg>
      <pc:sldChg chg="new del">
        <pc:chgData name="sameer jadhav" userId="bef185f464acd436" providerId="LiveId" clId="{18DE53F2-A075-4EBE-B299-6DCAC3C9A59F}" dt="2023-11-13T14:12:09.177" v="33" actId="2696"/>
        <pc:sldMkLst>
          <pc:docMk/>
          <pc:sldMk cId="2508573680" sldId="257"/>
        </pc:sldMkLst>
      </pc:sldChg>
      <pc:sldChg chg="addSp delSp modSp new mod">
        <pc:chgData name="sameer jadhav" userId="bef185f464acd436" providerId="LiveId" clId="{18DE53F2-A075-4EBE-B299-6DCAC3C9A59F}" dt="2023-11-25T13:18:13.768" v="1343" actId="931"/>
        <pc:sldMkLst>
          <pc:docMk/>
          <pc:sldMk cId="3280053018" sldId="257"/>
        </pc:sldMkLst>
        <pc:spChg chg="mod">
          <ac:chgData name="sameer jadhav" userId="bef185f464acd436" providerId="LiveId" clId="{18DE53F2-A075-4EBE-B299-6DCAC3C9A59F}" dt="2023-11-13T23:00:58.442" v="308" actId="27636"/>
          <ac:spMkLst>
            <pc:docMk/>
            <pc:sldMk cId="3280053018" sldId="257"/>
            <ac:spMk id="2" creationId="{722EFFC1-EAC3-8A6C-AB61-AD76DFE57FDE}"/>
          </ac:spMkLst>
        </pc:spChg>
        <pc:spChg chg="add del">
          <ac:chgData name="sameer jadhav" userId="bef185f464acd436" providerId="LiveId" clId="{18DE53F2-A075-4EBE-B299-6DCAC3C9A59F}" dt="2023-11-13T14:16:11.120" v="37" actId="931"/>
          <ac:spMkLst>
            <pc:docMk/>
            <pc:sldMk cId="3280053018" sldId="257"/>
            <ac:spMk id="3" creationId="{8049C572-1252-A93E-B006-5412BE34A42E}"/>
          </ac:spMkLst>
        </pc:spChg>
        <pc:spChg chg="mod">
          <ac:chgData name="sameer jadhav" userId="bef185f464acd436" providerId="LiveId" clId="{18DE53F2-A075-4EBE-B299-6DCAC3C9A59F}" dt="2023-11-13T23:21:20.479" v="545" actId="12"/>
          <ac:spMkLst>
            <pc:docMk/>
            <pc:sldMk cId="3280053018" sldId="257"/>
            <ac:spMk id="4" creationId="{767DE018-4F4A-1270-A582-189FAC78E19A}"/>
          </ac:spMkLst>
        </pc:spChg>
        <pc:spChg chg="add del mod">
          <ac:chgData name="sameer jadhav" userId="bef185f464acd436" providerId="LiveId" clId="{18DE53F2-A075-4EBE-B299-6DCAC3C9A59F}" dt="2023-11-25T13:18:13.768" v="1343" actId="931"/>
          <ac:spMkLst>
            <pc:docMk/>
            <pc:sldMk cId="3280053018" sldId="257"/>
            <ac:spMk id="5" creationId="{568060C3-CD2C-CF0D-149C-F0D171886F47}"/>
          </ac:spMkLst>
        </pc:spChg>
        <pc:picChg chg="add del mod">
          <ac:chgData name="sameer jadhav" userId="bef185f464acd436" providerId="LiveId" clId="{18DE53F2-A075-4EBE-B299-6DCAC3C9A59F}" dt="2023-11-13T14:15:50.654" v="36" actId="931"/>
          <ac:picMkLst>
            <pc:docMk/>
            <pc:sldMk cId="3280053018" sldId="257"/>
            <ac:picMk id="6" creationId="{32ED4D2C-379D-BC38-294D-ED41F78D1879}"/>
          </ac:picMkLst>
        </pc:picChg>
        <pc:picChg chg="add mod">
          <ac:chgData name="sameer jadhav" userId="bef185f464acd436" providerId="LiveId" clId="{18DE53F2-A075-4EBE-B299-6DCAC3C9A59F}" dt="2023-11-25T13:18:13.768" v="1343" actId="931"/>
          <ac:picMkLst>
            <pc:docMk/>
            <pc:sldMk cId="3280053018" sldId="257"/>
            <ac:picMk id="7" creationId="{55B55B4C-0FB4-4DA7-D26D-9B1793A771D4}"/>
          </ac:picMkLst>
        </pc:picChg>
        <pc:picChg chg="add del mod">
          <ac:chgData name="sameer jadhav" userId="bef185f464acd436" providerId="LiveId" clId="{18DE53F2-A075-4EBE-B299-6DCAC3C9A59F}" dt="2023-11-25T13:17:51.589" v="1342" actId="478"/>
          <ac:picMkLst>
            <pc:docMk/>
            <pc:sldMk cId="3280053018" sldId="257"/>
            <ac:picMk id="8" creationId="{6F99D5C1-2FD9-D181-D7AA-5EB3315D63DE}"/>
          </ac:picMkLst>
        </pc:picChg>
      </pc:sldChg>
      <pc:sldChg chg="addSp delSp modSp new mod">
        <pc:chgData name="sameer jadhav" userId="bef185f464acd436" providerId="LiveId" clId="{18DE53F2-A075-4EBE-B299-6DCAC3C9A59F}" dt="2023-11-25T13:18:50.373" v="1345" actId="931"/>
        <pc:sldMkLst>
          <pc:docMk/>
          <pc:sldMk cId="4072619899" sldId="258"/>
        </pc:sldMkLst>
        <pc:spChg chg="mod">
          <ac:chgData name="sameer jadhav" userId="bef185f464acd436" providerId="LiveId" clId="{18DE53F2-A075-4EBE-B299-6DCAC3C9A59F}" dt="2023-11-13T23:09:10.875" v="331" actId="14100"/>
          <ac:spMkLst>
            <pc:docMk/>
            <pc:sldMk cId="4072619899" sldId="258"/>
            <ac:spMk id="2" creationId="{2A71829A-1640-0DF2-6430-C2ADA4399BD2}"/>
          </ac:spMkLst>
        </pc:spChg>
        <pc:spChg chg="del">
          <ac:chgData name="sameer jadhav" userId="bef185f464acd436" providerId="LiveId" clId="{18DE53F2-A075-4EBE-B299-6DCAC3C9A59F}" dt="2023-11-13T14:17:56.387" v="39" actId="931"/>
          <ac:spMkLst>
            <pc:docMk/>
            <pc:sldMk cId="4072619899" sldId="258"/>
            <ac:spMk id="3" creationId="{4CFD398C-2C6B-2D54-FBF4-15D4F4725172}"/>
          </ac:spMkLst>
        </pc:spChg>
        <pc:spChg chg="mod">
          <ac:chgData name="sameer jadhav" userId="bef185f464acd436" providerId="LiveId" clId="{18DE53F2-A075-4EBE-B299-6DCAC3C9A59F}" dt="2023-11-13T23:20:53.024" v="539" actId="14100"/>
          <ac:spMkLst>
            <pc:docMk/>
            <pc:sldMk cId="4072619899" sldId="258"/>
            <ac:spMk id="4" creationId="{417845C7-4466-D1A4-F314-A56789A2252B}"/>
          </ac:spMkLst>
        </pc:spChg>
        <pc:spChg chg="add del mod">
          <ac:chgData name="sameer jadhav" userId="bef185f464acd436" providerId="LiveId" clId="{18DE53F2-A075-4EBE-B299-6DCAC3C9A59F}" dt="2023-11-25T13:18:50.373" v="1345" actId="931"/>
          <ac:spMkLst>
            <pc:docMk/>
            <pc:sldMk cId="4072619899" sldId="258"/>
            <ac:spMk id="5" creationId="{9C35DFBC-D7BA-D91C-A45F-23FC8F2B3B3D}"/>
          </ac:spMkLst>
        </pc:spChg>
        <pc:picChg chg="add del mod">
          <ac:chgData name="sameer jadhav" userId="bef185f464acd436" providerId="LiveId" clId="{18DE53F2-A075-4EBE-B299-6DCAC3C9A59F}" dt="2023-11-25T13:18:29.237" v="1344" actId="478"/>
          <ac:picMkLst>
            <pc:docMk/>
            <pc:sldMk cId="4072619899" sldId="258"/>
            <ac:picMk id="6" creationId="{C350F09B-7D27-3E42-6CE3-405FCD46C157}"/>
          </ac:picMkLst>
        </pc:picChg>
        <pc:picChg chg="add mod">
          <ac:chgData name="sameer jadhav" userId="bef185f464acd436" providerId="LiveId" clId="{18DE53F2-A075-4EBE-B299-6DCAC3C9A59F}" dt="2023-11-25T13:18:50.373" v="1345" actId="931"/>
          <ac:picMkLst>
            <pc:docMk/>
            <pc:sldMk cId="4072619899" sldId="258"/>
            <ac:picMk id="8" creationId="{8860DD00-04F8-706B-80E4-695017CC67BC}"/>
          </ac:picMkLst>
        </pc:picChg>
      </pc:sldChg>
      <pc:sldChg chg="addSp delSp modSp new mod">
        <pc:chgData name="sameer jadhav" userId="bef185f464acd436" providerId="LiveId" clId="{18DE53F2-A075-4EBE-B299-6DCAC3C9A59F}" dt="2023-11-25T13:19:27.450" v="1347" actId="931"/>
        <pc:sldMkLst>
          <pc:docMk/>
          <pc:sldMk cId="165059027" sldId="259"/>
        </pc:sldMkLst>
        <pc:spChg chg="mod">
          <ac:chgData name="sameer jadhav" userId="bef185f464acd436" providerId="LiveId" clId="{18DE53F2-A075-4EBE-B299-6DCAC3C9A59F}" dt="2023-11-13T23:24:02.315" v="567" actId="14100"/>
          <ac:spMkLst>
            <pc:docMk/>
            <pc:sldMk cId="165059027" sldId="259"/>
            <ac:spMk id="2" creationId="{08DA4087-F7E5-5367-C783-F10CC58F7BB6}"/>
          </ac:spMkLst>
        </pc:spChg>
        <pc:spChg chg="add del">
          <ac:chgData name="sameer jadhav" userId="bef185f464acd436" providerId="LiveId" clId="{18DE53F2-A075-4EBE-B299-6DCAC3C9A59F}" dt="2023-11-13T14:22:00.463" v="46" actId="931"/>
          <ac:spMkLst>
            <pc:docMk/>
            <pc:sldMk cId="165059027" sldId="259"/>
            <ac:spMk id="3" creationId="{9CE5EF27-FBD5-BADC-91C6-FD6482E01F2C}"/>
          </ac:spMkLst>
        </pc:spChg>
        <pc:spChg chg="mod">
          <ac:chgData name="sameer jadhav" userId="bef185f464acd436" providerId="LiveId" clId="{18DE53F2-A075-4EBE-B299-6DCAC3C9A59F}" dt="2023-11-13T23:32:01.991" v="743" actId="20577"/>
          <ac:spMkLst>
            <pc:docMk/>
            <pc:sldMk cId="165059027" sldId="259"/>
            <ac:spMk id="4" creationId="{19FED902-782E-CDF0-2E5E-F651C7236051}"/>
          </ac:spMkLst>
        </pc:spChg>
        <pc:spChg chg="add del mod">
          <ac:chgData name="sameer jadhav" userId="bef185f464acd436" providerId="LiveId" clId="{18DE53F2-A075-4EBE-B299-6DCAC3C9A59F}" dt="2023-11-25T13:19:27.450" v="1347" actId="931"/>
          <ac:spMkLst>
            <pc:docMk/>
            <pc:sldMk cId="165059027" sldId="259"/>
            <ac:spMk id="5" creationId="{4CB2BC58-1171-9482-4F22-FBAD399DDEFF}"/>
          </ac:spMkLst>
        </pc:spChg>
        <pc:picChg chg="add del mod">
          <ac:chgData name="sameer jadhav" userId="bef185f464acd436" providerId="LiveId" clId="{18DE53F2-A075-4EBE-B299-6DCAC3C9A59F}" dt="2023-11-13T14:19:41.146" v="45" actId="931"/>
          <ac:picMkLst>
            <pc:docMk/>
            <pc:sldMk cId="165059027" sldId="259"/>
            <ac:picMk id="6" creationId="{286AEB79-A987-72FB-D07D-0F9D2DE99195}"/>
          </ac:picMkLst>
        </pc:picChg>
        <pc:picChg chg="add mod">
          <ac:chgData name="sameer jadhav" userId="bef185f464acd436" providerId="LiveId" clId="{18DE53F2-A075-4EBE-B299-6DCAC3C9A59F}" dt="2023-11-25T13:19:27.450" v="1347" actId="931"/>
          <ac:picMkLst>
            <pc:docMk/>
            <pc:sldMk cId="165059027" sldId="259"/>
            <ac:picMk id="7" creationId="{9576B798-D553-B909-9C10-99DFE18DAFB8}"/>
          </ac:picMkLst>
        </pc:picChg>
        <pc:picChg chg="add del mod">
          <ac:chgData name="sameer jadhav" userId="bef185f464acd436" providerId="LiveId" clId="{18DE53F2-A075-4EBE-B299-6DCAC3C9A59F}" dt="2023-11-25T13:19:05.124" v="1346" actId="478"/>
          <ac:picMkLst>
            <pc:docMk/>
            <pc:sldMk cId="165059027" sldId="259"/>
            <ac:picMk id="8" creationId="{C879321B-2BF8-F0BA-1109-B3A52B71781E}"/>
          </ac:picMkLst>
        </pc:picChg>
      </pc:sldChg>
      <pc:sldChg chg="addSp delSp modSp new del">
        <pc:chgData name="sameer jadhav" userId="bef185f464acd436" providerId="LiveId" clId="{18DE53F2-A075-4EBE-B299-6DCAC3C9A59F}" dt="2023-11-13T14:18:58.396" v="42" actId="47"/>
        <pc:sldMkLst>
          <pc:docMk/>
          <pc:sldMk cId="1822944168" sldId="259"/>
        </pc:sldMkLst>
        <pc:spChg chg="del">
          <ac:chgData name="sameer jadhav" userId="bef185f464acd436" providerId="LiveId" clId="{18DE53F2-A075-4EBE-B299-6DCAC3C9A59F}" dt="2023-11-13T14:18:52.478" v="41" actId="931"/>
          <ac:spMkLst>
            <pc:docMk/>
            <pc:sldMk cId="1822944168" sldId="259"/>
            <ac:spMk id="3" creationId="{83B31F18-5DA7-5F78-D4C9-00D8947DEC45}"/>
          </ac:spMkLst>
        </pc:spChg>
        <pc:picChg chg="add mod">
          <ac:chgData name="sameer jadhav" userId="bef185f464acd436" providerId="LiveId" clId="{18DE53F2-A075-4EBE-B299-6DCAC3C9A59F}" dt="2023-11-13T14:18:52.478" v="41" actId="931"/>
          <ac:picMkLst>
            <pc:docMk/>
            <pc:sldMk cId="1822944168" sldId="259"/>
            <ac:picMk id="6" creationId="{1CF1C8B8-152F-7CCC-F834-2594F3D4C156}"/>
          </ac:picMkLst>
        </pc:picChg>
      </pc:sldChg>
      <pc:sldChg chg="addSp delSp modSp new mod">
        <pc:chgData name="sameer jadhav" userId="bef185f464acd436" providerId="LiveId" clId="{18DE53F2-A075-4EBE-B299-6DCAC3C9A59F}" dt="2023-11-25T13:21:43.710" v="1360" actId="14100"/>
        <pc:sldMkLst>
          <pc:docMk/>
          <pc:sldMk cId="3352511014" sldId="260"/>
        </pc:sldMkLst>
        <pc:spChg chg="mod">
          <ac:chgData name="sameer jadhav" userId="bef185f464acd436" providerId="LiveId" clId="{18DE53F2-A075-4EBE-B299-6DCAC3C9A59F}" dt="2023-11-13T23:36:23.986" v="761" actId="20577"/>
          <ac:spMkLst>
            <pc:docMk/>
            <pc:sldMk cId="3352511014" sldId="260"/>
            <ac:spMk id="2" creationId="{DC80F26A-D5F4-67F8-A62C-2C482E0E1648}"/>
          </ac:spMkLst>
        </pc:spChg>
        <pc:spChg chg="del">
          <ac:chgData name="sameer jadhav" userId="bef185f464acd436" providerId="LiveId" clId="{18DE53F2-A075-4EBE-B299-6DCAC3C9A59F}" dt="2023-11-13T14:22:53.984" v="48" actId="931"/>
          <ac:spMkLst>
            <pc:docMk/>
            <pc:sldMk cId="3352511014" sldId="260"/>
            <ac:spMk id="3" creationId="{F3BF7722-1350-01FE-6AD5-84B02ADB833C}"/>
          </ac:spMkLst>
        </pc:spChg>
        <pc:spChg chg="mod">
          <ac:chgData name="sameer jadhav" userId="bef185f464acd436" providerId="LiveId" clId="{18DE53F2-A075-4EBE-B299-6DCAC3C9A59F}" dt="2023-11-13T23:40:03.685" v="906" actId="20577"/>
          <ac:spMkLst>
            <pc:docMk/>
            <pc:sldMk cId="3352511014" sldId="260"/>
            <ac:spMk id="4" creationId="{C6E46D3D-3B98-CC95-BDB2-C179B72AE4A1}"/>
          </ac:spMkLst>
        </pc:spChg>
        <pc:spChg chg="add del mod">
          <ac:chgData name="sameer jadhav" userId="bef185f464acd436" providerId="LiveId" clId="{18DE53F2-A075-4EBE-B299-6DCAC3C9A59F}" dt="2023-11-25T13:19:58.830" v="1349" actId="931"/>
          <ac:spMkLst>
            <pc:docMk/>
            <pc:sldMk cId="3352511014" sldId="260"/>
            <ac:spMk id="5" creationId="{BC4E6730-0FE8-60BE-83A8-6CBD7C4828CA}"/>
          </ac:spMkLst>
        </pc:spChg>
        <pc:spChg chg="add del mod">
          <ac:chgData name="sameer jadhav" userId="bef185f464acd436" providerId="LiveId" clId="{18DE53F2-A075-4EBE-B299-6DCAC3C9A59F}" dt="2023-11-25T13:20:27.837" v="1351" actId="931"/>
          <ac:spMkLst>
            <pc:docMk/>
            <pc:sldMk cId="3352511014" sldId="260"/>
            <ac:spMk id="10" creationId="{DC06CEE3-C068-5AEB-319F-74507CAD63CE}"/>
          </ac:spMkLst>
        </pc:spChg>
        <pc:picChg chg="add del mod">
          <ac:chgData name="sameer jadhav" userId="bef185f464acd436" providerId="LiveId" clId="{18DE53F2-A075-4EBE-B299-6DCAC3C9A59F}" dt="2023-11-25T13:19:38.278" v="1348" actId="478"/>
          <ac:picMkLst>
            <pc:docMk/>
            <pc:sldMk cId="3352511014" sldId="260"/>
            <ac:picMk id="6" creationId="{5D4EC99B-77E5-82CC-0C67-59DF20B883F3}"/>
          </ac:picMkLst>
        </pc:picChg>
        <pc:picChg chg="add del mod">
          <ac:chgData name="sameer jadhav" userId="bef185f464acd436" providerId="LiveId" clId="{18DE53F2-A075-4EBE-B299-6DCAC3C9A59F}" dt="2023-11-25T13:20:06.455" v="1350" actId="478"/>
          <ac:picMkLst>
            <pc:docMk/>
            <pc:sldMk cId="3352511014" sldId="260"/>
            <ac:picMk id="8" creationId="{FE2186FD-0822-D44E-387C-61D85FE2F0CC}"/>
          </ac:picMkLst>
        </pc:picChg>
        <pc:picChg chg="add mod">
          <ac:chgData name="sameer jadhav" userId="bef185f464acd436" providerId="LiveId" clId="{18DE53F2-A075-4EBE-B299-6DCAC3C9A59F}" dt="2023-11-25T13:20:27.837" v="1351" actId="931"/>
          <ac:picMkLst>
            <pc:docMk/>
            <pc:sldMk cId="3352511014" sldId="260"/>
            <ac:picMk id="12" creationId="{B94899EF-ABD8-82FA-7144-612720167B61}"/>
          </ac:picMkLst>
        </pc:picChg>
        <pc:picChg chg="add mod">
          <ac:chgData name="sameer jadhav" userId="bef185f464acd436" providerId="LiveId" clId="{18DE53F2-A075-4EBE-B299-6DCAC3C9A59F}" dt="2023-11-25T13:21:43.710" v="1360" actId="14100"/>
          <ac:picMkLst>
            <pc:docMk/>
            <pc:sldMk cId="3352511014" sldId="260"/>
            <ac:picMk id="14" creationId="{3381D20B-2F60-A221-45DC-CF879F50B012}"/>
          </ac:picMkLst>
        </pc:picChg>
      </pc:sldChg>
      <pc:sldChg chg="addSp delSp modSp new mod ord">
        <pc:chgData name="sameer jadhav" userId="bef185f464acd436" providerId="LiveId" clId="{18DE53F2-A075-4EBE-B299-6DCAC3C9A59F}" dt="2023-11-25T13:22:19.816" v="1362" actId="931"/>
        <pc:sldMkLst>
          <pc:docMk/>
          <pc:sldMk cId="1838276584" sldId="261"/>
        </pc:sldMkLst>
        <pc:spChg chg="mod">
          <ac:chgData name="sameer jadhav" userId="bef185f464acd436" providerId="LiveId" clId="{18DE53F2-A075-4EBE-B299-6DCAC3C9A59F}" dt="2023-11-13T23:42:45.296" v="937" actId="20577"/>
          <ac:spMkLst>
            <pc:docMk/>
            <pc:sldMk cId="1838276584" sldId="261"/>
            <ac:spMk id="2" creationId="{BD82750B-0751-455A-DB34-6A399FC4F860}"/>
          </ac:spMkLst>
        </pc:spChg>
        <pc:spChg chg="add del">
          <ac:chgData name="sameer jadhav" userId="bef185f464acd436" providerId="LiveId" clId="{18DE53F2-A075-4EBE-B299-6DCAC3C9A59F}" dt="2023-11-13T14:24:44.625" v="56" actId="931"/>
          <ac:spMkLst>
            <pc:docMk/>
            <pc:sldMk cId="1838276584" sldId="261"/>
            <ac:spMk id="3" creationId="{D53F3D9F-F3CD-61DE-2F4F-E01276F77873}"/>
          </ac:spMkLst>
        </pc:spChg>
        <pc:spChg chg="mod">
          <ac:chgData name="sameer jadhav" userId="bef185f464acd436" providerId="LiveId" clId="{18DE53F2-A075-4EBE-B299-6DCAC3C9A59F}" dt="2023-11-13T23:47:46.427" v="1042" actId="20577"/>
          <ac:spMkLst>
            <pc:docMk/>
            <pc:sldMk cId="1838276584" sldId="261"/>
            <ac:spMk id="4" creationId="{B24FAAE1-86DC-02AC-E378-150E0C105E91}"/>
          </ac:spMkLst>
        </pc:spChg>
        <pc:spChg chg="add del mod">
          <ac:chgData name="sameer jadhav" userId="bef185f464acd436" providerId="LiveId" clId="{18DE53F2-A075-4EBE-B299-6DCAC3C9A59F}" dt="2023-11-25T13:22:19.816" v="1362" actId="931"/>
          <ac:spMkLst>
            <pc:docMk/>
            <pc:sldMk cId="1838276584" sldId="261"/>
            <ac:spMk id="5" creationId="{4DAD593F-521F-088E-0317-93D0EA3A1388}"/>
          </ac:spMkLst>
        </pc:spChg>
        <pc:spChg chg="add del mod">
          <ac:chgData name="sameer jadhav" userId="bef185f464acd436" providerId="LiveId" clId="{18DE53F2-A075-4EBE-B299-6DCAC3C9A59F}" dt="2023-11-14T00:13:41.409" v="1277" actId="931"/>
          <ac:spMkLst>
            <pc:docMk/>
            <pc:sldMk cId="1838276584" sldId="261"/>
            <ac:spMk id="5" creationId="{6E16960E-7D55-48B1-28E9-90B1CA8C1119}"/>
          </ac:spMkLst>
        </pc:spChg>
        <pc:spChg chg="add del mod">
          <ac:chgData name="sameer jadhav" userId="bef185f464acd436" providerId="LiveId" clId="{18DE53F2-A075-4EBE-B299-6DCAC3C9A59F}" dt="2023-11-14T00:14:50.570" v="1279" actId="931"/>
          <ac:spMkLst>
            <pc:docMk/>
            <pc:sldMk cId="1838276584" sldId="261"/>
            <ac:spMk id="9" creationId="{656B2502-F4E9-7266-9FDD-265352AD0B37}"/>
          </ac:spMkLst>
        </pc:spChg>
        <pc:spChg chg="add del mod">
          <ac:chgData name="sameer jadhav" userId="bef185f464acd436" providerId="LiveId" clId="{18DE53F2-A075-4EBE-B299-6DCAC3C9A59F}" dt="2023-11-13T14:26:32.426" v="60" actId="931"/>
          <ac:spMkLst>
            <pc:docMk/>
            <pc:sldMk cId="1838276584" sldId="261"/>
            <ac:spMk id="10" creationId="{59868DA9-14D9-DFFB-1986-CE6A7B9F0C55}"/>
          </ac:spMkLst>
        </pc:spChg>
        <pc:picChg chg="add del mod">
          <ac:chgData name="sameer jadhav" userId="bef185f464acd436" providerId="LiveId" clId="{18DE53F2-A075-4EBE-B299-6DCAC3C9A59F}" dt="2023-11-13T14:24:11.261" v="55" actId="931"/>
          <ac:picMkLst>
            <pc:docMk/>
            <pc:sldMk cId="1838276584" sldId="261"/>
            <ac:picMk id="6" creationId="{93939A2D-B1C3-214A-BA2D-1E9E4EBCA76A}"/>
          </ac:picMkLst>
        </pc:picChg>
        <pc:picChg chg="add del mod">
          <ac:chgData name="sameer jadhav" userId="bef185f464acd436" providerId="LiveId" clId="{18DE53F2-A075-4EBE-B299-6DCAC3C9A59F}" dt="2023-11-14T00:13:52.569" v="1278" actId="478"/>
          <ac:picMkLst>
            <pc:docMk/>
            <pc:sldMk cId="1838276584" sldId="261"/>
            <ac:picMk id="7" creationId="{82042661-7DD1-248F-647D-D20B00A4F325}"/>
          </ac:picMkLst>
        </pc:picChg>
        <pc:picChg chg="add mod">
          <ac:chgData name="sameer jadhav" userId="bef185f464acd436" providerId="LiveId" clId="{18DE53F2-A075-4EBE-B299-6DCAC3C9A59F}" dt="2023-11-25T13:22:19.816" v="1362" actId="931"/>
          <ac:picMkLst>
            <pc:docMk/>
            <pc:sldMk cId="1838276584" sldId="261"/>
            <ac:picMk id="7" creationId="{BD1157F0-2106-20AC-E35E-53AC4CC79028}"/>
          </ac:picMkLst>
        </pc:picChg>
        <pc:picChg chg="add del mod">
          <ac:chgData name="sameer jadhav" userId="bef185f464acd436" providerId="LiveId" clId="{18DE53F2-A075-4EBE-B299-6DCAC3C9A59F}" dt="2023-11-13T14:26:04.399" v="59" actId="478"/>
          <ac:picMkLst>
            <pc:docMk/>
            <pc:sldMk cId="1838276584" sldId="261"/>
            <ac:picMk id="8" creationId="{02CB9A48-EE30-043A-8D7B-A691DDD2FB98}"/>
          </ac:picMkLst>
        </pc:picChg>
        <pc:picChg chg="add del mod">
          <ac:chgData name="sameer jadhav" userId="bef185f464acd436" providerId="LiveId" clId="{18DE53F2-A075-4EBE-B299-6DCAC3C9A59F}" dt="2023-11-25T13:21:56.262" v="1361" actId="478"/>
          <ac:picMkLst>
            <pc:docMk/>
            <pc:sldMk cId="1838276584" sldId="261"/>
            <ac:picMk id="11" creationId="{26BE835C-1A70-0DD6-9749-082E69713836}"/>
          </ac:picMkLst>
        </pc:picChg>
        <pc:picChg chg="add del mod">
          <ac:chgData name="sameer jadhav" userId="bef185f464acd436" providerId="LiveId" clId="{18DE53F2-A075-4EBE-B299-6DCAC3C9A59F}" dt="2023-11-14T00:13:15.547" v="1276" actId="478"/>
          <ac:picMkLst>
            <pc:docMk/>
            <pc:sldMk cId="1838276584" sldId="261"/>
            <ac:picMk id="12" creationId="{BAEAC9E1-E1AA-1F51-32CA-663996034094}"/>
          </ac:picMkLst>
        </pc:picChg>
      </pc:sldChg>
      <pc:sldChg chg="addSp delSp modSp new mod ord">
        <pc:chgData name="sameer jadhav" userId="bef185f464acd436" providerId="LiveId" clId="{18DE53F2-A075-4EBE-B299-6DCAC3C9A59F}" dt="2023-11-25T13:23:33.929" v="1366" actId="931"/>
        <pc:sldMkLst>
          <pc:docMk/>
          <pc:sldMk cId="2054479200" sldId="262"/>
        </pc:sldMkLst>
        <pc:spChg chg="mod">
          <ac:chgData name="sameer jadhav" userId="bef185f464acd436" providerId="LiveId" clId="{18DE53F2-A075-4EBE-B299-6DCAC3C9A59F}" dt="2023-11-13T23:50:47.931" v="1059" actId="14100"/>
          <ac:spMkLst>
            <pc:docMk/>
            <pc:sldMk cId="2054479200" sldId="262"/>
            <ac:spMk id="2" creationId="{C092A240-B7A8-793D-4E72-0DD04239BE8C}"/>
          </ac:spMkLst>
        </pc:spChg>
        <pc:spChg chg="del">
          <ac:chgData name="sameer jadhav" userId="bef185f464acd436" providerId="LiveId" clId="{18DE53F2-A075-4EBE-B299-6DCAC3C9A59F}" dt="2023-11-13T14:25:38.362" v="58" actId="931"/>
          <ac:spMkLst>
            <pc:docMk/>
            <pc:sldMk cId="2054479200" sldId="262"/>
            <ac:spMk id="3" creationId="{D9308156-2404-9220-48EE-DE118F321711}"/>
          </ac:spMkLst>
        </pc:spChg>
        <pc:spChg chg="mod">
          <ac:chgData name="sameer jadhav" userId="bef185f464acd436" providerId="LiveId" clId="{18DE53F2-A075-4EBE-B299-6DCAC3C9A59F}" dt="2023-11-13T23:54:49.644" v="1275" actId="27636"/>
          <ac:spMkLst>
            <pc:docMk/>
            <pc:sldMk cId="2054479200" sldId="262"/>
            <ac:spMk id="4" creationId="{5024B93F-07C0-CCF3-59AB-70A2E0912A17}"/>
          </ac:spMkLst>
        </pc:spChg>
        <pc:spChg chg="add del mod">
          <ac:chgData name="sameer jadhav" userId="bef185f464acd436" providerId="LiveId" clId="{18DE53F2-A075-4EBE-B299-6DCAC3C9A59F}" dt="2023-11-25T13:23:01.032" v="1364" actId="931"/>
          <ac:spMkLst>
            <pc:docMk/>
            <pc:sldMk cId="2054479200" sldId="262"/>
            <ac:spMk id="5" creationId="{DC33BB51-58D3-C884-C773-E186B0115E21}"/>
          </ac:spMkLst>
        </pc:spChg>
        <pc:spChg chg="add del mod">
          <ac:chgData name="sameer jadhav" userId="bef185f464acd436" providerId="LiveId" clId="{18DE53F2-A075-4EBE-B299-6DCAC3C9A59F}" dt="2023-11-25T13:23:33.929" v="1366" actId="931"/>
          <ac:spMkLst>
            <pc:docMk/>
            <pc:sldMk cId="2054479200" sldId="262"/>
            <ac:spMk id="10" creationId="{758A939B-4729-DC38-B8E5-9FFA34FAD8AD}"/>
          </ac:spMkLst>
        </pc:spChg>
        <pc:picChg chg="add del mod">
          <ac:chgData name="sameer jadhav" userId="bef185f464acd436" providerId="LiveId" clId="{18DE53F2-A075-4EBE-B299-6DCAC3C9A59F}" dt="2023-11-25T13:22:42.025" v="1363" actId="478"/>
          <ac:picMkLst>
            <pc:docMk/>
            <pc:sldMk cId="2054479200" sldId="262"/>
            <ac:picMk id="6" creationId="{54BD54D3-5AFF-0586-222F-6C6F04EDB8AD}"/>
          </ac:picMkLst>
        </pc:picChg>
        <pc:picChg chg="add del mod">
          <ac:chgData name="sameer jadhav" userId="bef185f464acd436" providerId="LiveId" clId="{18DE53F2-A075-4EBE-B299-6DCAC3C9A59F}" dt="2023-11-25T13:23:10.776" v="1365" actId="478"/>
          <ac:picMkLst>
            <pc:docMk/>
            <pc:sldMk cId="2054479200" sldId="262"/>
            <ac:picMk id="8" creationId="{5AC5670A-5931-F25B-E785-37FA4A317921}"/>
          </ac:picMkLst>
        </pc:picChg>
        <pc:picChg chg="add mod">
          <ac:chgData name="sameer jadhav" userId="bef185f464acd436" providerId="LiveId" clId="{18DE53F2-A075-4EBE-B299-6DCAC3C9A59F}" dt="2023-11-25T13:23:33.929" v="1366" actId="931"/>
          <ac:picMkLst>
            <pc:docMk/>
            <pc:sldMk cId="2054479200" sldId="262"/>
            <ac:picMk id="12" creationId="{59E7F400-9724-62D9-DDEF-FE65543E336A}"/>
          </ac:picMkLst>
        </pc:picChg>
      </pc:sldChg>
      <pc:sldChg chg="modSp new mod">
        <pc:chgData name="sameer jadhav" userId="bef185f464acd436" providerId="LiveId" clId="{18DE53F2-A075-4EBE-B299-6DCAC3C9A59F}" dt="2023-11-13T14:27:32.573" v="73" actId="20577"/>
        <pc:sldMkLst>
          <pc:docMk/>
          <pc:sldMk cId="3459999235" sldId="263"/>
        </pc:sldMkLst>
        <pc:spChg chg="mod">
          <ac:chgData name="sameer jadhav" userId="bef185f464acd436" providerId="LiveId" clId="{18DE53F2-A075-4EBE-B299-6DCAC3C9A59F}" dt="2023-11-13T14:27:32.573" v="73" actId="20577"/>
          <ac:spMkLst>
            <pc:docMk/>
            <pc:sldMk cId="3459999235" sldId="263"/>
            <ac:spMk id="2" creationId="{254B5885-2DC9-B3E5-23EB-6FB57D8FD21D}"/>
          </ac:spMkLst>
        </pc:spChg>
      </pc:sldChg>
      <pc:sldChg chg="new del">
        <pc:chgData name="sameer jadhav" userId="bef185f464acd436" providerId="LiveId" clId="{18DE53F2-A075-4EBE-B299-6DCAC3C9A59F}" dt="2023-11-14T10:10:18.469" v="1281" actId="2696"/>
        <pc:sldMkLst>
          <pc:docMk/>
          <pc:sldMk cId="2648011563" sldId="264"/>
        </pc:sldMkLst>
      </pc:sldChg>
      <pc:sldChg chg="modSp new mod">
        <pc:chgData name="sameer jadhav" userId="bef185f464acd436" providerId="LiveId" clId="{18DE53F2-A075-4EBE-B299-6DCAC3C9A59F}" dt="2023-11-14T10:14:54.942" v="1341" actId="20577"/>
        <pc:sldMkLst>
          <pc:docMk/>
          <pc:sldMk cId="3231576448" sldId="264"/>
        </pc:sldMkLst>
        <pc:spChg chg="mod">
          <ac:chgData name="sameer jadhav" userId="bef185f464acd436" providerId="LiveId" clId="{18DE53F2-A075-4EBE-B299-6DCAC3C9A59F}" dt="2023-11-14T10:11:46.089" v="1317" actId="14100"/>
          <ac:spMkLst>
            <pc:docMk/>
            <pc:sldMk cId="3231576448" sldId="264"/>
            <ac:spMk id="2" creationId="{4C2646BA-8D8D-2BC6-C1F5-5F011876F57E}"/>
          </ac:spMkLst>
        </pc:spChg>
        <pc:spChg chg="mod">
          <ac:chgData name="sameer jadhav" userId="bef185f464acd436" providerId="LiveId" clId="{18DE53F2-A075-4EBE-B299-6DCAC3C9A59F}" dt="2023-11-14T10:14:54.942" v="1341" actId="20577"/>
          <ac:spMkLst>
            <pc:docMk/>
            <pc:sldMk cId="3231576448" sldId="264"/>
            <ac:spMk id="3" creationId="{A51A68B0-011E-54D5-6DE2-D6E4D3AA34CB}"/>
          </ac:spMkLst>
        </pc:spChg>
      </pc:sldChg>
      <pc:sldChg chg="new del">
        <pc:chgData name="sameer jadhav" userId="bef185f464acd436" providerId="LiveId" clId="{18DE53F2-A075-4EBE-B299-6DCAC3C9A59F}" dt="2023-11-14T10:11:09.422" v="1283" actId="2696"/>
        <pc:sldMkLst>
          <pc:docMk/>
          <pc:sldMk cId="4066105535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FB59-82C2-EA72-84BF-D713ADCC0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PROJECT_TELEMARKETING_EDA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764A5-5BA8-5285-56CA-1E557E2C6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By Samir </a:t>
            </a:r>
            <a:r>
              <a:rPr lang="en-IN" dirty="0" err="1"/>
              <a:t>shankar</a:t>
            </a:r>
            <a:r>
              <a:rPr lang="en-IN" dirty="0"/>
              <a:t> jadhav</a:t>
            </a:r>
          </a:p>
        </p:txBody>
      </p:sp>
    </p:spTree>
    <p:extLst>
      <p:ext uri="{BB962C8B-B14F-4D97-AF65-F5344CB8AC3E}">
        <p14:creationId xmlns:p14="http://schemas.microsoft.com/office/powerpoint/2010/main" val="3591894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DECED2-2BBF-A528-719E-B7EFA783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0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91" name="Group 6390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6162" name="Group 6161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174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75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76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77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78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79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80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81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82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83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84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85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86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87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88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89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90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91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92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93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94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95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96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97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98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99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00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164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65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66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67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68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69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70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71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72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73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 useBgFill="1">
        <p:nvSpPr>
          <p:cNvPr id="6392" name="Rectangle 6391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93" name="Group 6392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394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95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07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08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09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10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11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12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13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14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15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16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17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18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19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0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1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2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3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4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5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6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7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8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9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0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1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6233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96" name="Rectangle 639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38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9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0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1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2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3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4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5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6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7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8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9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50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1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2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3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4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5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6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7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8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9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0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1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2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3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4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6266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738AAC-3620-0987-D378-B7C3B9C5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Outlier Detection and Handling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54B05-3148-CE97-36EB-3B1A6F385F47}"/>
              </a:ext>
            </a:extLst>
          </p:cNvPr>
          <p:cNvSpPr>
            <a:spLocks/>
          </p:cNvSpPr>
          <p:nvPr/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163502F-536B-9662-F851-E4F733CE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89" y="636588"/>
            <a:ext cx="2135835" cy="272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43BF5A3-00C6-2739-013C-E44F59D4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826" y="625204"/>
            <a:ext cx="2135835" cy="273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41B48DE-4CF2-7213-5DD1-0DA1285D3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744" y="3530153"/>
            <a:ext cx="3224000" cy="25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61CDDDD5-AA56-CC58-EC70-E4024E9DE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268" y="3517266"/>
            <a:ext cx="3101559" cy="25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6E7C5890-A3FB-2CDF-81DC-9EEB022AE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83" y="704850"/>
            <a:ext cx="2216954" cy="265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86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5885-2DC9-B3E5-23EB-6FB57D8F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4599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C885-85B2-E10A-2F22-319D55E7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2713-1BE7-E28A-645F-E0A5F05B7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Data uploading</a:t>
            </a:r>
          </a:p>
          <a:p>
            <a:r>
              <a:rPr lang="en-IN" sz="1800" dirty="0"/>
              <a:t>Data cleaning</a:t>
            </a:r>
          </a:p>
          <a:p>
            <a:r>
              <a:rPr lang="en-IN" sz="1800" dirty="0"/>
              <a:t>Fixing the rows and columns</a:t>
            </a:r>
          </a:p>
          <a:p>
            <a:r>
              <a:rPr lang="en-IN" sz="1800" dirty="0"/>
              <a:t>Dropping unwanted columns</a:t>
            </a:r>
          </a:p>
          <a:p>
            <a:r>
              <a:rPr lang="en-IN" sz="1800" dirty="0"/>
              <a:t>Splitting column into different category, example: splitting ‘</a:t>
            </a:r>
            <a:r>
              <a:rPr lang="en-IN" sz="1800" dirty="0" err="1"/>
              <a:t>jobedu</a:t>
            </a:r>
            <a:r>
              <a:rPr lang="en-IN" sz="1800" dirty="0"/>
              <a:t>’ column into ‘job’ and ‘education’ column.</a:t>
            </a:r>
          </a:p>
          <a:p>
            <a:r>
              <a:rPr lang="en-IN" sz="1800" dirty="0"/>
              <a:t>Checking for missing values</a:t>
            </a:r>
          </a:p>
          <a:p>
            <a:r>
              <a:rPr lang="en-IN" sz="1800" dirty="0"/>
              <a:t>Handling outliers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485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54330-D884-8EB6-9AAE-C9732F042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661-7A38-8618-D423-2347F686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STATISTICS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303DE-4272-A358-1C9A-1D324D57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 Calculate the mean of each numeric column</a:t>
            </a:r>
          </a:p>
          <a:p>
            <a:r>
              <a:rPr lang="en-US" dirty="0" err="1"/>
              <a:t>mean_values</a:t>
            </a:r>
            <a:r>
              <a:rPr lang="en-US" dirty="0"/>
              <a:t> = </a:t>
            </a:r>
            <a:r>
              <a:rPr lang="en-US" dirty="0" err="1"/>
              <a:t>bank.mean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Calculate the median of each numeric column</a:t>
            </a:r>
          </a:p>
          <a:p>
            <a:r>
              <a:rPr lang="en-US" dirty="0" err="1"/>
              <a:t>median_values</a:t>
            </a:r>
            <a:r>
              <a:rPr lang="en-US" dirty="0"/>
              <a:t> = </a:t>
            </a:r>
            <a:r>
              <a:rPr lang="en-US" dirty="0" err="1"/>
              <a:t>bank.median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Calculate the standard deviation of each numeric column</a:t>
            </a:r>
          </a:p>
          <a:p>
            <a:r>
              <a:rPr lang="en-US" dirty="0" err="1"/>
              <a:t>std_dev_values</a:t>
            </a:r>
            <a:r>
              <a:rPr lang="en-US" dirty="0"/>
              <a:t> = </a:t>
            </a:r>
            <a:r>
              <a:rPr lang="en-US" dirty="0" err="1"/>
              <a:t>bank.std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6320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B31A25-EA04-B1EF-67ED-C640AF95F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FBB7-34DC-BF58-F95A-9008D982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618518"/>
            <a:ext cx="7389811" cy="1478570"/>
          </a:xfrm>
        </p:spPr>
        <p:txBody>
          <a:bodyPr>
            <a:normAutofit/>
          </a:bodyPr>
          <a:lstStyle/>
          <a:p>
            <a:r>
              <a:rPr lang="en-IN" dirty="0"/>
              <a:t>UNIVARIENT ANALYSIS</a:t>
            </a:r>
          </a:p>
        </p:txBody>
      </p:sp>
      <p:sp>
        <p:nvSpPr>
          <p:cNvPr id="1043" name="Round Single Corner Rectangle 16">
            <a:extLst>
              <a:ext uri="{FF2B5EF4-FFF2-40B4-BE49-F238E27FC236}">
                <a16:creationId xmlns:a16="http://schemas.microsoft.com/office/drawing/2014/main" id="{04B7EA48-2154-4E59-9F36-6BC72DA8F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643467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graph of colored bars&#10;&#10;Description automatically generated with medium confidence">
            <a:extLst>
              <a:ext uri="{FF2B5EF4-FFF2-40B4-BE49-F238E27FC236}">
                <a16:creationId xmlns:a16="http://schemas.microsoft.com/office/drawing/2014/main" id="{8205C537-B939-41BE-4866-8CB1897D7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4748" y="808396"/>
            <a:ext cx="171417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ound Diagonal Corner Rectangle 12">
            <a:extLst>
              <a:ext uri="{FF2B5EF4-FFF2-40B4-BE49-F238E27FC236}">
                <a16:creationId xmlns:a16="http://schemas.microsoft.com/office/drawing/2014/main" id="{50CB2E6E-5C9B-4D63-A7B7-EB4BDD2C7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2554110"/>
            <a:ext cx="2565764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 blue and white graph&#10;&#10;Description automatically generated">
            <a:extLst>
              <a:ext uri="{FF2B5EF4-FFF2-40B4-BE49-F238E27FC236}">
                <a16:creationId xmlns:a16="http://schemas.microsoft.com/office/drawing/2014/main" id="{8AF3109D-791B-CDA4-9696-44F37A00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0545" y="2719039"/>
            <a:ext cx="1842579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ound Single Corner Rectangle 18">
            <a:extLst>
              <a:ext uri="{FF2B5EF4-FFF2-40B4-BE49-F238E27FC236}">
                <a16:creationId xmlns:a16="http://schemas.microsoft.com/office/drawing/2014/main" id="{D9F3B175-D9A0-4272-8A14-1E8E1F83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973" y="4472883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903EA674-C9EF-755A-2E85-C11D3CF19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197" y="4633747"/>
            <a:ext cx="2113276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Content Placeholder 1033">
            <a:extLst>
              <a:ext uri="{FF2B5EF4-FFF2-40B4-BE49-F238E27FC236}">
                <a16:creationId xmlns:a16="http://schemas.microsoft.com/office/drawing/2014/main" id="{092BBF0A-2B64-0520-5676-DB483C97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9" y="2249487"/>
            <a:ext cx="7389812" cy="3541714"/>
          </a:xfrm>
        </p:spPr>
        <p:txBody>
          <a:bodyPr>
            <a:normAutofit/>
          </a:bodyPr>
          <a:lstStyle/>
          <a:p>
            <a:r>
              <a:rPr lang="en-US" dirty="0"/>
              <a:t>Married people were the highest with a count of 27195, followed by single and divorced.</a:t>
            </a:r>
          </a:p>
          <a:p>
            <a:r>
              <a:rPr lang="en-US" dirty="0"/>
              <a:t>People doing blue-collared job were the highest of the lot followed by people in management and technician. Student were the least.</a:t>
            </a:r>
          </a:p>
          <a:p>
            <a:r>
              <a:rPr lang="en-US" dirty="0"/>
              <a:t>Student with secondary education were the highest and primary education were the least.</a:t>
            </a:r>
          </a:p>
        </p:txBody>
      </p:sp>
    </p:spTree>
    <p:extLst>
      <p:ext uri="{BB962C8B-B14F-4D97-AF65-F5344CB8AC3E}">
        <p14:creationId xmlns:p14="http://schemas.microsoft.com/office/powerpoint/2010/main" val="301484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24BC1-6961-2258-3AC8-8621F04DB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8" name="Picture 2">
            <a:extLst>
              <a:ext uri="{FF2B5EF4-FFF2-40B4-BE49-F238E27FC236}">
                <a16:creationId xmlns:a16="http://schemas.microsoft.com/office/drawing/2014/main" id="{BD682E6D-6B2A-4E23-9DB2-A87CFD5EF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09" name="Group 2108">
            <a:extLst>
              <a:ext uri="{FF2B5EF4-FFF2-40B4-BE49-F238E27FC236}">
                <a16:creationId xmlns:a16="http://schemas.microsoft.com/office/drawing/2014/main" id="{82818B62-F7FE-4423-B47F-BEADB958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062" name="Group 2061">
              <a:extLst>
                <a:ext uri="{FF2B5EF4-FFF2-40B4-BE49-F238E27FC236}">
                  <a16:creationId xmlns:a16="http://schemas.microsoft.com/office/drawing/2014/main" id="{08D8F34A-2048-4710-885B-6020E3A5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10" name="Rectangle 5">
                <a:extLst>
                  <a:ext uri="{FF2B5EF4-FFF2-40B4-BE49-F238E27FC236}">
                    <a16:creationId xmlns:a16="http://schemas.microsoft.com/office/drawing/2014/main" id="{2BD59528-B946-437E-964B-E07B68C395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11" name="Freeform 6">
                <a:extLst>
                  <a:ext uri="{FF2B5EF4-FFF2-40B4-BE49-F238E27FC236}">
                    <a16:creationId xmlns:a16="http://schemas.microsoft.com/office/drawing/2014/main" id="{E501D201-A6EF-40DD-A904-37280298A2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12" name="Freeform 7">
                <a:extLst>
                  <a:ext uri="{FF2B5EF4-FFF2-40B4-BE49-F238E27FC236}">
                    <a16:creationId xmlns:a16="http://schemas.microsoft.com/office/drawing/2014/main" id="{700C9926-C507-4642-A28B-4381982F27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13" name="Freeform 8">
                <a:extLst>
                  <a:ext uri="{FF2B5EF4-FFF2-40B4-BE49-F238E27FC236}">
                    <a16:creationId xmlns:a16="http://schemas.microsoft.com/office/drawing/2014/main" id="{F9C0AC4B-084B-44C7-9BB3-84B1AA7A6E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14" name="Freeform 9">
                <a:extLst>
                  <a:ext uri="{FF2B5EF4-FFF2-40B4-BE49-F238E27FC236}">
                    <a16:creationId xmlns:a16="http://schemas.microsoft.com/office/drawing/2014/main" id="{765B71B8-526D-4CE9-9B29-380B4A63D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15" name="Freeform 10">
                <a:extLst>
                  <a:ext uri="{FF2B5EF4-FFF2-40B4-BE49-F238E27FC236}">
                    <a16:creationId xmlns:a16="http://schemas.microsoft.com/office/drawing/2014/main" id="{A5E131F6-E6F7-4C93-B2AC-6BEE7210A3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16" name="Freeform 11">
                <a:extLst>
                  <a:ext uri="{FF2B5EF4-FFF2-40B4-BE49-F238E27FC236}">
                    <a16:creationId xmlns:a16="http://schemas.microsoft.com/office/drawing/2014/main" id="{36F8025F-A8BE-4215-AD98-F0E163D56E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17" name="Freeform 12">
                <a:extLst>
                  <a:ext uri="{FF2B5EF4-FFF2-40B4-BE49-F238E27FC236}">
                    <a16:creationId xmlns:a16="http://schemas.microsoft.com/office/drawing/2014/main" id="{3FEE64BF-FE95-4329-8B60-ADB566F8C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18" name="Freeform 13">
                <a:extLst>
                  <a:ext uri="{FF2B5EF4-FFF2-40B4-BE49-F238E27FC236}">
                    <a16:creationId xmlns:a16="http://schemas.microsoft.com/office/drawing/2014/main" id="{742D24D5-73EA-4F42-A61D-FE001B1A9B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19" name="Freeform 14">
                <a:extLst>
                  <a:ext uri="{FF2B5EF4-FFF2-40B4-BE49-F238E27FC236}">
                    <a16:creationId xmlns:a16="http://schemas.microsoft.com/office/drawing/2014/main" id="{DC35DA0C-8EC9-48BE-A38B-B626CD2D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20" name="Freeform 15">
                <a:extLst>
                  <a:ext uri="{FF2B5EF4-FFF2-40B4-BE49-F238E27FC236}">
                    <a16:creationId xmlns:a16="http://schemas.microsoft.com/office/drawing/2014/main" id="{FFD82B19-6C16-4221-83B3-40342C74D9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21" name="Line 16">
                <a:extLst>
                  <a:ext uri="{FF2B5EF4-FFF2-40B4-BE49-F238E27FC236}">
                    <a16:creationId xmlns:a16="http://schemas.microsoft.com/office/drawing/2014/main" id="{91BC2DD8-6333-4604-A9AD-AF058EBC6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22" name="Freeform 17">
                <a:extLst>
                  <a:ext uri="{FF2B5EF4-FFF2-40B4-BE49-F238E27FC236}">
                    <a16:creationId xmlns:a16="http://schemas.microsoft.com/office/drawing/2014/main" id="{867B3042-26EF-40D4-BB69-1CE99C569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23" name="Freeform 18">
                <a:extLst>
                  <a:ext uri="{FF2B5EF4-FFF2-40B4-BE49-F238E27FC236}">
                    <a16:creationId xmlns:a16="http://schemas.microsoft.com/office/drawing/2014/main" id="{C54FD8EB-2552-4089-A064-A979E29F4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24" name="Freeform 19">
                <a:extLst>
                  <a:ext uri="{FF2B5EF4-FFF2-40B4-BE49-F238E27FC236}">
                    <a16:creationId xmlns:a16="http://schemas.microsoft.com/office/drawing/2014/main" id="{B906D2FC-267D-4E9E-AB79-A3F9F71DD5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25" name="Freeform 20">
                <a:extLst>
                  <a:ext uri="{FF2B5EF4-FFF2-40B4-BE49-F238E27FC236}">
                    <a16:creationId xmlns:a16="http://schemas.microsoft.com/office/drawing/2014/main" id="{0414425E-C29B-4586-B8DF-6868ECC2E1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26" name="Rectangle 21">
                <a:extLst>
                  <a:ext uri="{FF2B5EF4-FFF2-40B4-BE49-F238E27FC236}">
                    <a16:creationId xmlns:a16="http://schemas.microsoft.com/office/drawing/2014/main" id="{CDBE75E0-D1A8-46A2-BEAA-A0291988A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27" name="Freeform 22">
                <a:extLst>
                  <a:ext uri="{FF2B5EF4-FFF2-40B4-BE49-F238E27FC236}">
                    <a16:creationId xmlns:a16="http://schemas.microsoft.com/office/drawing/2014/main" id="{43D2C92D-C4E9-4828-9F80-084603E71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28" name="Freeform 23">
                <a:extLst>
                  <a:ext uri="{FF2B5EF4-FFF2-40B4-BE49-F238E27FC236}">
                    <a16:creationId xmlns:a16="http://schemas.microsoft.com/office/drawing/2014/main" id="{746EAB08-DCFC-4A40-99E8-E8E3ED92D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29" name="Freeform 24">
                <a:extLst>
                  <a:ext uri="{FF2B5EF4-FFF2-40B4-BE49-F238E27FC236}">
                    <a16:creationId xmlns:a16="http://schemas.microsoft.com/office/drawing/2014/main" id="{C11CD8F1-C1C6-4E75-AC97-3EDEF9F33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30" name="Freeform 25">
                <a:extLst>
                  <a:ext uri="{FF2B5EF4-FFF2-40B4-BE49-F238E27FC236}">
                    <a16:creationId xmlns:a16="http://schemas.microsoft.com/office/drawing/2014/main" id="{2C0D5227-1C13-4FC8-B5E4-8F31CE08F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31" name="Freeform 26">
                <a:extLst>
                  <a:ext uri="{FF2B5EF4-FFF2-40B4-BE49-F238E27FC236}">
                    <a16:creationId xmlns:a16="http://schemas.microsoft.com/office/drawing/2014/main" id="{FCE27CDF-D928-46AC-AA53-9B9D3A2D5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32" name="Freeform 27">
                <a:extLst>
                  <a:ext uri="{FF2B5EF4-FFF2-40B4-BE49-F238E27FC236}">
                    <a16:creationId xmlns:a16="http://schemas.microsoft.com/office/drawing/2014/main" id="{CA2F8135-1DDF-47CC-9187-B929982C5D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33" name="Freeform 28">
                <a:extLst>
                  <a:ext uri="{FF2B5EF4-FFF2-40B4-BE49-F238E27FC236}">
                    <a16:creationId xmlns:a16="http://schemas.microsoft.com/office/drawing/2014/main" id="{9F3AE01D-F193-4221-9EFA-B46875265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34" name="Freeform 29">
                <a:extLst>
                  <a:ext uri="{FF2B5EF4-FFF2-40B4-BE49-F238E27FC236}">
                    <a16:creationId xmlns:a16="http://schemas.microsoft.com/office/drawing/2014/main" id="{7808422C-2145-4A5B-BD80-D18FF720CB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35" name="Freeform 30">
                <a:extLst>
                  <a:ext uri="{FF2B5EF4-FFF2-40B4-BE49-F238E27FC236}">
                    <a16:creationId xmlns:a16="http://schemas.microsoft.com/office/drawing/2014/main" id="{987F6D2E-7C49-41A2-9B29-C6E1A365F1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36" name="Freeform 31">
                <a:extLst>
                  <a:ext uri="{FF2B5EF4-FFF2-40B4-BE49-F238E27FC236}">
                    <a16:creationId xmlns:a16="http://schemas.microsoft.com/office/drawing/2014/main" id="{26F1D2B4-D9F2-4D30-AF5B-E0F0F8B4F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063" name="Group 2062">
              <a:extLst>
                <a:ext uri="{FF2B5EF4-FFF2-40B4-BE49-F238E27FC236}">
                  <a16:creationId xmlns:a16="http://schemas.microsoft.com/office/drawing/2014/main" id="{E8E1273E-EDE2-4A3A-B711-7C633D6F0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37" name="Freeform 32">
                <a:extLst>
                  <a:ext uri="{FF2B5EF4-FFF2-40B4-BE49-F238E27FC236}">
                    <a16:creationId xmlns:a16="http://schemas.microsoft.com/office/drawing/2014/main" id="{B63B0065-EB02-4B15-A2D1-8BF654B8A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38" name="Freeform 33">
                <a:extLst>
                  <a:ext uri="{FF2B5EF4-FFF2-40B4-BE49-F238E27FC236}">
                    <a16:creationId xmlns:a16="http://schemas.microsoft.com/office/drawing/2014/main" id="{E57426CB-66F7-4E49-A669-66628242C9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39" name="Freeform 34">
                <a:extLst>
                  <a:ext uri="{FF2B5EF4-FFF2-40B4-BE49-F238E27FC236}">
                    <a16:creationId xmlns:a16="http://schemas.microsoft.com/office/drawing/2014/main" id="{13E7D034-6F93-4C3D-B0D4-5C7112065E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0" name="Freeform 35">
                <a:extLst>
                  <a:ext uri="{FF2B5EF4-FFF2-40B4-BE49-F238E27FC236}">
                    <a16:creationId xmlns:a16="http://schemas.microsoft.com/office/drawing/2014/main" id="{544587B9-2C96-4F49-9D32-4B9561513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1" name="Freeform 36">
                <a:extLst>
                  <a:ext uri="{FF2B5EF4-FFF2-40B4-BE49-F238E27FC236}">
                    <a16:creationId xmlns:a16="http://schemas.microsoft.com/office/drawing/2014/main" id="{89C0C949-76C7-4C92-9296-CD1C2EF760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2" name="Freeform 37">
                <a:extLst>
                  <a:ext uri="{FF2B5EF4-FFF2-40B4-BE49-F238E27FC236}">
                    <a16:creationId xmlns:a16="http://schemas.microsoft.com/office/drawing/2014/main" id="{88A24927-AAB9-451E-B0A0-A405AA62A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3" name="Freeform 38">
                <a:extLst>
                  <a:ext uri="{FF2B5EF4-FFF2-40B4-BE49-F238E27FC236}">
                    <a16:creationId xmlns:a16="http://schemas.microsoft.com/office/drawing/2014/main" id="{EB081E7B-E0CD-441B-B79D-E93D2AEBD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4" name="Freeform 39">
                <a:extLst>
                  <a:ext uri="{FF2B5EF4-FFF2-40B4-BE49-F238E27FC236}">
                    <a16:creationId xmlns:a16="http://schemas.microsoft.com/office/drawing/2014/main" id="{7D5730F8-66D4-4B1F-B8ED-FF90B6DF2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5" name="Freeform 40">
                <a:extLst>
                  <a:ext uri="{FF2B5EF4-FFF2-40B4-BE49-F238E27FC236}">
                    <a16:creationId xmlns:a16="http://schemas.microsoft.com/office/drawing/2014/main" id="{889A6C05-5677-4961-9C01-68C74E42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6" name="Rectangle 41">
                <a:extLst>
                  <a:ext uri="{FF2B5EF4-FFF2-40B4-BE49-F238E27FC236}">
                    <a16:creationId xmlns:a16="http://schemas.microsoft.com/office/drawing/2014/main" id="{8C7CB0DC-7079-4F28-81F7-057DE28ED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1EB29D-6FEA-F843-0784-7FE93A46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618518"/>
            <a:ext cx="738981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BIVARIENT ANALYSIS</a:t>
            </a:r>
          </a:p>
        </p:txBody>
      </p:sp>
      <p:sp>
        <p:nvSpPr>
          <p:cNvPr id="2147" name="Round Single Corner Rectangle 16">
            <a:extLst>
              <a:ext uri="{FF2B5EF4-FFF2-40B4-BE49-F238E27FC236}">
                <a16:creationId xmlns:a16="http://schemas.microsoft.com/office/drawing/2014/main" id="{04B7EA48-2154-4E59-9F36-6BC72DA8F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643467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A6E083C-FAC6-1B84-DD7E-7F0030796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5724" y="808396"/>
            <a:ext cx="1912221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8" name="Round Diagonal Corner Rectangle 12">
            <a:extLst>
              <a:ext uri="{FF2B5EF4-FFF2-40B4-BE49-F238E27FC236}">
                <a16:creationId xmlns:a16="http://schemas.microsoft.com/office/drawing/2014/main" id="{50CB2E6E-5C9B-4D63-A7B7-EB4BDD2C7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2554110"/>
            <a:ext cx="2565764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group of blue dots&#10;&#10;Description automatically generated">
            <a:extLst>
              <a:ext uri="{FF2B5EF4-FFF2-40B4-BE49-F238E27FC236}">
                <a16:creationId xmlns:a16="http://schemas.microsoft.com/office/drawing/2014/main" id="{9B37831A-0EC9-E86E-7851-D7477EF842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387" y="2719039"/>
            <a:ext cx="2144896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9" name="Round Single Corner Rectangle 18">
            <a:extLst>
              <a:ext uri="{FF2B5EF4-FFF2-40B4-BE49-F238E27FC236}">
                <a16:creationId xmlns:a16="http://schemas.microsoft.com/office/drawing/2014/main" id="{D9F3B175-D9A0-4272-8A14-1E8E1F83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973" y="4472883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 blue dots on a white background&#10;&#10;Description automatically generated">
            <a:extLst>
              <a:ext uri="{FF2B5EF4-FFF2-40B4-BE49-F238E27FC236}">
                <a16:creationId xmlns:a16="http://schemas.microsoft.com/office/drawing/2014/main" id="{E1483F78-8B64-B4B4-D427-EFA6E6D20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847" y="4633747"/>
            <a:ext cx="2165976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AB5F0-5D49-8721-8F36-436C6C68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599" y="2249487"/>
            <a:ext cx="738981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 scatter plot between Age and Balance shows that a balance of 20,000 is normal between all age group.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There is a strong positive correlation that as salary increases the balance increases as well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This suggest that individuals with higher salaries tend to have higher account balances.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heatmap shows that as age increases salary decreases leading to a lower balance. This might occur during retirement or career transitions.</a:t>
            </a:r>
          </a:p>
        </p:txBody>
      </p:sp>
    </p:spTree>
    <p:extLst>
      <p:ext uri="{BB962C8B-B14F-4D97-AF65-F5344CB8AC3E}">
        <p14:creationId xmlns:p14="http://schemas.microsoft.com/office/powerpoint/2010/main" val="59371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5A1FD8-400C-B9DD-F991-C7ECC566D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B51D-FD9B-D843-5B5E-42855B34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618518"/>
            <a:ext cx="7389811" cy="1478570"/>
          </a:xfrm>
        </p:spPr>
        <p:txBody>
          <a:bodyPr>
            <a:normAutofit/>
          </a:bodyPr>
          <a:lstStyle/>
          <a:p>
            <a:r>
              <a:rPr lang="en-IN" dirty="0"/>
              <a:t>Categorical Variables Analysis</a:t>
            </a:r>
          </a:p>
        </p:txBody>
      </p:sp>
      <p:sp>
        <p:nvSpPr>
          <p:cNvPr id="3085" name="Round Single Corner Rectangle 16">
            <a:extLst>
              <a:ext uri="{FF2B5EF4-FFF2-40B4-BE49-F238E27FC236}">
                <a16:creationId xmlns:a16="http://schemas.microsoft.com/office/drawing/2014/main" id="{04B7EA48-2154-4E59-9F36-6BC72DA8F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643467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E0AE1F-A34E-D4B6-459D-8ADED7203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5591" y="808396"/>
            <a:ext cx="1892487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ound Diagonal Corner Rectangle 12">
            <a:extLst>
              <a:ext uri="{FF2B5EF4-FFF2-40B4-BE49-F238E27FC236}">
                <a16:creationId xmlns:a16="http://schemas.microsoft.com/office/drawing/2014/main" id="{50CB2E6E-5C9B-4D63-A7B7-EB4BDD2C7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2554110"/>
            <a:ext cx="2565764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415D7E6-B7F3-25D7-34B7-40569125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5591" y="2719039"/>
            <a:ext cx="1892487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Round Single Corner Rectangle 18">
            <a:extLst>
              <a:ext uri="{FF2B5EF4-FFF2-40B4-BE49-F238E27FC236}">
                <a16:creationId xmlns:a16="http://schemas.microsoft.com/office/drawing/2014/main" id="{D9F3B175-D9A0-4272-8A14-1E8E1F83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973" y="4472883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3F15F23-9236-85F0-E5D3-ED8D2C010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262" y="4633747"/>
            <a:ext cx="2013146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4C81B356-0228-BD1E-6A91-2041A755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9" y="2249487"/>
            <a:ext cx="7389812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amount of people not opting for personal loan is less as compared to those opting for the loan.</a:t>
            </a:r>
          </a:p>
          <a:p>
            <a:r>
              <a:rPr lang="en-US" dirty="0"/>
              <a:t>Similarly, the amount of people not opting for housing loan is less as compared to those opting for the housing loan.</a:t>
            </a:r>
          </a:p>
          <a:p>
            <a:r>
              <a:rPr lang="en-US" dirty="0"/>
              <a:t>There is not much difference in the mean and median values for categorical variables in age vs response category.</a:t>
            </a:r>
          </a:p>
          <a:p>
            <a:r>
              <a:rPr lang="en-US" dirty="0"/>
              <a:t>There are lot many outliers above the age of 70 for ‘No’ responses and above the age 80 for ‘Yes’ responses.</a:t>
            </a:r>
          </a:p>
        </p:txBody>
      </p:sp>
    </p:spTree>
    <p:extLst>
      <p:ext uri="{BB962C8B-B14F-4D97-AF65-F5344CB8AC3E}">
        <p14:creationId xmlns:p14="http://schemas.microsoft.com/office/powerpoint/2010/main" val="273172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4A58F5-4701-3E25-DD99-D5D1CD522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5130" name="Group 5129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142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3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4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5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6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7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8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9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0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1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2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3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4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5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6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7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8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9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60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61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62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63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64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65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66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67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68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131" name="Group 5130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132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3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4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5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6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7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8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9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0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1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CA1AD9-A513-7F3B-16EA-987E6D24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Temporal Analysis</a:t>
            </a:r>
          </a:p>
        </p:txBody>
      </p:sp>
      <p:sp>
        <p:nvSpPr>
          <p:cNvPr id="5170" name="Round Diagonal Corner Rectangle 6">
            <a:extLst>
              <a:ext uri="{FF2B5EF4-FFF2-40B4-BE49-F238E27FC236}">
                <a16:creationId xmlns:a16="http://schemas.microsoft.com/office/drawing/2014/main" id="{C169E84F-4748-4D61-A105-357962627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1497DD-CCE8-FFB9-5A12-A1CCD22D83B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7" y="1187874"/>
            <a:ext cx="3178638" cy="210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05EC732-4FFF-AFA0-F33B-D6239C218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6" y="3562791"/>
            <a:ext cx="3178638" cy="209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E9D3BA-D038-04D7-4156-F841A4FB2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8643" y="2249487"/>
            <a:ext cx="6188402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temporal patterns </a:t>
            </a:r>
            <a:r>
              <a:rPr lang="en-US" dirty="0" err="1"/>
              <a:t>wrt</a:t>
            </a:r>
            <a:r>
              <a:rPr lang="en-US" dirty="0"/>
              <a:t> the success of the campaign was demonstrated by certain trends in the Month and Day patterns.</a:t>
            </a:r>
          </a:p>
          <a:p>
            <a:r>
              <a:rPr lang="en-US" dirty="0"/>
              <a:t>August month showed highest success rate followed by July and June.</a:t>
            </a:r>
          </a:p>
          <a:p>
            <a:r>
              <a:rPr lang="en-US" dirty="0"/>
              <a:t>The success rate was highest on the 31</a:t>
            </a:r>
            <a:r>
              <a:rPr lang="en-US" baseline="30000" dirty="0"/>
              <a:t>st</a:t>
            </a:r>
            <a:r>
              <a:rPr lang="en-US" dirty="0"/>
              <a:t> day of the month.</a:t>
            </a:r>
          </a:p>
        </p:txBody>
      </p:sp>
    </p:spTree>
    <p:extLst>
      <p:ext uri="{BB962C8B-B14F-4D97-AF65-F5344CB8AC3E}">
        <p14:creationId xmlns:p14="http://schemas.microsoft.com/office/powerpoint/2010/main" val="335694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21B79-17EE-44B6-DBA8-F031C4842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4110" name="Group 4109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122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3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4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5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6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7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8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9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30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31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32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33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34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35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36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37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38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39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0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1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2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3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4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5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6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7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8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4111" name="Group 4110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112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3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4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5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7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8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9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0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1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7B9799-21D2-7172-147D-488BE926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Feature Engineering</a:t>
            </a:r>
          </a:p>
        </p:txBody>
      </p:sp>
      <p:sp>
        <p:nvSpPr>
          <p:cNvPr id="4150" name="Round Diagonal Corner Rectangle 6">
            <a:extLst>
              <a:ext uri="{FF2B5EF4-FFF2-40B4-BE49-F238E27FC236}">
                <a16:creationId xmlns:a16="http://schemas.microsoft.com/office/drawing/2014/main" id="{C169E84F-4748-4D61-A105-357962627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45F3620-B7C5-1B18-7F2F-2BAF6EB077C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6528" y="1137622"/>
            <a:ext cx="2618815" cy="220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DCD1853-65A7-B5E7-F586-1541A4FEA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6" y="3662123"/>
            <a:ext cx="3178638" cy="18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45D69-0167-7185-4E11-8D3CAEF40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8643" y="2249487"/>
            <a:ext cx="6188402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Two new categories namely age group and income category were introduced.</a:t>
            </a:r>
          </a:p>
          <a:p>
            <a:r>
              <a:rPr lang="en-US" dirty="0"/>
              <a:t>People who were &lt;30 years showed good income stability.</a:t>
            </a:r>
          </a:p>
          <a:p>
            <a:r>
              <a:rPr lang="en-US" dirty="0"/>
              <a:t>Average balance was also goo din high income bracket category.</a:t>
            </a:r>
          </a:p>
        </p:txBody>
      </p:sp>
    </p:spTree>
    <p:extLst>
      <p:ext uri="{BB962C8B-B14F-4D97-AF65-F5344CB8AC3E}">
        <p14:creationId xmlns:p14="http://schemas.microsoft.com/office/powerpoint/2010/main" val="395121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CF87F-676D-E1A8-FBD2-8D4693FEA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2D8E-4ECF-67D0-46C2-70B4DC6A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IN" sz="2800"/>
              <a:t>Correlation Analysis</a:t>
            </a:r>
          </a:p>
        </p:txBody>
      </p:sp>
      <p:sp>
        <p:nvSpPr>
          <p:cNvPr id="1093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C50C0-2DB3-21C3-EB2A-679027A2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8030" y="1137621"/>
            <a:ext cx="5114298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E720C82-3A50-112B-24BD-4D6A46C5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There is no multicollinearity in any of the columns of the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1954177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1055</TotalTime>
  <Words>437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PYTHON PROJECT_TELEMARKETING_EDA</vt:lpstr>
      <vt:lpstr>Understanding the dataset</vt:lpstr>
      <vt:lpstr>DESCRIPTIVE STATISTICS</vt:lpstr>
      <vt:lpstr>UNIVARIENT ANALYSIS</vt:lpstr>
      <vt:lpstr>BIVARIENT ANALYSIS</vt:lpstr>
      <vt:lpstr>Categorical Variables Analysis</vt:lpstr>
      <vt:lpstr>Temporal Analysis</vt:lpstr>
      <vt:lpstr>Feature Engineering</vt:lpstr>
      <vt:lpstr>Correlation Analysis</vt:lpstr>
      <vt:lpstr>Outlier Detection and Handling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jadhav</dc:creator>
  <cp:lastModifiedBy>sameer jadhav</cp:lastModifiedBy>
  <cp:revision>2</cp:revision>
  <dcterms:created xsi:type="dcterms:W3CDTF">2023-11-13T14:07:25Z</dcterms:created>
  <dcterms:modified xsi:type="dcterms:W3CDTF">2024-02-21T00:09:11Z</dcterms:modified>
</cp:coreProperties>
</file>