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63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us\Desktop\Samir_Jadhav_ABADS_B10\Call_Center_Data_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[Call_Center_Data_1.xlsx]CUSTOMER _SEGMENTATION!PivotTable3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100" baseline="0">
                <a:solidFill>
                  <a:schemeClr val="tx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DEMOGRAPHIC,BEHAVIOUR AND PREFERENCE PATTERN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pPr>
            <a:endParaRPr lang="en-US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0176290463692054E-2"/>
          <c:y val="0.30432888597258678"/>
          <c:w val="0.88926815398075243"/>
          <c:h val="0.5272750801983086"/>
        </c:manualLayout>
      </c:layout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8464000"/>
        <c:axId val="2014986384"/>
      </c:barChart>
      <c:catAx>
        <c:axId val="2008464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4986384"/>
        <c:crosses val="autoZero"/>
        <c:auto val="1"/>
        <c:lblAlgn val="ctr"/>
        <c:lblOffset val="100"/>
        <c:noMultiLvlLbl val="0"/>
      </c:catAx>
      <c:valAx>
        <c:axId val="2014986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0846400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75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428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827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29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9401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3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444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4903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478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3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70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1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364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97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143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54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53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7B24-16A2-D980-9BB6-2024774B7D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Analysis of AIRBNB DATA USING POWER BI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A6147-AC8D-6593-53E3-59CA3AD287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en-US" dirty="0"/>
          </a:p>
          <a:p>
            <a:pPr algn="r"/>
            <a:r>
              <a:rPr lang="en-US" dirty="0"/>
              <a:t>SAMIR SHANKAR JADHAV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43099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1BA1C-FBEB-A9A5-2A35-A0E3266C1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7227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09BF0-5284-D992-1DD5-D840BB39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AIRBNB DATA ANALYSIS: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91F18-E5DC-A24A-CDDC-3AA983BBEE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BUSINESS UNDERSTANDING: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main objective is to analyze Airbnb data to reveal insights into user experiences and satisfaction levels with numerous listed stays.</a:t>
            </a:r>
            <a:endParaRPr lang="en-IN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379ED-5F38-7720-0268-1CB878D3B1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UNDERSTANDING/PROJECT GOALS: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Assessing District location scores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Examining Host Response Time Impact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Visualizing Airbnb Listing Prices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Analyzing Composite Scores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Calculating Listing Age and Host Tenure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Property Type Price Analysis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Comprehensive City Insight Report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61187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65C1C-D720-B6D2-F240-3F676912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ASSESSINING DISTRICT LOCATION SCORES: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83C5F-4824-4BB1-096A-97BB0A40D6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location in the District with least favorable location scores are Bronx and Staten Island with a percent share of 3.21 and 1.14 %.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18DCA3-7668-5D1A-BE08-7A764FFFC8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371600" y="2249486"/>
            <a:ext cx="3974841" cy="3283567"/>
          </a:xfrm>
        </p:spPr>
      </p:pic>
    </p:spTree>
    <p:extLst>
      <p:ext uri="{BB962C8B-B14F-4D97-AF65-F5344CB8AC3E}">
        <p14:creationId xmlns:p14="http://schemas.microsoft.com/office/powerpoint/2010/main" val="3236486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CEDF-3F86-32E6-20F2-70609714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HOST RESPONSE TIME IMPACT: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6DBBD7-1BF8-F92A-44C7-F04F98CCCB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41689" y="2249487"/>
            <a:ext cx="3930411" cy="32540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06DDD-121B-9A3D-2EDA-5AC7C5420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Most of the visitors queries were catered to well within an hour with a count of 26K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host response time of few hours was closely followed to that within an hour with a count score of 9K</a:t>
            </a:r>
          </a:p>
        </p:txBody>
      </p:sp>
    </p:spTree>
    <p:extLst>
      <p:ext uri="{BB962C8B-B14F-4D97-AF65-F5344CB8AC3E}">
        <p14:creationId xmlns:p14="http://schemas.microsoft.com/office/powerpoint/2010/main" val="109152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BCEC2-E91C-E2A2-858B-725F2557C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AIRBNB LISTING PRICES: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96C6B4B-87AA-95B8-FE22-49FEBEA0834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273706" y="2249486"/>
            <a:ext cx="2784069" cy="430060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7FA0C-B075-442E-909B-4DC67707EA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average prices listed in Cape Town was the highest followed by Bangkok and Mexico 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prices were least in Rome.</a:t>
            </a:r>
          </a:p>
        </p:txBody>
      </p:sp>
    </p:spTree>
    <p:extLst>
      <p:ext uri="{BB962C8B-B14F-4D97-AF65-F5344CB8AC3E}">
        <p14:creationId xmlns:p14="http://schemas.microsoft.com/office/powerpoint/2010/main" val="679076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15690-C57A-EB35-9940-C964DA36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ANALYZING COMPOSITE SCORES: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498BB-7AE6-17E2-6C63-71689642FF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composite scores of </a:t>
            </a:r>
            <a:r>
              <a:rPr lang="en-US" sz="1400" dirty="0" err="1"/>
              <a:t>checkin</a:t>
            </a:r>
            <a:r>
              <a:rPr lang="en-US" sz="1400" dirty="0"/>
              <a:t> experience and host communication was found to be high in Manhattan followed by Brooklyn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composite score was the least for Bronx and Staten Island.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1DAAAE5-D903-5B07-D449-6749C9D00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0725039"/>
              </p:ext>
            </p:extLst>
          </p:nvPr>
        </p:nvGraphicFramePr>
        <p:xfrm>
          <a:off x="1141413" y="384887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63B7D9-8C1F-88F4-5306-3FA2353278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41977" y="2249486"/>
            <a:ext cx="4657945" cy="3796989"/>
          </a:xfrm>
        </p:spPr>
      </p:pic>
    </p:spTree>
    <p:extLst>
      <p:ext uri="{BB962C8B-B14F-4D97-AF65-F5344CB8AC3E}">
        <p14:creationId xmlns:p14="http://schemas.microsoft.com/office/powerpoint/2010/main" val="122746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6532-EE38-FFCA-4FE8-A6556615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LISTING AGE AND HOST TENURE: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3B4935-FAD7-AB14-6CE5-6E122BB2F8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There is a gradual decrease in the age of the Airbnb listing host who have accumulated more than ten years of hosting experience.</a:t>
            </a:r>
            <a:endParaRPr lang="en-IN" sz="1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3196F6B-FFA8-88F0-1926-A4901F89B2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1413" y="2142590"/>
            <a:ext cx="4746203" cy="3648610"/>
          </a:xfrm>
        </p:spPr>
      </p:pic>
    </p:spTree>
    <p:extLst>
      <p:ext uri="{BB962C8B-B14F-4D97-AF65-F5344CB8AC3E}">
        <p14:creationId xmlns:p14="http://schemas.microsoft.com/office/powerpoint/2010/main" val="32866544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CA90-7B1B-3A01-8A17-16C27E492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TYPE PRICE ANALYSIS: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A7F7A1-ADC4-BFE4-DBD3-7F08C9D7A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68963" y="3163079"/>
            <a:ext cx="10515600" cy="304787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2DFF1-8D69-D6B9-DE36-9396734ABB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1141413" y="2249489"/>
            <a:ext cx="11050587" cy="9135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average price for various rooms and property types was found to be highest for Entire Villa with the average price </a:t>
            </a:r>
            <a:r>
              <a:rPr lang="en-US" sz="1400"/>
              <a:t>being $5926.6.</a:t>
            </a: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400" dirty="0"/>
              <a:t>The least price was in property type: Shared room in serviced apartment with an average price of $43 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897217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00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E295-D4FB-4EE4-91F2-F97B79F1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COMPREHENSIVE CITY INSIGHTS REPORT: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B6578-E9AE-785E-3A51-742220AD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4825"/>
            <a:ext cx="9905999" cy="16841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In the following diagram listing prices, guest ratings and visitor trends for multiple cities are plotted.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Listing prices were very high in Bangkok and Cape Town in earlier years as contrast to year 2020.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400" dirty="0"/>
              <a:t>While in rest of the cities the Listing prices were average in earlier years as contrast to year 2020.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BC1A59-4D78-1DC6-5357-9F7AEA6E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1" y="3105625"/>
            <a:ext cx="10403632" cy="331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684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8D1E14"/>
      </a:dk2>
      <a:lt2>
        <a:srgbClr val="FF744E"/>
      </a:lt2>
      <a:accent1>
        <a:srgbClr val="E9B758"/>
      </a:accent1>
      <a:accent2>
        <a:srgbClr val="FE8943"/>
      </a:accent2>
      <a:accent3>
        <a:srgbClr val="AEA27C"/>
      </a:accent3>
      <a:accent4>
        <a:srgbClr val="90B46E"/>
      </a:accent4>
      <a:accent5>
        <a:srgbClr val="71AEC1"/>
      </a:accent5>
      <a:accent6>
        <a:srgbClr val="C98DE7"/>
      </a:accent6>
      <a:hlink>
        <a:srgbClr val="FF7A22"/>
      </a:hlink>
      <a:folHlink>
        <a:srgbClr val="FDCD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2000"/>
                <a:satMod val="150000"/>
                <a:lumMod val="15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971C58-AB76-4A2A-B231-5F8CA03CF491}"/>
    </a:ext>
  </a:extLst>
</a:theme>
</file>

<file path=ppt/theme/themeOverride1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2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3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4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5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6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7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8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ppt/theme/themeOverride9.xml><?xml version="1.0" encoding="utf-8"?>
<a:themeOverride xmlns:a="http://schemas.openxmlformats.org/drawingml/2006/main">
  <a:clrScheme name="Circuit">
    <a:dk1>
      <a:sysClr val="windowText" lastClr="000000"/>
    </a:dk1>
    <a:lt1>
      <a:sysClr val="window" lastClr="FFFFFF"/>
    </a:lt1>
    <a:dk2>
      <a:srgbClr val="8D1E14"/>
    </a:dk2>
    <a:lt2>
      <a:srgbClr val="FF744E"/>
    </a:lt2>
    <a:accent1>
      <a:srgbClr val="E9B758"/>
    </a:accent1>
    <a:accent2>
      <a:srgbClr val="FE8943"/>
    </a:accent2>
    <a:accent3>
      <a:srgbClr val="AEA27C"/>
    </a:accent3>
    <a:accent4>
      <a:srgbClr val="90B46E"/>
    </a:accent4>
    <a:accent5>
      <a:srgbClr val="71AEC1"/>
    </a:accent5>
    <a:accent6>
      <a:srgbClr val="C98DE7"/>
    </a:accent6>
    <a:hlink>
      <a:srgbClr val="FF7A22"/>
    </a:hlink>
    <a:folHlink>
      <a:srgbClr val="FDCD8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365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Tw Cen MT</vt:lpstr>
      <vt:lpstr>Wingdings</vt:lpstr>
      <vt:lpstr>Circuit</vt:lpstr>
      <vt:lpstr>Analysis of AIRBNB DATA USING POWER BI</vt:lpstr>
      <vt:lpstr>AIRBNB DATA ANALYSIS:</vt:lpstr>
      <vt:lpstr>ASSESSINING DISTRICT LOCATION SCORES:</vt:lpstr>
      <vt:lpstr>EXAMINING HOST RESPONSE TIME IMPACT:</vt:lpstr>
      <vt:lpstr>VISUALIZING AIRBNB LISTING PRICES:</vt:lpstr>
      <vt:lpstr>ANALYZING COMPOSITE SCORES:</vt:lpstr>
      <vt:lpstr>CALCULATING LISTING AGE AND HOST TENURE:</vt:lpstr>
      <vt:lpstr>PROPERTY TYPE PRICE ANALYSIS:</vt:lpstr>
      <vt:lpstr>COMPREHENSIVE CITY INSIGHTS REPORT: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Customer Service Data using Microsoft Excel</dc:title>
  <dc:creator>samirjadhav9@outlook.com</dc:creator>
  <cp:lastModifiedBy>sameer jadhav</cp:lastModifiedBy>
  <cp:revision>11</cp:revision>
  <dcterms:created xsi:type="dcterms:W3CDTF">2023-08-20T04:32:08Z</dcterms:created>
  <dcterms:modified xsi:type="dcterms:W3CDTF">2023-10-29T05:36:51Z</dcterms:modified>
</cp:coreProperties>
</file>