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E53F2-A075-4EBE-B299-6DCAC3C9A59F}" v="28" dt="2023-11-25T13:23:3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jadhav" userId="bef185f464acd436" providerId="LiveId" clId="{18DE53F2-A075-4EBE-B299-6DCAC3C9A59F}"/>
    <pc:docChg chg="undo custSel addSld delSld modSld sldOrd">
      <pc:chgData name="sameer jadhav" userId="bef185f464acd436" providerId="LiveId" clId="{18DE53F2-A075-4EBE-B299-6DCAC3C9A59F}" dt="2023-11-25T13:23:33.929" v="1366" actId="931"/>
      <pc:docMkLst>
        <pc:docMk/>
      </pc:docMkLst>
      <pc:sldChg chg="modSp mod">
        <pc:chgData name="sameer jadhav" userId="bef185f464acd436" providerId="LiveId" clId="{18DE53F2-A075-4EBE-B299-6DCAC3C9A59F}" dt="2023-11-13T14:10:16.601" v="31" actId="121"/>
        <pc:sldMkLst>
          <pc:docMk/>
          <pc:sldMk cId="3591894411" sldId="256"/>
        </pc:sldMkLst>
        <pc:spChg chg="mod">
          <ac:chgData name="sameer jadhav" userId="bef185f464acd436" providerId="LiveId" clId="{18DE53F2-A075-4EBE-B299-6DCAC3C9A59F}" dt="2023-11-13T14:09:45.267" v="1" actId="255"/>
          <ac:spMkLst>
            <pc:docMk/>
            <pc:sldMk cId="3591894411" sldId="256"/>
            <ac:spMk id="2" creationId="{CA4EFB59-82C2-EA72-84BF-D713ADCC0A58}"/>
          </ac:spMkLst>
        </pc:spChg>
        <pc:spChg chg="mod">
          <ac:chgData name="sameer jadhav" userId="bef185f464acd436" providerId="LiveId" clId="{18DE53F2-A075-4EBE-B299-6DCAC3C9A59F}" dt="2023-11-13T14:10:16.601" v="31" actId="121"/>
          <ac:spMkLst>
            <pc:docMk/>
            <pc:sldMk cId="3591894411" sldId="256"/>
            <ac:spMk id="3" creationId="{454764A5-5BA8-5285-56CA-1E557E2C6910}"/>
          </ac:spMkLst>
        </pc:spChg>
      </pc:sldChg>
      <pc:sldChg chg="new del">
        <pc:chgData name="sameer jadhav" userId="bef185f464acd436" providerId="LiveId" clId="{18DE53F2-A075-4EBE-B299-6DCAC3C9A59F}" dt="2023-11-13T14:12:09.177" v="33" actId="2696"/>
        <pc:sldMkLst>
          <pc:docMk/>
          <pc:sldMk cId="2508573680" sldId="257"/>
        </pc:sldMkLst>
      </pc:sldChg>
      <pc:sldChg chg="addSp delSp modSp new mod">
        <pc:chgData name="sameer jadhav" userId="bef185f464acd436" providerId="LiveId" clId="{18DE53F2-A075-4EBE-B299-6DCAC3C9A59F}" dt="2023-11-25T13:18:13.768" v="1343" actId="931"/>
        <pc:sldMkLst>
          <pc:docMk/>
          <pc:sldMk cId="3280053018" sldId="257"/>
        </pc:sldMkLst>
        <pc:spChg chg="mod">
          <ac:chgData name="sameer jadhav" userId="bef185f464acd436" providerId="LiveId" clId="{18DE53F2-A075-4EBE-B299-6DCAC3C9A59F}" dt="2023-11-13T23:00:58.442" v="308" actId="27636"/>
          <ac:spMkLst>
            <pc:docMk/>
            <pc:sldMk cId="3280053018" sldId="257"/>
            <ac:spMk id="2" creationId="{722EFFC1-EAC3-8A6C-AB61-AD76DFE57FDE}"/>
          </ac:spMkLst>
        </pc:spChg>
        <pc:spChg chg="add del">
          <ac:chgData name="sameer jadhav" userId="bef185f464acd436" providerId="LiveId" clId="{18DE53F2-A075-4EBE-B299-6DCAC3C9A59F}" dt="2023-11-13T14:16:11.120" v="37" actId="931"/>
          <ac:spMkLst>
            <pc:docMk/>
            <pc:sldMk cId="3280053018" sldId="257"/>
            <ac:spMk id="3" creationId="{8049C572-1252-A93E-B006-5412BE34A42E}"/>
          </ac:spMkLst>
        </pc:spChg>
        <pc:spChg chg="mod">
          <ac:chgData name="sameer jadhav" userId="bef185f464acd436" providerId="LiveId" clId="{18DE53F2-A075-4EBE-B299-6DCAC3C9A59F}" dt="2023-11-13T23:21:20.479" v="545" actId="12"/>
          <ac:spMkLst>
            <pc:docMk/>
            <pc:sldMk cId="3280053018" sldId="257"/>
            <ac:spMk id="4" creationId="{767DE018-4F4A-1270-A582-189FAC78E19A}"/>
          </ac:spMkLst>
        </pc:spChg>
        <pc:spChg chg="add del mod">
          <ac:chgData name="sameer jadhav" userId="bef185f464acd436" providerId="LiveId" clId="{18DE53F2-A075-4EBE-B299-6DCAC3C9A59F}" dt="2023-11-25T13:18:13.768" v="1343" actId="931"/>
          <ac:spMkLst>
            <pc:docMk/>
            <pc:sldMk cId="3280053018" sldId="257"/>
            <ac:spMk id="5" creationId="{568060C3-CD2C-CF0D-149C-F0D171886F47}"/>
          </ac:spMkLst>
        </pc:spChg>
        <pc:picChg chg="add del mod">
          <ac:chgData name="sameer jadhav" userId="bef185f464acd436" providerId="LiveId" clId="{18DE53F2-A075-4EBE-B299-6DCAC3C9A59F}" dt="2023-11-13T14:15:50.654" v="36" actId="931"/>
          <ac:picMkLst>
            <pc:docMk/>
            <pc:sldMk cId="3280053018" sldId="257"/>
            <ac:picMk id="6" creationId="{32ED4D2C-379D-BC38-294D-ED41F78D1879}"/>
          </ac:picMkLst>
        </pc:picChg>
        <pc:picChg chg="add mod">
          <ac:chgData name="sameer jadhav" userId="bef185f464acd436" providerId="LiveId" clId="{18DE53F2-A075-4EBE-B299-6DCAC3C9A59F}" dt="2023-11-25T13:18:13.768" v="1343" actId="931"/>
          <ac:picMkLst>
            <pc:docMk/>
            <pc:sldMk cId="3280053018" sldId="257"/>
            <ac:picMk id="7" creationId="{55B55B4C-0FB4-4DA7-D26D-9B1793A771D4}"/>
          </ac:picMkLst>
        </pc:picChg>
        <pc:picChg chg="add del mod">
          <ac:chgData name="sameer jadhav" userId="bef185f464acd436" providerId="LiveId" clId="{18DE53F2-A075-4EBE-B299-6DCAC3C9A59F}" dt="2023-11-25T13:17:51.589" v="1342" actId="478"/>
          <ac:picMkLst>
            <pc:docMk/>
            <pc:sldMk cId="3280053018" sldId="257"/>
            <ac:picMk id="8" creationId="{6F99D5C1-2FD9-D181-D7AA-5EB3315D63DE}"/>
          </ac:picMkLst>
        </pc:picChg>
      </pc:sldChg>
      <pc:sldChg chg="addSp delSp modSp new mod">
        <pc:chgData name="sameer jadhav" userId="bef185f464acd436" providerId="LiveId" clId="{18DE53F2-A075-4EBE-B299-6DCAC3C9A59F}" dt="2023-11-25T13:18:50.373" v="1345" actId="931"/>
        <pc:sldMkLst>
          <pc:docMk/>
          <pc:sldMk cId="4072619899" sldId="258"/>
        </pc:sldMkLst>
        <pc:spChg chg="mod">
          <ac:chgData name="sameer jadhav" userId="bef185f464acd436" providerId="LiveId" clId="{18DE53F2-A075-4EBE-B299-6DCAC3C9A59F}" dt="2023-11-13T23:09:10.875" v="331" actId="14100"/>
          <ac:spMkLst>
            <pc:docMk/>
            <pc:sldMk cId="4072619899" sldId="258"/>
            <ac:spMk id="2" creationId="{2A71829A-1640-0DF2-6430-C2ADA4399BD2}"/>
          </ac:spMkLst>
        </pc:spChg>
        <pc:spChg chg="del">
          <ac:chgData name="sameer jadhav" userId="bef185f464acd436" providerId="LiveId" clId="{18DE53F2-A075-4EBE-B299-6DCAC3C9A59F}" dt="2023-11-13T14:17:56.387" v="39" actId="931"/>
          <ac:spMkLst>
            <pc:docMk/>
            <pc:sldMk cId="4072619899" sldId="258"/>
            <ac:spMk id="3" creationId="{4CFD398C-2C6B-2D54-FBF4-15D4F4725172}"/>
          </ac:spMkLst>
        </pc:spChg>
        <pc:spChg chg="mod">
          <ac:chgData name="sameer jadhav" userId="bef185f464acd436" providerId="LiveId" clId="{18DE53F2-A075-4EBE-B299-6DCAC3C9A59F}" dt="2023-11-13T23:20:53.024" v="539" actId="14100"/>
          <ac:spMkLst>
            <pc:docMk/>
            <pc:sldMk cId="4072619899" sldId="258"/>
            <ac:spMk id="4" creationId="{417845C7-4466-D1A4-F314-A56789A2252B}"/>
          </ac:spMkLst>
        </pc:spChg>
        <pc:spChg chg="add del mod">
          <ac:chgData name="sameer jadhav" userId="bef185f464acd436" providerId="LiveId" clId="{18DE53F2-A075-4EBE-B299-6DCAC3C9A59F}" dt="2023-11-25T13:18:50.373" v="1345" actId="931"/>
          <ac:spMkLst>
            <pc:docMk/>
            <pc:sldMk cId="4072619899" sldId="258"/>
            <ac:spMk id="5" creationId="{9C35DFBC-D7BA-D91C-A45F-23FC8F2B3B3D}"/>
          </ac:spMkLst>
        </pc:spChg>
        <pc:picChg chg="add del mod">
          <ac:chgData name="sameer jadhav" userId="bef185f464acd436" providerId="LiveId" clId="{18DE53F2-A075-4EBE-B299-6DCAC3C9A59F}" dt="2023-11-25T13:18:29.237" v="1344" actId="478"/>
          <ac:picMkLst>
            <pc:docMk/>
            <pc:sldMk cId="4072619899" sldId="258"/>
            <ac:picMk id="6" creationId="{C350F09B-7D27-3E42-6CE3-405FCD46C157}"/>
          </ac:picMkLst>
        </pc:picChg>
        <pc:picChg chg="add mod">
          <ac:chgData name="sameer jadhav" userId="bef185f464acd436" providerId="LiveId" clId="{18DE53F2-A075-4EBE-B299-6DCAC3C9A59F}" dt="2023-11-25T13:18:50.373" v="1345" actId="931"/>
          <ac:picMkLst>
            <pc:docMk/>
            <pc:sldMk cId="4072619899" sldId="258"/>
            <ac:picMk id="8" creationId="{8860DD00-04F8-706B-80E4-695017CC67BC}"/>
          </ac:picMkLst>
        </pc:picChg>
      </pc:sldChg>
      <pc:sldChg chg="addSp delSp modSp new mod">
        <pc:chgData name="sameer jadhav" userId="bef185f464acd436" providerId="LiveId" clId="{18DE53F2-A075-4EBE-B299-6DCAC3C9A59F}" dt="2023-11-25T13:19:27.450" v="1347" actId="931"/>
        <pc:sldMkLst>
          <pc:docMk/>
          <pc:sldMk cId="165059027" sldId="259"/>
        </pc:sldMkLst>
        <pc:spChg chg="mod">
          <ac:chgData name="sameer jadhav" userId="bef185f464acd436" providerId="LiveId" clId="{18DE53F2-A075-4EBE-B299-6DCAC3C9A59F}" dt="2023-11-13T23:24:02.315" v="567" actId="14100"/>
          <ac:spMkLst>
            <pc:docMk/>
            <pc:sldMk cId="165059027" sldId="259"/>
            <ac:spMk id="2" creationId="{08DA4087-F7E5-5367-C783-F10CC58F7BB6}"/>
          </ac:spMkLst>
        </pc:spChg>
        <pc:spChg chg="add del">
          <ac:chgData name="sameer jadhav" userId="bef185f464acd436" providerId="LiveId" clId="{18DE53F2-A075-4EBE-B299-6DCAC3C9A59F}" dt="2023-11-13T14:22:00.463" v="46" actId="931"/>
          <ac:spMkLst>
            <pc:docMk/>
            <pc:sldMk cId="165059027" sldId="259"/>
            <ac:spMk id="3" creationId="{9CE5EF27-FBD5-BADC-91C6-FD6482E01F2C}"/>
          </ac:spMkLst>
        </pc:spChg>
        <pc:spChg chg="mod">
          <ac:chgData name="sameer jadhav" userId="bef185f464acd436" providerId="LiveId" clId="{18DE53F2-A075-4EBE-B299-6DCAC3C9A59F}" dt="2023-11-13T23:32:01.991" v="743" actId="20577"/>
          <ac:spMkLst>
            <pc:docMk/>
            <pc:sldMk cId="165059027" sldId="259"/>
            <ac:spMk id="4" creationId="{19FED902-782E-CDF0-2E5E-F651C7236051}"/>
          </ac:spMkLst>
        </pc:spChg>
        <pc:spChg chg="add del mod">
          <ac:chgData name="sameer jadhav" userId="bef185f464acd436" providerId="LiveId" clId="{18DE53F2-A075-4EBE-B299-6DCAC3C9A59F}" dt="2023-11-25T13:19:27.450" v="1347" actId="931"/>
          <ac:spMkLst>
            <pc:docMk/>
            <pc:sldMk cId="165059027" sldId="259"/>
            <ac:spMk id="5" creationId="{4CB2BC58-1171-9482-4F22-FBAD399DDEFF}"/>
          </ac:spMkLst>
        </pc:spChg>
        <pc:picChg chg="add del mod">
          <ac:chgData name="sameer jadhav" userId="bef185f464acd436" providerId="LiveId" clId="{18DE53F2-A075-4EBE-B299-6DCAC3C9A59F}" dt="2023-11-13T14:19:41.146" v="45" actId="931"/>
          <ac:picMkLst>
            <pc:docMk/>
            <pc:sldMk cId="165059027" sldId="259"/>
            <ac:picMk id="6" creationId="{286AEB79-A987-72FB-D07D-0F9D2DE99195}"/>
          </ac:picMkLst>
        </pc:picChg>
        <pc:picChg chg="add mod">
          <ac:chgData name="sameer jadhav" userId="bef185f464acd436" providerId="LiveId" clId="{18DE53F2-A075-4EBE-B299-6DCAC3C9A59F}" dt="2023-11-25T13:19:27.450" v="1347" actId="931"/>
          <ac:picMkLst>
            <pc:docMk/>
            <pc:sldMk cId="165059027" sldId="259"/>
            <ac:picMk id="7" creationId="{9576B798-D553-B909-9C10-99DFE18DAFB8}"/>
          </ac:picMkLst>
        </pc:picChg>
        <pc:picChg chg="add del mod">
          <ac:chgData name="sameer jadhav" userId="bef185f464acd436" providerId="LiveId" clId="{18DE53F2-A075-4EBE-B299-6DCAC3C9A59F}" dt="2023-11-25T13:19:05.124" v="1346" actId="478"/>
          <ac:picMkLst>
            <pc:docMk/>
            <pc:sldMk cId="165059027" sldId="259"/>
            <ac:picMk id="8" creationId="{C879321B-2BF8-F0BA-1109-B3A52B71781E}"/>
          </ac:picMkLst>
        </pc:picChg>
      </pc:sldChg>
      <pc:sldChg chg="addSp delSp modSp new del">
        <pc:chgData name="sameer jadhav" userId="bef185f464acd436" providerId="LiveId" clId="{18DE53F2-A075-4EBE-B299-6DCAC3C9A59F}" dt="2023-11-13T14:18:58.396" v="42" actId="47"/>
        <pc:sldMkLst>
          <pc:docMk/>
          <pc:sldMk cId="1822944168" sldId="259"/>
        </pc:sldMkLst>
        <pc:spChg chg="del">
          <ac:chgData name="sameer jadhav" userId="bef185f464acd436" providerId="LiveId" clId="{18DE53F2-A075-4EBE-B299-6DCAC3C9A59F}" dt="2023-11-13T14:18:52.478" v="41" actId="931"/>
          <ac:spMkLst>
            <pc:docMk/>
            <pc:sldMk cId="1822944168" sldId="259"/>
            <ac:spMk id="3" creationId="{83B31F18-5DA7-5F78-D4C9-00D8947DEC45}"/>
          </ac:spMkLst>
        </pc:spChg>
        <pc:picChg chg="add mod">
          <ac:chgData name="sameer jadhav" userId="bef185f464acd436" providerId="LiveId" clId="{18DE53F2-A075-4EBE-B299-6DCAC3C9A59F}" dt="2023-11-13T14:18:52.478" v="41" actId="931"/>
          <ac:picMkLst>
            <pc:docMk/>
            <pc:sldMk cId="1822944168" sldId="259"/>
            <ac:picMk id="6" creationId="{1CF1C8B8-152F-7CCC-F834-2594F3D4C156}"/>
          </ac:picMkLst>
        </pc:picChg>
      </pc:sldChg>
      <pc:sldChg chg="addSp delSp modSp new mod">
        <pc:chgData name="sameer jadhav" userId="bef185f464acd436" providerId="LiveId" clId="{18DE53F2-A075-4EBE-B299-6DCAC3C9A59F}" dt="2023-11-25T13:21:43.710" v="1360" actId="14100"/>
        <pc:sldMkLst>
          <pc:docMk/>
          <pc:sldMk cId="3352511014" sldId="260"/>
        </pc:sldMkLst>
        <pc:spChg chg="mod">
          <ac:chgData name="sameer jadhav" userId="bef185f464acd436" providerId="LiveId" clId="{18DE53F2-A075-4EBE-B299-6DCAC3C9A59F}" dt="2023-11-13T23:36:23.986" v="761" actId="20577"/>
          <ac:spMkLst>
            <pc:docMk/>
            <pc:sldMk cId="3352511014" sldId="260"/>
            <ac:spMk id="2" creationId="{DC80F26A-D5F4-67F8-A62C-2C482E0E1648}"/>
          </ac:spMkLst>
        </pc:spChg>
        <pc:spChg chg="del">
          <ac:chgData name="sameer jadhav" userId="bef185f464acd436" providerId="LiveId" clId="{18DE53F2-A075-4EBE-B299-6DCAC3C9A59F}" dt="2023-11-13T14:22:53.984" v="48" actId="931"/>
          <ac:spMkLst>
            <pc:docMk/>
            <pc:sldMk cId="3352511014" sldId="260"/>
            <ac:spMk id="3" creationId="{F3BF7722-1350-01FE-6AD5-84B02ADB833C}"/>
          </ac:spMkLst>
        </pc:spChg>
        <pc:spChg chg="mod">
          <ac:chgData name="sameer jadhav" userId="bef185f464acd436" providerId="LiveId" clId="{18DE53F2-A075-4EBE-B299-6DCAC3C9A59F}" dt="2023-11-13T23:40:03.685" v="906" actId="20577"/>
          <ac:spMkLst>
            <pc:docMk/>
            <pc:sldMk cId="3352511014" sldId="260"/>
            <ac:spMk id="4" creationId="{C6E46D3D-3B98-CC95-BDB2-C179B72AE4A1}"/>
          </ac:spMkLst>
        </pc:spChg>
        <pc:spChg chg="add del mod">
          <ac:chgData name="sameer jadhav" userId="bef185f464acd436" providerId="LiveId" clId="{18DE53F2-A075-4EBE-B299-6DCAC3C9A59F}" dt="2023-11-25T13:19:58.830" v="1349" actId="931"/>
          <ac:spMkLst>
            <pc:docMk/>
            <pc:sldMk cId="3352511014" sldId="260"/>
            <ac:spMk id="5" creationId="{BC4E6730-0FE8-60BE-83A8-6CBD7C4828CA}"/>
          </ac:spMkLst>
        </pc:spChg>
        <pc:spChg chg="add del mod">
          <ac:chgData name="sameer jadhav" userId="bef185f464acd436" providerId="LiveId" clId="{18DE53F2-A075-4EBE-B299-6DCAC3C9A59F}" dt="2023-11-25T13:20:27.837" v="1351" actId="931"/>
          <ac:spMkLst>
            <pc:docMk/>
            <pc:sldMk cId="3352511014" sldId="260"/>
            <ac:spMk id="10" creationId="{DC06CEE3-C068-5AEB-319F-74507CAD63CE}"/>
          </ac:spMkLst>
        </pc:spChg>
        <pc:picChg chg="add del mod">
          <ac:chgData name="sameer jadhav" userId="bef185f464acd436" providerId="LiveId" clId="{18DE53F2-A075-4EBE-B299-6DCAC3C9A59F}" dt="2023-11-25T13:19:38.278" v="1348" actId="478"/>
          <ac:picMkLst>
            <pc:docMk/>
            <pc:sldMk cId="3352511014" sldId="260"/>
            <ac:picMk id="6" creationId="{5D4EC99B-77E5-82CC-0C67-59DF20B883F3}"/>
          </ac:picMkLst>
        </pc:picChg>
        <pc:picChg chg="add del mod">
          <ac:chgData name="sameer jadhav" userId="bef185f464acd436" providerId="LiveId" clId="{18DE53F2-A075-4EBE-B299-6DCAC3C9A59F}" dt="2023-11-25T13:20:06.455" v="1350" actId="478"/>
          <ac:picMkLst>
            <pc:docMk/>
            <pc:sldMk cId="3352511014" sldId="260"/>
            <ac:picMk id="8" creationId="{FE2186FD-0822-D44E-387C-61D85FE2F0CC}"/>
          </ac:picMkLst>
        </pc:picChg>
        <pc:picChg chg="add mod">
          <ac:chgData name="sameer jadhav" userId="bef185f464acd436" providerId="LiveId" clId="{18DE53F2-A075-4EBE-B299-6DCAC3C9A59F}" dt="2023-11-25T13:20:27.837" v="1351" actId="931"/>
          <ac:picMkLst>
            <pc:docMk/>
            <pc:sldMk cId="3352511014" sldId="260"/>
            <ac:picMk id="12" creationId="{B94899EF-ABD8-82FA-7144-612720167B61}"/>
          </ac:picMkLst>
        </pc:picChg>
        <pc:picChg chg="add mod">
          <ac:chgData name="sameer jadhav" userId="bef185f464acd436" providerId="LiveId" clId="{18DE53F2-A075-4EBE-B299-6DCAC3C9A59F}" dt="2023-11-25T13:21:43.710" v="1360" actId="14100"/>
          <ac:picMkLst>
            <pc:docMk/>
            <pc:sldMk cId="3352511014" sldId="260"/>
            <ac:picMk id="14" creationId="{3381D20B-2F60-A221-45DC-CF879F50B012}"/>
          </ac:picMkLst>
        </pc:picChg>
      </pc:sldChg>
      <pc:sldChg chg="addSp delSp modSp new mod ord">
        <pc:chgData name="sameer jadhav" userId="bef185f464acd436" providerId="LiveId" clId="{18DE53F2-A075-4EBE-B299-6DCAC3C9A59F}" dt="2023-11-25T13:22:19.816" v="1362" actId="931"/>
        <pc:sldMkLst>
          <pc:docMk/>
          <pc:sldMk cId="1838276584" sldId="261"/>
        </pc:sldMkLst>
        <pc:spChg chg="mod">
          <ac:chgData name="sameer jadhav" userId="bef185f464acd436" providerId="LiveId" clId="{18DE53F2-A075-4EBE-B299-6DCAC3C9A59F}" dt="2023-11-13T23:42:45.296" v="937" actId="20577"/>
          <ac:spMkLst>
            <pc:docMk/>
            <pc:sldMk cId="1838276584" sldId="261"/>
            <ac:spMk id="2" creationId="{BD82750B-0751-455A-DB34-6A399FC4F860}"/>
          </ac:spMkLst>
        </pc:spChg>
        <pc:spChg chg="add del">
          <ac:chgData name="sameer jadhav" userId="bef185f464acd436" providerId="LiveId" clId="{18DE53F2-A075-4EBE-B299-6DCAC3C9A59F}" dt="2023-11-13T14:24:44.625" v="56" actId="931"/>
          <ac:spMkLst>
            <pc:docMk/>
            <pc:sldMk cId="1838276584" sldId="261"/>
            <ac:spMk id="3" creationId="{D53F3D9F-F3CD-61DE-2F4F-E01276F77873}"/>
          </ac:spMkLst>
        </pc:spChg>
        <pc:spChg chg="mod">
          <ac:chgData name="sameer jadhav" userId="bef185f464acd436" providerId="LiveId" clId="{18DE53F2-A075-4EBE-B299-6DCAC3C9A59F}" dt="2023-11-13T23:47:46.427" v="1042" actId="20577"/>
          <ac:spMkLst>
            <pc:docMk/>
            <pc:sldMk cId="1838276584" sldId="261"/>
            <ac:spMk id="4" creationId="{B24FAAE1-86DC-02AC-E378-150E0C105E91}"/>
          </ac:spMkLst>
        </pc:spChg>
        <pc:spChg chg="add del mod">
          <ac:chgData name="sameer jadhav" userId="bef185f464acd436" providerId="LiveId" clId="{18DE53F2-A075-4EBE-B299-6DCAC3C9A59F}" dt="2023-11-25T13:22:19.816" v="1362" actId="931"/>
          <ac:spMkLst>
            <pc:docMk/>
            <pc:sldMk cId="1838276584" sldId="261"/>
            <ac:spMk id="5" creationId="{4DAD593F-521F-088E-0317-93D0EA3A1388}"/>
          </ac:spMkLst>
        </pc:spChg>
        <pc:spChg chg="add del mod">
          <ac:chgData name="sameer jadhav" userId="bef185f464acd436" providerId="LiveId" clId="{18DE53F2-A075-4EBE-B299-6DCAC3C9A59F}" dt="2023-11-14T00:13:41.409" v="1277" actId="931"/>
          <ac:spMkLst>
            <pc:docMk/>
            <pc:sldMk cId="1838276584" sldId="261"/>
            <ac:spMk id="5" creationId="{6E16960E-7D55-48B1-28E9-90B1CA8C1119}"/>
          </ac:spMkLst>
        </pc:spChg>
        <pc:spChg chg="add del mod">
          <ac:chgData name="sameer jadhav" userId="bef185f464acd436" providerId="LiveId" clId="{18DE53F2-A075-4EBE-B299-6DCAC3C9A59F}" dt="2023-11-14T00:14:50.570" v="1279" actId="931"/>
          <ac:spMkLst>
            <pc:docMk/>
            <pc:sldMk cId="1838276584" sldId="261"/>
            <ac:spMk id="9" creationId="{656B2502-F4E9-7266-9FDD-265352AD0B37}"/>
          </ac:spMkLst>
        </pc:spChg>
        <pc:spChg chg="add del mod">
          <ac:chgData name="sameer jadhav" userId="bef185f464acd436" providerId="LiveId" clId="{18DE53F2-A075-4EBE-B299-6DCAC3C9A59F}" dt="2023-11-13T14:26:32.426" v="60" actId="931"/>
          <ac:spMkLst>
            <pc:docMk/>
            <pc:sldMk cId="1838276584" sldId="261"/>
            <ac:spMk id="10" creationId="{59868DA9-14D9-DFFB-1986-CE6A7B9F0C55}"/>
          </ac:spMkLst>
        </pc:spChg>
        <pc:picChg chg="add del mod">
          <ac:chgData name="sameer jadhav" userId="bef185f464acd436" providerId="LiveId" clId="{18DE53F2-A075-4EBE-B299-6DCAC3C9A59F}" dt="2023-11-13T14:24:11.261" v="55" actId="931"/>
          <ac:picMkLst>
            <pc:docMk/>
            <pc:sldMk cId="1838276584" sldId="261"/>
            <ac:picMk id="6" creationId="{93939A2D-B1C3-214A-BA2D-1E9E4EBCA76A}"/>
          </ac:picMkLst>
        </pc:picChg>
        <pc:picChg chg="add del mod">
          <ac:chgData name="sameer jadhav" userId="bef185f464acd436" providerId="LiveId" clId="{18DE53F2-A075-4EBE-B299-6DCAC3C9A59F}" dt="2023-11-14T00:13:52.569" v="1278" actId="478"/>
          <ac:picMkLst>
            <pc:docMk/>
            <pc:sldMk cId="1838276584" sldId="261"/>
            <ac:picMk id="7" creationId="{82042661-7DD1-248F-647D-D20B00A4F325}"/>
          </ac:picMkLst>
        </pc:picChg>
        <pc:picChg chg="add mod">
          <ac:chgData name="sameer jadhav" userId="bef185f464acd436" providerId="LiveId" clId="{18DE53F2-A075-4EBE-B299-6DCAC3C9A59F}" dt="2023-11-25T13:22:19.816" v="1362" actId="931"/>
          <ac:picMkLst>
            <pc:docMk/>
            <pc:sldMk cId="1838276584" sldId="261"/>
            <ac:picMk id="7" creationId="{BD1157F0-2106-20AC-E35E-53AC4CC79028}"/>
          </ac:picMkLst>
        </pc:picChg>
        <pc:picChg chg="add del mod">
          <ac:chgData name="sameer jadhav" userId="bef185f464acd436" providerId="LiveId" clId="{18DE53F2-A075-4EBE-B299-6DCAC3C9A59F}" dt="2023-11-13T14:26:04.399" v="59" actId="478"/>
          <ac:picMkLst>
            <pc:docMk/>
            <pc:sldMk cId="1838276584" sldId="261"/>
            <ac:picMk id="8" creationId="{02CB9A48-EE30-043A-8D7B-A691DDD2FB98}"/>
          </ac:picMkLst>
        </pc:picChg>
        <pc:picChg chg="add del mod">
          <ac:chgData name="sameer jadhav" userId="bef185f464acd436" providerId="LiveId" clId="{18DE53F2-A075-4EBE-B299-6DCAC3C9A59F}" dt="2023-11-25T13:21:56.262" v="1361" actId="478"/>
          <ac:picMkLst>
            <pc:docMk/>
            <pc:sldMk cId="1838276584" sldId="261"/>
            <ac:picMk id="11" creationId="{26BE835C-1A70-0DD6-9749-082E69713836}"/>
          </ac:picMkLst>
        </pc:picChg>
        <pc:picChg chg="add del mod">
          <ac:chgData name="sameer jadhav" userId="bef185f464acd436" providerId="LiveId" clId="{18DE53F2-A075-4EBE-B299-6DCAC3C9A59F}" dt="2023-11-14T00:13:15.547" v="1276" actId="478"/>
          <ac:picMkLst>
            <pc:docMk/>
            <pc:sldMk cId="1838276584" sldId="261"/>
            <ac:picMk id="12" creationId="{BAEAC9E1-E1AA-1F51-32CA-663996034094}"/>
          </ac:picMkLst>
        </pc:picChg>
      </pc:sldChg>
      <pc:sldChg chg="addSp delSp modSp new mod ord">
        <pc:chgData name="sameer jadhav" userId="bef185f464acd436" providerId="LiveId" clId="{18DE53F2-A075-4EBE-B299-6DCAC3C9A59F}" dt="2023-11-25T13:23:33.929" v="1366" actId="931"/>
        <pc:sldMkLst>
          <pc:docMk/>
          <pc:sldMk cId="2054479200" sldId="262"/>
        </pc:sldMkLst>
        <pc:spChg chg="mod">
          <ac:chgData name="sameer jadhav" userId="bef185f464acd436" providerId="LiveId" clId="{18DE53F2-A075-4EBE-B299-6DCAC3C9A59F}" dt="2023-11-13T23:50:47.931" v="1059" actId="14100"/>
          <ac:spMkLst>
            <pc:docMk/>
            <pc:sldMk cId="2054479200" sldId="262"/>
            <ac:spMk id="2" creationId="{C092A240-B7A8-793D-4E72-0DD04239BE8C}"/>
          </ac:spMkLst>
        </pc:spChg>
        <pc:spChg chg="del">
          <ac:chgData name="sameer jadhav" userId="bef185f464acd436" providerId="LiveId" clId="{18DE53F2-A075-4EBE-B299-6DCAC3C9A59F}" dt="2023-11-13T14:25:38.362" v="58" actId="931"/>
          <ac:spMkLst>
            <pc:docMk/>
            <pc:sldMk cId="2054479200" sldId="262"/>
            <ac:spMk id="3" creationId="{D9308156-2404-9220-48EE-DE118F321711}"/>
          </ac:spMkLst>
        </pc:spChg>
        <pc:spChg chg="mod">
          <ac:chgData name="sameer jadhav" userId="bef185f464acd436" providerId="LiveId" clId="{18DE53F2-A075-4EBE-B299-6DCAC3C9A59F}" dt="2023-11-13T23:54:49.644" v="1275" actId="27636"/>
          <ac:spMkLst>
            <pc:docMk/>
            <pc:sldMk cId="2054479200" sldId="262"/>
            <ac:spMk id="4" creationId="{5024B93F-07C0-CCF3-59AB-70A2E0912A17}"/>
          </ac:spMkLst>
        </pc:spChg>
        <pc:spChg chg="add del mod">
          <ac:chgData name="sameer jadhav" userId="bef185f464acd436" providerId="LiveId" clId="{18DE53F2-A075-4EBE-B299-6DCAC3C9A59F}" dt="2023-11-25T13:23:01.032" v="1364" actId="931"/>
          <ac:spMkLst>
            <pc:docMk/>
            <pc:sldMk cId="2054479200" sldId="262"/>
            <ac:spMk id="5" creationId="{DC33BB51-58D3-C884-C773-E186B0115E21}"/>
          </ac:spMkLst>
        </pc:spChg>
        <pc:spChg chg="add del mod">
          <ac:chgData name="sameer jadhav" userId="bef185f464acd436" providerId="LiveId" clId="{18DE53F2-A075-4EBE-B299-6DCAC3C9A59F}" dt="2023-11-25T13:23:33.929" v="1366" actId="931"/>
          <ac:spMkLst>
            <pc:docMk/>
            <pc:sldMk cId="2054479200" sldId="262"/>
            <ac:spMk id="10" creationId="{758A939B-4729-DC38-B8E5-9FFA34FAD8AD}"/>
          </ac:spMkLst>
        </pc:spChg>
        <pc:picChg chg="add del mod">
          <ac:chgData name="sameer jadhav" userId="bef185f464acd436" providerId="LiveId" clId="{18DE53F2-A075-4EBE-B299-6DCAC3C9A59F}" dt="2023-11-25T13:22:42.025" v="1363" actId="478"/>
          <ac:picMkLst>
            <pc:docMk/>
            <pc:sldMk cId="2054479200" sldId="262"/>
            <ac:picMk id="6" creationId="{54BD54D3-5AFF-0586-222F-6C6F04EDB8AD}"/>
          </ac:picMkLst>
        </pc:picChg>
        <pc:picChg chg="add del mod">
          <ac:chgData name="sameer jadhav" userId="bef185f464acd436" providerId="LiveId" clId="{18DE53F2-A075-4EBE-B299-6DCAC3C9A59F}" dt="2023-11-25T13:23:10.776" v="1365" actId="478"/>
          <ac:picMkLst>
            <pc:docMk/>
            <pc:sldMk cId="2054479200" sldId="262"/>
            <ac:picMk id="8" creationId="{5AC5670A-5931-F25B-E785-37FA4A317921}"/>
          </ac:picMkLst>
        </pc:picChg>
        <pc:picChg chg="add mod">
          <ac:chgData name="sameer jadhav" userId="bef185f464acd436" providerId="LiveId" clId="{18DE53F2-A075-4EBE-B299-6DCAC3C9A59F}" dt="2023-11-25T13:23:33.929" v="1366" actId="931"/>
          <ac:picMkLst>
            <pc:docMk/>
            <pc:sldMk cId="2054479200" sldId="262"/>
            <ac:picMk id="12" creationId="{59E7F400-9724-62D9-DDEF-FE65543E336A}"/>
          </ac:picMkLst>
        </pc:picChg>
      </pc:sldChg>
      <pc:sldChg chg="modSp new mod">
        <pc:chgData name="sameer jadhav" userId="bef185f464acd436" providerId="LiveId" clId="{18DE53F2-A075-4EBE-B299-6DCAC3C9A59F}" dt="2023-11-13T14:27:32.573" v="73" actId="20577"/>
        <pc:sldMkLst>
          <pc:docMk/>
          <pc:sldMk cId="3459999235" sldId="263"/>
        </pc:sldMkLst>
        <pc:spChg chg="mod">
          <ac:chgData name="sameer jadhav" userId="bef185f464acd436" providerId="LiveId" clId="{18DE53F2-A075-4EBE-B299-6DCAC3C9A59F}" dt="2023-11-13T14:27:32.573" v="73" actId="20577"/>
          <ac:spMkLst>
            <pc:docMk/>
            <pc:sldMk cId="3459999235" sldId="263"/>
            <ac:spMk id="2" creationId="{254B5885-2DC9-B3E5-23EB-6FB57D8FD21D}"/>
          </ac:spMkLst>
        </pc:spChg>
      </pc:sldChg>
      <pc:sldChg chg="new del">
        <pc:chgData name="sameer jadhav" userId="bef185f464acd436" providerId="LiveId" clId="{18DE53F2-A075-4EBE-B299-6DCAC3C9A59F}" dt="2023-11-14T10:10:18.469" v="1281" actId="2696"/>
        <pc:sldMkLst>
          <pc:docMk/>
          <pc:sldMk cId="2648011563" sldId="264"/>
        </pc:sldMkLst>
      </pc:sldChg>
      <pc:sldChg chg="modSp new mod">
        <pc:chgData name="sameer jadhav" userId="bef185f464acd436" providerId="LiveId" clId="{18DE53F2-A075-4EBE-B299-6DCAC3C9A59F}" dt="2023-11-14T10:14:54.942" v="1341" actId="20577"/>
        <pc:sldMkLst>
          <pc:docMk/>
          <pc:sldMk cId="3231576448" sldId="264"/>
        </pc:sldMkLst>
        <pc:spChg chg="mod">
          <ac:chgData name="sameer jadhav" userId="bef185f464acd436" providerId="LiveId" clId="{18DE53F2-A075-4EBE-B299-6DCAC3C9A59F}" dt="2023-11-14T10:11:46.089" v="1317" actId="14100"/>
          <ac:spMkLst>
            <pc:docMk/>
            <pc:sldMk cId="3231576448" sldId="264"/>
            <ac:spMk id="2" creationId="{4C2646BA-8D8D-2BC6-C1F5-5F011876F57E}"/>
          </ac:spMkLst>
        </pc:spChg>
        <pc:spChg chg="mod">
          <ac:chgData name="sameer jadhav" userId="bef185f464acd436" providerId="LiveId" clId="{18DE53F2-A075-4EBE-B299-6DCAC3C9A59F}" dt="2023-11-14T10:14:54.942" v="1341" actId="20577"/>
          <ac:spMkLst>
            <pc:docMk/>
            <pc:sldMk cId="3231576448" sldId="264"/>
            <ac:spMk id="3" creationId="{A51A68B0-011E-54D5-6DE2-D6E4D3AA34CB}"/>
          </ac:spMkLst>
        </pc:spChg>
      </pc:sldChg>
      <pc:sldChg chg="new del">
        <pc:chgData name="sameer jadhav" userId="bef185f464acd436" providerId="LiveId" clId="{18DE53F2-A075-4EBE-B299-6DCAC3C9A59F}" dt="2023-11-14T10:11:09.422" v="1283" actId="2696"/>
        <pc:sldMkLst>
          <pc:docMk/>
          <pc:sldMk cId="406610553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FB59-82C2-EA72-84BF-D713ADCC0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Data Analysis and Visualization with Power BI for FDA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764A5-5BA8-5285-56CA-1E557E2C6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 Samir </a:t>
            </a:r>
            <a:r>
              <a:rPr lang="en-IN" dirty="0" err="1"/>
              <a:t>shankar</a:t>
            </a:r>
            <a:r>
              <a:rPr lang="en-IN" dirty="0"/>
              <a:t> jadhav</a:t>
            </a:r>
          </a:p>
        </p:txBody>
      </p:sp>
    </p:spTree>
    <p:extLst>
      <p:ext uri="{BB962C8B-B14F-4D97-AF65-F5344CB8AC3E}">
        <p14:creationId xmlns:p14="http://schemas.microsoft.com/office/powerpoint/2010/main" val="359189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46BA-8D8D-2BC6-C1F5-5F011876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98823"/>
          </a:xfrm>
        </p:spPr>
        <p:txBody>
          <a:bodyPr/>
          <a:lstStyle/>
          <a:p>
            <a:r>
              <a:rPr lang="en-US" dirty="0"/>
              <a:t>BUSINESS AND DATA UNDERSTANDING: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A68B0-011E-54D5-6DE2-D6E4D3AA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18049"/>
            <a:ext cx="9906000" cy="36810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U.S. Food and Drug Administration (FDA) is a federal agency responsible for safeguarding public health in the United States.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i</a:t>
            </a:r>
            <a:r>
              <a:rPr lang="en-US" dirty="0"/>
              <a:t>-Vision is collaborating with FDA to perform Data analysis on FDA’s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FDA has provided </a:t>
            </a:r>
            <a:r>
              <a:rPr lang="en-US" dirty="0" err="1"/>
              <a:t>i</a:t>
            </a:r>
            <a:r>
              <a:rPr lang="en-US" dirty="0"/>
              <a:t>-Vision with SQL script of their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an analyst at </a:t>
            </a:r>
            <a:r>
              <a:rPr lang="en-US" dirty="0" err="1"/>
              <a:t>i</a:t>
            </a:r>
            <a:r>
              <a:rPr lang="en-US"/>
              <a:t>-Vision THE </a:t>
            </a:r>
            <a:r>
              <a:rPr lang="en-US" dirty="0"/>
              <a:t>role is to create informative reports by conducting a thorough analysis of the data using powerful tools like MySQL and Power BI.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57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FFC1-EAC3-8A6C-AB61-AD76DFE5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049487"/>
            <a:ext cx="9912355" cy="60649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QUERY 1-Visualize the yearly approval trends of drugs. Highlight any significant patterns and/or fluctuations, if any.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DE018-4F4A-1270-A582-189FAC78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55977"/>
            <a:ext cx="9910859" cy="1511558"/>
          </a:xfrm>
        </p:spPr>
        <p:txBody>
          <a:bodyPr>
            <a:noAutofit/>
          </a:bodyPr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APPROVAL FOR DRUGS WAS HIGHEST IN 2002 AND WAS 7.1 K WHICH WAS CLOSELY FOLLOWED BY 2013 WITH A COUNT OF 6.7 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APPROVAL OF DRUGS PRIOR TO THE YEAR 1970 WAS THE LEAST.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5B55B4C-0FB4-4DA7-D26D-9B1793A771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84" r="6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0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829A-1640-0DF2-6430-C2ADA439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93503"/>
            <a:ext cx="9912355" cy="682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/>
              <a:t>QUERY 2- E</a:t>
            </a:r>
            <a:r>
              <a:rPr lang="en-US" sz="1800" dirty="0"/>
              <a:t>xplore approval trends over the years based on different sponsors. Uncover patterns and changes in approval rates among sponsors.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845C7-4466-D1A4-F314-A56789A2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75975"/>
            <a:ext cx="9910859" cy="1575599"/>
          </a:xfrm>
        </p:spPr>
        <p:txBody>
          <a:bodyPr>
            <a:noAutofit/>
          </a:bodyPr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APPROVAL RATE WAS HIGHEST FOR ZYDUS PHARMA USA INC FOLLWED CLOSELY BY ZYDUS WORLDWIDE AND ZYDUS PHARMS USA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APPROVAL RATE WAS LEAST FOR ZACH SYSTEMS AND ZEVACOR PHARMA INC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60DD00-04F8-706B-80E4-695017CC67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6" b="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6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087-F7E5-5367-C783-F10CC58F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002835"/>
            <a:ext cx="9912355" cy="391884"/>
          </a:xfrm>
        </p:spPr>
        <p:txBody>
          <a:bodyPr>
            <a:normAutofit/>
          </a:bodyPr>
          <a:lstStyle/>
          <a:p>
            <a:r>
              <a:rPr lang="en-IN" sz="1800" dirty="0"/>
              <a:t>QUERY 3- </a:t>
            </a:r>
            <a:r>
              <a:rPr lang="en-US" sz="1800" dirty="0"/>
              <a:t>visualize the segmentation of products based on Marketing Status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ED902-782E-CDF0-2E5E-F651C7236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394719"/>
            <a:ext cx="9910859" cy="1411773"/>
          </a:xfrm>
        </p:spPr>
        <p:txBody>
          <a:bodyPr/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PRODUCTS WITH HIGHEST SEGMENTATION OF 53.23% WAS FOR MARKETING STATUS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PRODUCTS WITH LEAST SEGMENTATION OF 1.98 % WAS FOR MARKETING STATUS 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76B798-D553-B909-9C10-99DFE18DAF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01" r="6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5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26A-D5F4-67F8-A62C-2C482E0E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84172"/>
            <a:ext cx="9912355" cy="682472"/>
          </a:xfrm>
        </p:spPr>
        <p:txBody>
          <a:bodyPr>
            <a:normAutofit/>
          </a:bodyPr>
          <a:lstStyle/>
          <a:p>
            <a:r>
              <a:rPr lang="en-IN" sz="2000" dirty="0"/>
              <a:t>QUERY 4- s</a:t>
            </a:r>
            <a:r>
              <a:rPr lang="en-US" sz="2000" dirty="0"/>
              <a:t>how the total number of applications for each Marketing Status. Enable users to filter by years and Marketing Status for detailed analysis.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46D3D-3B98-CC95-BDB2-C179B72A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66644"/>
            <a:ext cx="9910859" cy="1139848"/>
          </a:xfrm>
        </p:spPr>
        <p:txBody>
          <a:bodyPr/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TOTAL NUMBER OF APPLICATIONS WAS HIGHEST FOR MARKETING STATUS 1 WITH 139 K AND WAS LEAST FOR MARKETING STATUS 4 WITH 1K.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4899EF-ABD8-82FA-7144-612720167B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919" b="47919"/>
          <a:stretch>
            <a:fillRect/>
          </a:stretch>
        </p:blipFill>
        <p:spPr/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1D20B-2F60-A221-45DC-CF879F5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5" y="606427"/>
            <a:ext cx="9910859" cy="32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50B-0751-455A-DB34-6A399FC4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46850"/>
            <a:ext cx="9912355" cy="559836"/>
          </a:xfrm>
        </p:spPr>
        <p:txBody>
          <a:bodyPr>
            <a:normAutofit fontScale="90000"/>
          </a:bodyPr>
          <a:lstStyle/>
          <a:p>
            <a:r>
              <a:rPr lang="en-IN" sz="1800" dirty="0"/>
              <a:t>QUERY 5- </a:t>
            </a:r>
            <a:r>
              <a:rPr lang="en-US" sz="1800" dirty="0"/>
              <a:t>analyze the grouping of drugs by dosage form. Visualize the distribution of approvals across different forms. Identify the most successful dosage form.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AAE1-86DC-02AC-E378-150E0C10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506686"/>
            <a:ext cx="9910859" cy="1299806"/>
          </a:xfrm>
        </p:spPr>
        <p:txBody>
          <a:bodyPr/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MOST SUCCESSFUL DOSAGE FORM WAS VIAL AND THE LEAST SUCCESSFUL WAS VIAL;MULTIDOSE.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D1157F0-2106-20AC-E35E-53AC4CC790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59" b="47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827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A240-B7A8-793D-4E72-0DD04239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93503"/>
            <a:ext cx="9912355" cy="682472"/>
          </a:xfrm>
        </p:spPr>
        <p:txBody>
          <a:bodyPr>
            <a:normAutofit/>
          </a:bodyPr>
          <a:lstStyle/>
          <a:p>
            <a:r>
              <a:rPr lang="en-IN" sz="2000" dirty="0"/>
              <a:t>QUERY 6-</a:t>
            </a:r>
            <a:r>
              <a:rPr lang="en-US" sz="2000" dirty="0"/>
              <a:t>visualize drug approvals based on therapeutic classes. Identify classes with the highest number of approvals.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B93F-07C0-CCF3-59AB-70A2E091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763274"/>
            <a:ext cx="9910859" cy="10432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VALUABLE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CLASS WITH HIGHEST NUMBER OF APPROVALS OF 3.5 K WAS FOR THE CLASS “ A DRUG THAT APPEARS TO HAVE THERAPEUTIC QUALITIES SIMILAR TO THOSE OF AN ALREADY MARKETED DRUG”.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9E7F400-9724-62D9-DDEF-FE65543E33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65" r="2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47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5885-2DC9-B3E5-23EB-6FB57D8F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5999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415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SQL Data Analysis and Visualization with Power BI for FDA</vt:lpstr>
      <vt:lpstr>BUSINESS AND DATA UNDERSTANDING:</vt:lpstr>
      <vt:lpstr>QUERY 1-Visualize the yearly approval trends of drugs. Highlight any significant patterns and/or fluctuations, if any.</vt:lpstr>
      <vt:lpstr>QUERY 2- Explore approval trends over the years based on different sponsors. Uncover patterns and changes in approval rates among sponsors.</vt:lpstr>
      <vt:lpstr>QUERY 3- visualize the segmentation of products based on Marketing Status</vt:lpstr>
      <vt:lpstr>QUERY 4- show the total number of applications for each Marketing Status. Enable users to filter by years and Marketing Status for detailed analysis.</vt:lpstr>
      <vt:lpstr>QUERY 5- analyze the grouping of drugs by dosage form. Visualize the distribution of approvals across different forms. Identify the most successful dosage form.</vt:lpstr>
      <vt:lpstr>QUERY 6-visualize drug approvals based on therapeutic classes. Identify classes with the highest number of approvals.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jadhav</dc:creator>
  <cp:lastModifiedBy>sameer jadhav</cp:lastModifiedBy>
  <cp:revision>1</cp:revision>
  <dcterms:created xsi:type="dcterms:W3CDTF">2023-11-13T14:07:25Z</dcterms:created>
  <dcterms:modified xsi:type="dcterms:W3CDTF">2023-11-25T13:23:44Z</dcterms:modified>
</cp:coreProperties>
</file>