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5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2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9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9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1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3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59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7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6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7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9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6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4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CFE02B-CDB8-4773-9447-93B65EF5130B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D4C0C5-28BC-4F03-B07F-26DFB6F01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9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8A4E-CA44-4D56-B399-816588C79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Housing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03846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9205-ED52-469A-A867-68874201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2" y="564821"/>
            <a:ext cx="10515600" cy="155826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Thank you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F35FE-B070-485A-A5D8-34227B1F06C5}"/>
              </a:ext>
            </a:extLst>
          </p:cNvPr>
          <p:cNvSpPr/>
          <p:nvPr/>
        </p:nvSpPr>
        <p:spPr>
          <a:xfrm>
            <a:off x="2687188" y="3429000"/>
            <a:ext cx="6292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By:- Sameer Karur</a:t>
            </a:r>
          </a:p>
        </p:txBody>
      </p:sp>
    </p:spTree>
    <p:extLst>
      <p:ext uri="{BB962C8B-B14F-4D97-AF65-F5344CB8AC3E}">
        <p14:creationId xmlns:p14="http://schemas.microsoft.com/office/powerpoint/2010/main" val="23039352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51D0-8F3A-4F72-8794-23DCE7BC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Loading and Initial Exploration: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ED84-B808-4BB8-AE16-B8EC655D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Start by loading your data into a pandas Data Frame and perform initial exploratory analysis to understand the structure of the dataset.</a:t>
            </a:r>
          </a:p>
          <a:p>
            <a:endParaRPr lang="en-US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46C41-C8AE-4170-8080-96549763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36" y="3294376"/>
            <a:ext cx="8382431" cy="27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35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47D-A898-4680-BDC6-77E70756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Pre-processing: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B9B6-8500-4DC8-8996-DDD2C78C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Clean the data by handling missing values, converting categorical variables, and creating new features if needed.</a:t>
            </a:r>
          </a:p>
          <a:p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4991C-E5A6-4B2B-9271-00128149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73" y="3429000"/>
            <a:ext cx="9270124" cy="24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64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DC6E-15AA-4EB4-8A3F-7A2B72F1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 Selection and Engineering: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114B-BBB2-48F6-83C2-3B4D0C83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Identify the features that are relevant for each household type and create subsets of the data.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9754E-D924-4AC6-A772-697652C7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4" y="3429843"/>
            <a:ext cx="7920474" cy="25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1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C7B-E1E5-4559-99D4-461B60F9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Suitability Evaluation: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3CB3-6D36-44ED-9D19-5A2974C6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Rank or score each city based on relevant criteria for each household type.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4BB46-5F50-4EA1-8030-86C0B38E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6" y="3176567"/>
            <a:ext cx="8355455" cy="27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66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2570-623B-41F2-B48B-9331C8C8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Recommendations: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75A9-B876-4327-B331-5F7BEF75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Provide recommendations based on the suitability scores.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742A1-6D5D-443F-9801-FA0FF12D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310066"/>
            <a:ext cx="8692055" cy="27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0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0DB2-012C-4D41-A8A4-28264DD6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B</a:t>
            </a:r>
            <a:r>
              <a:rPr lang="en-IN" b="0" dirty="0">
                <a:effectLst/>
                <a:latin typeface="Consolas" panose="020B0609020204030204" pitchFamily="49" charset="0"/>
              </a:rPr>
              <a:t>achelor</a:t>
            </a:r>
            <a:r>
              <a:rPr lang="en-IN" dirty="0">
                <a:latin typeface="Consolas" panose="020B0609020204030204" pitchFamily="49" charset="0"/>
              </a:rPr>
              <a:t> R</a:t>
            </a:r>
            <a:r>
              <a:rPr lang="en-IN" b="0" dirty="0">
                <a:effectLst/>
                <a:latin typeface="Consolas" panose="020B0609020204030204" pitchFamily="49" charset="0"/>
              </a:rPr>
              <a:t>ecommendations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EB849-8722-4C99-BE5D-D3D84BBA3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312" y="2322786"/>
            <a:ext cx="5871212" cy="4377559"/>
          </a:xfrm>
        </p:spPr>
      </p:pic>
    </p:spTree>
    <p:extLst>
      <p:ext uri="{BB962C8B-B14F-4D97-AF65-F5344CB8AC3E}">
        <p14:creationId xmlns:p14="http://schemas.microsoft.com/office/powerpoint/2010/main" val="268276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45BC-4B55-4A9C-8A49-91709FD8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Mid size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0" dirty="0">
                <a:effectLst/>
                <a:latin typeface="Consolas" panose="020B0609020204030204" pitchFamily="49" charset="0"/>
              </a:rPr>
              <a:t>family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0" dirty="0">
                <a:effectLst/>
                <a:latin typeface="Consolas" panose="020B0609020204030204" pitchFamily="49" charset="0"/>
              </a:rPr>
              <a:t>recommendations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27C1D-8228-47F8-B34C-A454249F3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402" y="2322786"/>
            <a:ext cx="6528515" cy="4361794"/>
          </a:xfrm>
        </p:spPr>
      </p:pic>
    </p:spTree>
    <p:extLst>
      <p:ext uri="{BB962C8B-B14F-4D97-AF65-F5344CB8AC3E}">
        <p14:creationId xmlns:p14="http://schemas.microsoft.com/office/powerpoint/2010/main" val="20201939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7C48-DA11-4608-8A8D-F322DF63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L</a:t>
            </a:r>
            <a:r>
              <a:rPr lang="en-IN" b="0" dirty="0">
                <a:effectLst/>
                <a:latin typeface="Consolas" panose="020B0609020204030204" pitchFamily="49" charset="0"/>
              </a:rPr>
              <a:t>arge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0" dirty="0">
                <a:effectLst/>
                <a:latin typeface="Consolas" panose="020B0609020204030204" pitchFamily="49" charset="0"/>
              </a:rPr>
              <a:t>family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0" dirty="0">
                <a:effectLst/>
                <a:latin typeface="Consolas" panose="020B0609020204030204" pitchFamily="49" charset="0"/>
              </a:rPr>
              <a:t>recommendations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F5F83-6C9F-4E6B-ACF9-DB783B254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859" y="2480440"/>
            <a:ext cx="6933849" cy="3899339"/>
          </a:xfrm>
        </p:spPr>
      </p:pic>
    </p:spTree>
    <p:extLst>
      <p:ext uri="{BB962C8B-B14F-4D97-AF65-F5344CB8AC3E}">
        <p14:creationId xmlns:p14="http://schemas.microsoft.com/office/powerpoint/2010/main" val="381286265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54</TotalTime>
  <Words>122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Consolas</vt:lpstr>
      <vt:lpstr>Söhne</vt:lpstr>
      <vt:lpstr>Wingdings 3</vt:lpstr>
      <vt:lpstr>Ion Boardroom</vt:lpstr>
      <vt:lpstr>Brazil Housing Data Analysis</vt:lpstr>
      <vt:lpstr>Data Loading and Initial Exploration:</vt:lpstr>
      <vt:lpstr>Data Pre-processing:</vt:lpstr>
      <vt:lpstr>Feature Selection and Engineering:</vt:lpstr>
      <vt:lpstr>Suitability Evaluation:</vt:lpstr>
      <vt:lpstr>Recommendations:</vt:lpstr>
      <vt:lpstr>Bachelor Recommendations </vt:lpstr>
      <vt:lpstr>Mid size family recommendations </vt:lpstr>
      <vt:lpstr>Large family recommendations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Housing Data Analysis</dc:title>
  <dc:creator>Sameer Karur</dc:creator>
  <cp:lastModifiedBy>Sameer Karur</cp:lastModifiedBy>
  <cp:revision>8</cp:revision>
  <dcterms:created xsi:type="dcterms:W3CDTF">2023-08-16T04:30:24Z</dcterms:created>
  <dcterms:modified xsi:type="dcterms:W3CDTF">2023-08-16T05:24:29Z</dcterms:modified>
</cp:coreProperties>
</file>