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44"/>
    <p:restoredTop sz="94648"/>
  </p:normalViewPr>
  <p:slideViewPr>
    <p:cSldViewPr snapToGrid="0" snapToObjects="1" showGuides="1">
      <p:cViewPr>
        <p:scale>
          <a:sx n="55" d="100"/>
          <a:sy n="55" d="100"/>
        </p:scale>
        <p:origin x="-232" y="152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69326-660F-6A4B-B9A8-EF30BA046E17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2A1C-0AA9-0545-AD86-EBCFB4DD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94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E2A1C-0AA9-0545-AD86-EBCFB4DDFD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2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82D5-5283-7846-97EF-A2939C76EE4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4D83-ACD0-1843-91A0-75CDB0E322F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82D5-5283-7846-97EF-A2939C76EE4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4D83-ACD0-1843-91A0-75CDB0E322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82D5-5283-7846-97EF-A2939C76EE4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4D83-ACD0-1843-91A0-75CDB0E322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82D5-5283-7846-97EF-A2939C76EE4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4D83-ACD0-1843-91A0-75CDB0E322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82D5-5283-7846-97EF-A2939C76EE4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4D83-ACD0-1843-91A0-75CDB0E322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82D5-5283-7846-97EF-A2939C76EE4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4D83-ACD0-1843-91A0-75CDB0E322F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82D5-5283-7846-97EF-A2939C76EE4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4D83-ACD0-1843-91A0-75CDB0E322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82D5-5283-7846-97EF-A2939C76EE4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4D83-ACD0-1843-91A0-75CDB0E322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82D5-5283-7846-97EF-A2939C76EE4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4D83-ACD0-1843-91A0-75CDB0E322F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82D5-5283-7846-97EF-A2939C76EE4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4D83-ACD0-1843-91A0-75CDB0E32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982D5-5283-7846-97EF-A2939C76EE4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84D83-ACD0-1843-91A0-75CDB0E322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70F982D5-5283-7846-97EF-A2939C76EE4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87784D83-ACD0-1843-91A0-75CDB0E32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1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Ithaca Career Prep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AEM 3110 Final Project</a:t>
            </a:r>
          </a:p>
          <a:p>
            <a:r>
              <a:rPr lang="en-US" dirty="0" smtClean="0"/>
              <a:t>Imani Majied, Donovan Wright, Sameer Khoja, JD </a:t>
            </a:r>
            <a:r>
              <a:rPr lang="en-US" dirty="0" err="1" smtClean="0"/>
              <a:t>Donahey</a:t>
            </a:r>
            <a:r>
              <a:rPr lang="en-US" dirty="0" smtClean="0"/>
              <a:t> III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5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Ithaca at a Glance</a:t>
            </a:r>
            <a:endParaRPr lang="en-US" dirty="0"/>
          </a:p>
        </p:txBody>
      </p:sp>
      <p:pic>
        <p:nvPicPr>
          <p:cNvPr id="1028" name="Picture 4" descr="mage result for ithaca gorg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81"/>
          <a:stretch/>
        </p:blipFill>
        <p:spPr bwMode="auto">
          <a:xfrm>
            <a:off x="7802229" y="1691322"/>
            <a:ext cx="3114675" cy="4173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28546" y="1971675"/>
            <a:ext cx="2694970" cy="82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3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28546" y="2800351"/>
            <a:ext cx="2694970" cy="41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Colleges &amp; Universities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65387" y="1971674"/>
            <a:ext cx="2694970" cy="82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2,643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65387" y="2800350"/>
            <a:ext cx="2694970" cy="41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Local businesses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28546" y="4622121"/>
            <a:ext cx="2694970" cy="82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21.8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28546" y="5450797"/>
            <a:ext cx="2694970" cy="41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Median Age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65387" y="4622120"/>
            <a:ext cx="2694970" cy="82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1.25%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65387" y="5450796"/>
            <a:ext cx="2694970" cy="41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Job Growth in 2016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926" y="6457890"/>
            <a:ext cx="5158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Sources: </a:t>
            </a:r>
          </a:p>
          <a:p>
            <a:r>
              <a:rPr lang="en-US" sz="1000" dirty="0" err="1" smtClean="0">
                <a:solidFill>
                  <a:schemeClr val="tx2"/>
                </a:solidFill>
              </a:rPr>
              <a:t>datausa.io</a:t>
            </a:r>
            <a:r>
              <a:rPr lang="en-US" sz="1000" dirty="0" smtClean="0">
                <a:solidFill>
                  <a:schemeClr val="tx2"/>
                </a:solidFill>
              </a:rPr>
              <a:t>/profile/geo/</a:t>
            </a:r>
            <a:r>
              <a:rPr lang="en-US" sz="1000" dirty="0" err="1" smtClean="0">
                <a:solidFill>
                  <a:schemeClr val="tx2"/>
                </a:solidFill>
              </a:rPr>
              <a:t>ithaca-ny</a:t>
            </a:r>
            <a:r>
              <a:rPr lang="en-US" sz="1000" dirty="0" smtClean="0">
                <a:solidFill>
                  <a:schemeClr val="tx2"/>
                </a:solidFill>
              </a:rPr>
              <a:t>/ , 2012 Census Data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Ithaca’s Challenges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28546" y="1971674"/>
            <a:ext cx="2694970" cy="82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15%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28546" y="2800349"/>
            <a:ext cx="2694970" cy="1302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Average unemployment rate of students post-graduation 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02228" y="1971674"/>
            <a:ext cx="2694970" cy="82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2,643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02228" y="2800350"/>
            <a:ext cx="2694970" cy="41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Number of job postings in Ithaca currently </a:t>
            </a:r>
          </a:p>
          <a:p>
            <a:pPr algn="ctr"/>
            <a:r>
              <a:rPr lang="en-US" dirty="0" smtClean="0">
                <a:solidFill>
                  <a:schemeClr val="accent4"/>
                </a:solidFill>
              </a:rPr>
              <a:t>(cost about $250/month each)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926" y="6457890"/>
            <a:ext cx="5158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Sources: </a:t>
            </a:r>
          </a:p>
          <a:p>
            <a:r>
              <a:rPr lang="en-US" sz="1000" dirty="0" err="1" smtClean="0">
                <a:solidFill>
                  <a:schemeClr val="tx2"/>
                </a:solidFill>
              </a:rPr>
              <a:t>datausa.io</a:t>
            </a:r>
            <a:r>
              <a:rPr lang="en-US" sz="1000" dirty="0" smtClean="0">
                <a:solidFill>
                  <a:schemeClr val="tx2"/>
                </a:solidFill>
              </a:rPr>
              <a:t>/profile/geo/</a:t>
            </a:r>
            <a:r>
              <a:rPr lang="en-US" sz="1000" dirty="0" err="1" smtClean="0">
                <a:solidFill>
                  <a:schemeClr val="tx2"/>
                </a:solidFill>
              </a:rPr>
              <a:t>ithaca-ny</a:t>
            </a:r>
            <a:r>
              <a:rPr lang="en-US" sz="1000" dirty="0" smtClean="0">
                <a:solidFill>
                  <a:schemeClr val="tx2"/>
                </a:solidFill>
              </a:rPr>
              <a:t>/ , 2012 Census Data</a:t>
            </a:r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65387" y="1971674"/>
            <a:ext cx="2694970" cy="82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>
                <a:solidFill>
                  <a:schemeClr val="tx1"/>
                </a:solidFill>
              </a:rPr>
              <a:t>17%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65387" y="2800349"/>
            <a:ext cx="2694970" cy="1245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Cornell students who stay in Ithaca post-graduation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 rot="5400000">
            <a:off x="5557547" y="-10859"/>
            <a:ext cx="882657" cy="8996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00553" y="5134708"/>
            <a:ext cx="8996645" cy="10316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en-US" dirty="0" smtClean="0"/>
              <a:t>Students are not being properly prepared for job opportunities in Ithaca &amp; beyond</a:t>
            </a:r>
          </a:p>
          <a:p>
            <a:pPr marL="285750" indent="-285750" algn="ctr">
              <a:buFontTx/>
              <a:buChar char="-"/>
            </a:pPr>
            <a:r>
              <a:rPr lang="en-US" dirty="0" smtClean="0"/>
              <a:t>Disconnect between talent available and jobs needed to be filled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98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Research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6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Prep in Ithaca: Current State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61872" y="1969477"/>
            <a:ext cx="1153082" cy="1153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03810" y="1969477"/>
            <a:ext cx="1153082" cy="1153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16555" y="1969477"/>
            <a:ext cx="5959075" cy="11530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z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61872" y="3429000"/>
            <a:ext cx="1153082" cy="115308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03810" y="3457286"/>
            <a:ext cx="1153082" cy="115308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16555" y="3429000"/>
            <a:ext cx="5959075" cy="11530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z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61872" y="4888523"/>
            <a:ext cx="1153082" cy="115308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03810" y="4888523"/>
            <a:ext cx="1153082" cy="11530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16555" y="4888523"/>
            <a:ext cx="5959075" cy="115308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z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2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64</TotalTime>
  <Words>125</Words>
  <Application>Microsoft Macintosh PowerPoint</Application>
  <PresentationFormat>Widescreen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Century Schoolbook</vt:lpstr>
      <vt:lpstr>Wingdings 2</vt:lpstr>
      <vt:lpstr>Arial</vt:lpstr>
      <vt:lpstr>View</vt:lpstr>
      <vt:lpstr>Ithaca Career Prep</vt:lpstr>
      <vt:lpstr>Ithaca at a Glance</vt:lpstr>
      <vt:lpstr>Ithaca’s Challenges</vt:lpstr>
      <vt:lpstr>Initial Research</vt:lpstr>
      <vt:lpstr>Career Prep in Ithaca: Current State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Ithaca Career Prep</dc:title>
  <dc:creator>Imani Majied</dc:creator>
  <cp:lastModifiedBy>Imani Majied</cp:lastModifiedBy>
  <cp:revision>4</cp:revision>
  <dcterms:created xsi:type="dcterms:W3CDTF">2018-11-28T03:48:42Z</dcterms:created>
  <dcterms:modified xsi:type="dcterms:W3CDTF">2018-11-28T04:53:41Z</dcterms:modified>
</cp:coreProperties>
</file>