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4567238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7" autoAdjust="0"/>
    <p:restoredTop sz="94660"/>
  </p:normalViewPr>
  <p:slideViewPr>
    <p:cSldViewPr snapToGrid="0">
      <p:cViewPr>
        <p:scale>
          <a:sx n="141" d="100"/>
          <a:sy n="141" d="100"/>
        </p:scale>
        <p:origin x="2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543" y="1346836"/>
            <a:ext cx="3882152" cy="2865120"/>
          </a:xfrm>
        </p:spPr>
        <p:txBody>
          <a:bodyPr anchor="b"/>
          <a:lstStyle>
            <a:lvl1pPr algn="ctr">
              <a:defRPr sz="2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905" y="4322446"/>
            <a:ext cx="3425429" cy="1986914"/>
          </a:xfrm>
        </p:spPr>
        <p:txBody>
          <a:bodyPr/>
          <a:lstStyle>
            <a:lvl1pPr marL="0" indent="0" algn="ctr">
              <a:buNone/>
              <a:defRPr sz="1199"/>
            </a:lvl1pPr>
            <a:lvl2pPr marL="228371" indent="0" algn="ctr">
              <a:buNone/>
              <a:defRPr sz="999"/>
            </a:lvl2pPr>
            <a:lvl3pPr marL="456743" indent="0" algn="ctr">
              <a:buNone/>
              <a:defRPr sz="899"/>
            </a:lvl3pPr>
            <a:lvl4pPr marL="685114" indent="0" algn="ctr">
              <a:buNone/>
              <a:defRPr sz="799"/>
            </a:lvl4pPr>
            <a:lvl5pPr marL="913486" indent="0" algn="ctr">
              <a:buNone/>
              <a:defRPr sz="799"/>
            </a:lvl5pPr>
            <a:lvl6pPr marL="1141857" indent="0" algn="ctr">
              <a:buNone/>
              <a:defRPr sz="799"/>
            </a:lvl6pPr>
            <a:lvl7pPr marL="1370228" indent="0" algn="ctr">
              <a:buNone/>
              <a:defRPr sz="799"/>
            </a:lvl7pPr>
            <a:lvl8pPr marL="1598600" indent="0" algn="ctr">
              <a:buNone/>
              <a:defRPr sz="799"/>
            </a:lvl8pPr>
            <a:lvl9pPr marL="1826971" indent="0" algn="ctr">
              <a:buNone/>
              <a:defRPr sz="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8430" y="438150"/>
            <a:ext cx="984811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3998" y="438150"/>
            <a:ext cx="2897342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19" y="2051688"/>
            <a:ext cx="3939243" cy="3423284"/>
          </a:xfrm>
        </p:spPr>
        <p:txBody>
          <a:bodyPr anchor="b"/>
          <a:lstStyle>
            <a:lvl1pPr>
              <a:defRPr sz="2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19" y="5507358"/>
            <a:ext cx="3939243" cy="1800224"/>
          </a:xfrm>
        </p:spPr>
        <p:txBody>
          <a:bodyPr/>
          <a:lstStyle>
            <a:lvl1pPr marL="0" indent="0">
              <a:buNone/>
              <a:defRPr sz="1199">
                <a:solidFill>
                  <a:schemeClr val="tx1"/>
                </a:solidFill>
              </a:defRPr>
            </a:lvl1pPr>
            <a:lvl2pPr marL="22837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2pPr>
            <a:lvl3pPr marL="456743" indent="0">
              <a:buNone/>
              <a:defRPr sz="899">
                <a:solidFill>
                  <a:schemeClr val="tx1">
                    <a:tint val="75000"/>
                  </a:schemeClr>
                </a:solidFill>
              </a:defRPr>
            </a:lvl3pPr>
            <a:lvl4pPr marL="685114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4pPr>
            <a:lvl5pPr marL="913486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5pPr>
            <a:lvl6pPr marL="1141857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6pPr>
            <a:lvl7pPr marL="1370228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7pPr>
            <a:lvl8pPr marL="1598600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8pPr>
            <a:lvl9pPr marL="182697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998" y="2190750"/>
            <a:ext cx="1941076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2164" y="2190750"/>
            <a:ext cx="1941076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92" y="438152"/>
            <a:ext cx="3939243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93" y="2017396"/>
            <a:ext cx="1932155" cy="988694"/>
          </a:xfrm>
        </p:spPr>
        <p:txBody>
          <a:bodyPr anchor="b"/>
          <a:lstStyle>
            <a:lvl1pPr marL="0" indent="0">
              <a:buNone/>
              <a:defRPr sz="1199" b="1"/>
            </a:lvl1pPr>
            <a:lvl2pPr marL="228371" indent="0">
              <a:buNone/>
              <a:defRPr sz="999" b="1"/>
            </a:lvl2pPr>
            <a:lvl3pPr marL="456743" indent="0">
              <a:buNone/>
              <a:defRPr sz="899" b="1"/>
            </a:lvl3pPr>
            <a:lvl4pPr marL="685114" indent="0">
              <a:buNone/>
              <a:defRPr sz="799" b="1"/>
            </a:lvl4pPr>
            <a:lvl5pPr marL="913486" indent="0">
              <a:buNone/>
              <a:defRPr sz="799" b="1"/>
            </a:lvl5pPr>
            <a:lvl6pPr marL="1141857" indent="0">
              <a:buNone/>
              <a:defRPr sz="799" b="1"/>
            </a:lvl6pPr>
            <a:lvl7pPr marL="1370228" indent="0">
              <a:buNone/>
              <a:defRPr sz="799" b="1"/>
            </a:lvl7pPr>
            <a:lvl8pPr marL="1598600" indent="0">
              <a:buNone/>
              <a:defRPr sz="799" b="1"/>
            </a:lvl8pPr>
            <a:lvl9pPr marL="1826971" indent="0">
              <a:buNone/>
              <a:defRPr sz="7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593" y="3006090"/>
            <a:ext cx="19321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2165" y="2017396"/>
            <a:ext cx="1941671" cy="988694"/>
          </a:xfrm>
        </p:spPr>
        <p:txBody>
          <a:bodyPr anchor="b"/>
          <a:lstStyle>
            <a:lvl1pPr marL="0" indent="0">
              <a:buNone/>
              <a:defRPr sz="1199" b="1"/>
            </a:lvl1pPr>
            <a:lvl2pPr marL="228371" indent="0">
              <a:buNone/>
              <a:defRPr sz="999" b="1"/>
            </a:lvl2pPr>
            <a:lvl3pPr marL="456743" indent="0">
              <a:buNone/>
              <a:defRPr sz="899" b="1"/>
            </a:lvl3pPr>
            <a:lvl4pPr marL="685114" indent="0">
              <a:buNone/>
              <a:defRPr sz="799" b="1"/>
            </a:lvl4pPr>
            <a:lvl5pPr marL="913486" indent="0">
              <a:buNone/>
              <a:defRPr sz="799" b="1"/>
            </a:lvl5pPr>
            <a:lvl6pPr marL="1141857" indent="0">
              <a:buNone/>
              <a:defRPr sz="799" b="1"/>
            </a:lvl6pPr>
            <a:lvl7pPr marL="1370228" indent="0">
              <a:buNone/>
              <a:defRPr sz="799" b="1"/>
            </a:lvl7pPr>
            <a:lvl8pPr marL="1598600" indent="0">
              <a:buNone/>
              <a:defRPr sz="799" b="1"/>
            </a:lvl8pPr>
            <a:lvl9pPr marL="1826971" indent="0">
              <a:buNone/>
              <a:defRPr sz="7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2165" y="3006090"/>
            <a:ext cx="194167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93" y="548640"/>
            <a:ext cx="1473053" cy="1920240"/>
          </a:xfrm>
        </p:spPr>
        <p:txBody>
          <a:bodyPr anchor="b"/>
          <a:lstStyle>
            <a:lvl1pPr>
              <a:defRPr sz="1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671" y="1184912"/>
            <a:ext cx="2312164" cy="5848350"/>
          </a:xfrm>
        </p:spPr>
        <p:txBody>
          <a:bodyPr/>
          <a:lstStyle>
            <a:lvl1pPr>
              <a:defRPr sz="1598"/>
            </a:lvl1pPr>
            <a:lvl2pPr>
              <a:defRPr sz="1399"/>
            </a:lvl2pPr>
            <a:lvl3pPr>
              <a:defRPr sz="1199"/>
            </a:lvl3pPr>
            <a:lvl4pPr>
              <a:defRPr sz="999"/>
            </a:lvl4pPr>
            <a:lvl5pPr>
              <a:defRPr sz="999"/>
            </a:lvl5pPr>
            <a:lvl6pPr>
              <a:defRPr sz="999"/>
            </a:lvl6pPr>
            <a:lvl7pPr>
              <a:defRPr sz="999"/>
            </a:lvl7pPr>
            <a:lvl8pPr>
              <a:defRPr sz="999"/>
            </a:lvl8pPr>
            <a:lvl9pPr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593" y="2468880"/>
            <a:ext cx="1473053" cy="4573906"/>
          </a:xfrm>
        </p:spPr>
        <p:txBody>
          <a:bodyPr/>
          <a:lstStyle>
            <a:lvl1pPr marL="0" indent="0">
              <a:buNone/>
              <a:defRPr sz="799"/>
            </a:lvl1pPr>
            <a:lvl2pPr marL="228371" indent="0">
              <a:buNone/>
              <a:defRPr sz="699"/>
            </a:lvl2pPr>
            <a:lvl3pPr marL="456743" indent="0">
              <a:buNone/>
              <a:defRPr sz="599"/>
            </a:lvl3pPr>
            <a:lvl4pPr marL="685114" indent="0">
              <a:buNone/>
              <a:defRPr sz="500"/>
            </a:lvl4pPr>
            <a:lvl5pPr marL="913486" indent="0">
              <a:buNone/>
              <a:defRPr sz="500"/>
            </a:lvl5pPr>
            <a:lvl6pPr marL="1141857" indent="0">
              <a:buNone/>
              <a:defRPr sz="500"/>
            </a:lvl6pPr>
            <a:lvl7pPr marL="1370228" indent="0">
              <a:buNone/>
              <a:defRPr sz="500"/>
            </a:lvl7pPr>
            <a:lvl8pPr marL="1598600" indent="0">
              <a:buNone/>
              <a:defRPr sz="500"/>
            </a:lvl8pPr>
            <a:lvl9pPr marL="1826971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93" y="548640"/>
            <a:ext cx="1473053" cy="1920240"/>
          </a:xfrm>
        </p:spPr>
        <p:txBody>
          <a:bodyPr anchor="b"/>
          <a:lstStyle>
            <a:lvl1pPr>
              <a:defRPr sz="1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671" y="1184912"/>
            <a:ext cx="2312164" cy="5848350"/>
          </a:xfrm>
        </p:spPr>
        <p:txBody>
          <a:bodyPr anchor="t"/>
          <a:lstStyle>
            <a:lvl1pPr marL="0" indent="0">
              <a:buNone/>
              <a:defRPr sz="1598"/>
            </a:lvl1pPr>
            <a:lvl2pPr marL="228371" indent="0">
              <a:buNone/>
              <a:defRPr sz="1399"/>
            </a:lvl2pPr>
            <a:lvl3pPr marL="456743" indent="0">
              <a:buNone/>
              <a:defRPr sz="1199"/>
            </a:lvl3pPr>
            <a:lvl4pPr marL="685114" indent="0">
              <a:buNone/>
              <a:defRPr sz="999"/>
            </a:lvl4pPr>
            <a:lvl5pPr marL="913486" indent="0">
              <a:buNone/>
              <a:defRPr sz="999"/>
            </a:lvl5pPr>
            <a:lvl6pPr marL="1141857" indent="0">
              <a:buNone/>
              <a:defRPr sz="999"/>
            </a:lvl6pPr>
            <a:lvl7pPr marL="1370228" indent="0">
              <a:buNone/>
              <a:defRPr sz="999"/>
            </a:lvl7pPr>
            <a:lvl8pPr marL="1598600" indent="0">
              <a:buNone/>
              <a:defRPr sz="999"/>
            </a:lvl8pPr>
            <a:lvl9pPr marL="1826971" indent="0">
              <a:buNone/>
              <a:defRPr sz="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593" y="2468880"/>
            <a:ext cx="1473053" cy="4573906"/>
          </a:xfrm>
        </p:spPr>
        <p:txBody>
          <a:bodyPr/>
          <a:lstStyle>
            <a:lvl1pPr marL="0" indent="0">
              <a:buNone/>
              <a:defRPr sz="799"/>
            </a:lvl1pPr>
            <a:lvl2pPr marL="228371" indent="0">
              <a:buNone/>
              <a:defRPr sz="699"/>
            </a:lvl2pPr>
            <a:lvl3pPr marL="456743" indent="0">
              <a:buNone/>
              <a:defRPr sz="599"/>
            </a:lvl3pPr>
            <a:lvl4pPr marL="685114" indent="0">
              <a:buNone/>
              <a:defRPr sz="500"/>
            </a:lvl4pPr>
            <a:lvl5pPr marL="913486" indent="0">
              <a:buNone/>
              <a:defRPr sz="500"/>
            </a:lvl5pPr>
            <a:lvl6pPr marL="1141857" indent="0">
              <a:buNone/>
              <a:defRPr sz="500"/>
            </a:lvl6pPr>
            <a:lvl7pPr marL="1370228" indent="0">
              <a:buNone/>
              <a:defRPr sz="500"/>
            </a:lvl7pPr>
            <a:lvl8pPr marL="1598600" indent="0">
              <a:buNone/>
              <a:defRPr sz="500"/>
            </a:lvl8pPr>
            <a:lvl9pPr marL="1826971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998" y="438152"/>
            <a:ext cx="3939243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998" y="2190750"/>
            <a:ext cx="3939243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3997" y="7627622"/>
            <a:ext cx="102762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2898" y="7627622"/>
            <a:ext cx="154144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5612" y="7627622"/>
            <a:ext cx="102762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6743" rtl="0" eaLnBrk="1" latinLnBrk="0" hangingPunct="1">
        <a:lnSpc>
          <a:spcPct val="90000"/>
        </a:lnSpc>
        <a:spcBef>
          <a:spcPct val="0"/>
        </a:spcBef>
        <a:buNone/>
        <a:defRPr sz="2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4567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1pPr>
      <a:lvl2pPr marL="342557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2pPr>
      <a:lvl3pPr marL="570929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3pPr>
      <a:lvl4pPr marL="799300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4pPr>
      <a:lvl5pPr marL="1027671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5pPr>
      <a:lvl6pPr marL="1256043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6pPr>
      <a:lvl7pPr marL="1484414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7pPr>
      <a:lvl8pPr marL="1712786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8pPr>
      <a:lvl9pPr marL="1941157" indent="-114186" algn="l" defTabSz="456743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1pPr>
      <a:lvl2pPr marL="228371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2pPr>
      <a:lvl3pPr marL="456743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3pPr>
      <a:lvl4pPr marL="685114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4pPr>
      <a:lvl5pPr marL="913486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5pPr>
      <a:lvl6pPr marL="1141857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6pPr>
      <a:lvl7pPr marL="1370228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7pPr>
      <a:lvl8pPr marL="1598600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8pPr>
      <a:lvl9pPr marL="1826971" algn="l" defTabSz="456743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6F1C9111-0768-4553-A8E4-40FE10068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77607"/>
            <a:ext cx="3965418" cy="7269933"/>
          </a:xfrm>
          <a:prstGeom prst="rect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3800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3" name="Audio Recording Mar 4, 2023 at 1:36:14 PM">
            <a:hlinkClick r:id="" action="ppaction://media"/>
            <a:extLst>
              <a:ext uri="{FF2B5EF4-FFF2-40B4-BE49-F238E27FC236}">
                <a16:creationId xmlns:a16="http://schemas.microsoft.com/office/drawing/2014/main" id="{591CEC7C-AF67-ABF1-4520-F402CACE62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83114" y="322403"/>
            <a:ext cx="483355" cy="4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3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</TotalTime>
  <Words>0</Words>
  <Application>Microsoft Macintosh PowerPoint</Application>
  <PresentationFormat>Custom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Sameer Nepal</cp:lastModifiedBy>
  <cp:revision>3</cp:revision>
  <dcterms:created xsi:type="dcterms:W3CDTF">2023-02-19T22:19:20Z</dcterms:created>
  <dcterms:modified xsi:type="dcterms:W3CDTF">2023-03-04T21:39:47Z</dcterms:modified>
</cp:coreProperties>
</file>