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01"/>
    <p:restoredTop sz="96327"/>
  </p:normalViewPr>
  <p:slideViewPr>
    <p:cSldViewPr snapToGrid="0">
      <p:cViewPr varScale="1">
        <p:scale>
          <a:sx n="70" d="100"/>
          <a:sy n="70" d="100"/>
        </p:scale>
        <p:origin x="208" y="20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F944-5F92-C830-28BD-1345AFCA9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93D31F-5471-512B-EBCD-FC617F0734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08F57C-E873-A7AC-FF5B-42C25D43122D}"/>
              </a:ext>
            </a:extLst>
          </p:cNvPr>
          <p:cNvSpPr>
            <a:spLocks noGrp="1"/>
          </p:cNvSpPr>
          <p:nvPr>
            <p:ph type="dt" sz="half" idx="10"/>
          </p:nvPr>
        </p:nvSpPr>
        <p:spPr/>
        <p:txBody>
          <a:bodyPr/>
          <a:lstStyle/>
          <a:p>
            <a:fld id="{D0EBD01F-705C-1845-A214-C605CF3F7D9F}" type="datetimeFigureOut">
              <a:rPr lang="en-US" smtClean="0"/>
              <a:t>11/15/22</a:t>
            </a:fld>
            <a:endParaRPr lang="en-US"/>
          </a:p>
        </p:txBody>
      </p:sp>
      <p:sp>
        <p:nvSpPr>
          <p:cNvPr id="5" name="Footer Placeholder 4">
            <a:extLst>
              <a:ext uri="{FF2B5EF4-FFF2-40B4-BE49-F238E27FC236}">
                <a16:creationId xmlns:a16="http://schemas.microsoft.com/office/drawing/2014/main" id="{602EC6E5-CD5B-340A-32C0-7B82A8079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92BF0-18CB-5278-B346-0703489CE1BE}"/>
              </a:ext>
            </a:extLst>
          </p:cNvPr>
          <p:cNvSpPr>
            <a:spLocks noGrp="1"/>
          </p:cNvSpPr>
          <p:nvPr>
            <p:ph type="sldNum" sz="quarter" idx="12"/>
          </p:nvPr>
        </p:nvSpPr>
        <p:spPr/>
        <p:txBody>
          <a:bodyPr/>
          <a:lstStyle/>
          <a:p>
            <a:fld id="{2FC851B3-9E97-8F4A-B80E-32B643E5CFD3}" type="slidenum">
              <a:rPr lang="en-US" smtClean="0"/>
              <a:t>‹#›</a:t>
            </a:fld>
            <a:endParaRPr lang="en-US"/>
          </a:p>
        </p:txBody>
      </p:sp>
    </p:spTree>
    <p:extLst>
      <p:ext uri="{BB962C8B-B14F-4D97-AF65-F5344CB8AC3E}">
        <p14:creationId xmlns:p14="http://schemas.microsoft.com/office/powerpoint/2010/main" val="2302776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7AF7-DC32-B338-E5F1-3E6711573B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F85FA0-AA29-0736-A084-7AD1F20EA6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13806-1453-A861-F68B-D6C457B19A92}"/>
              </a:ext>
            </a:extLst>
          </p:cNvPr>
          <p:cNvSpPr>
            <a:spLocks noGrp="1"/>
          </p:cNvSpPr>
          <p:nvPr>
            <p:ph type="dt" sz="half" idx="10"/>
          </p:nvPr>
        </p:nvSpPr>
        <p:spPr/>
        <p:txBody>
          <a:bodyPr/>
          <a:lstStyle/>
          <a:p>
            <a:fld id="{D0EBD01F-705C-1845-A214-C605CF3F7D9F}" type="datetimeFigureOut">
              <a:rPr lang="en-US" smtClean="0"/>
              <a:t>11/15/22</a:t>
            </a:fld>
            <a:endParaRPr lang="en-US"/>
          </a:p>
        </p:txBody>
      </p:sp>
      <p:sp>
        <p:nvSpPr>
          <p:cNvPr id="5" name="Footer Placeholder 4">
            <a:extLst>
              <a:ext uri="{FF2B5EF4-FFF2-40B4-BE49-F238E27FC236}">
                <a16:creationId xmlns:a16="http://schemas.microsoft.com/office/drawing/2014/main" id="{684FF181-E850-4912-D18D-4B574623D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BE366-4573-D36E-6EAE-86D9CE20C7CA}"/>
              </a:ext>
            </a:extLst>
          </p:cNvPr>
          <p:cNvSpPr>
            <a:spLocks noGrp="1"/>
          </p:cNvSpPr>
          <p:nvPr>
            <p:ph type="sldNum" sz="quarter" idx="12"/>
          </p:nvPr>
        </p:nvSpPr>
        <p:spPr/>
        <p:txBody>
          <a:bodyPr/>
          <a:lstStyle/>
          <a:p>
            <a:fld id="{2FC851B3-9E97-8F4A-B80E-32B643E5CFD3}" type="slidenum">
              <a:rPr lang="en-US" smtClean="0"/>
              <a:t>‹#›</a:t>
            </a:fld>
            <a:endParaRPr lang="en-US"/>
          </a:p>
        </p:txBody>
      </p:sp>
    </p:spTree>
    <p:extLst>
      <p:ext uri="{BB962C8B-B14F-4D97-AF65-F5344CB8AC3E}">
        <p14:creationId xmlns:p14="http://schemas.microsoft.com/office/powerpoint/2010/main" val="234137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98A17-2F24-F4E1-3256-804D31DFF9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D4BFCD-7F42-E36D-8F35-6D0EF907D0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AAAD6-590A-36DC-1EDE-830142A60556}"/>
              </a:ext>
            </a:extLst>
          </p:cNvPr>
          <p:cNvSpPr>
            <a:spLocks noGrp="1"/>
          </p:cNvSpPr>
          <p:nvPr>
            <p:ph type="dt" sz="half" idx="10"/>
          </p:nvPr>
        </p:nvSpPr>
        <p:spPr/>
        <p:txBody>
          <a:bodyPr/>
          <a:lstStyle/>
          <a:p>
            <a:fld id="{D0EBD01F-705C-1845-A214-C605CF3F7D9F}" type="datetimeFigureOut">
              <a:rPr lang="en-US" smtClean="0"/>
              <a:t>11/15/22</a:t>
            </a:fld>
            <a:endParaRPr lang="en-US"/>
          </a:p>
        </p:txBody>
      </p:sp>
      <p:sp>
        <p:nvSpPr>
          <p:cNvPr id="5" name="Footer Placeholder 4">
            <a:extLst>
              <a:ext uri="{FF2B5EF4-FFF2-40B4-BE49-F238E27FC236}">
                <a16:creationId xmlns:a16="http://schemas.microsoft.com/office/drawing/2014/main" id="{88D7125B-BAAB-E3C9-8C1F-3096CE040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2FDAA-B022-AB1F-21BD-F0692DA1F456}"/>
              </a:ext>
            </a:extLst>
          </p:cNvPr>
          <p:cNvSpPr>
            <a:spLocks noGrp="1"/>
          </p:cNvSpPr>
          <p:nvPr>
            <p:ph type="sldNum" sz="quarter" idx="12"/>
          </p:nvPr>
        </p:nvSpPr>
        <p:spPr/>
        <p:txBody>
          <a:bodyPr/>
          <a:lstStyle/>
          <a:p>
            <a:fld id="{2FC851B3-9E97-8F4A-B80E-32B643E5CFD3}" type="slidenum">
              <a:rPr lang="en-US" smtClean="0"/>
              <a:t>‹#›</a:t>
            </a:fld>
            <a:endParaRPr lang="en-US"/>
          </a:p>
        </p:txBody>
      </p:sp>
    </p:spTree>
    <p:extLst>
      <p:ext uri="{BB962C8B-B14F-4D97-AF65-F5344CB8AC3E}">
        <p14:creationId xmlns:p14="http://schemas.microsoft.com/office/powerpoint/2010/main" val="375064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5375-B24C-6D1E-CD22-23EF1FAB3F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D2B2B1-7EBC-3A35-A67D-EC9EEBE5BD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A0F07-43F1-F2AE-3604-EDCEB6C8FFB4}"/>
              </a:ext>
            </a:extLst>
          </p:cNvPr>
          <p:cNvSpPr>
            <a:spLocks noGrp="1"/>
          </p:cNvSpPr>
          <p:nvPr>
            <p:ph type="dt" sz="half" idx="10"/>
          </p:nvPr>
        </p:nvSpPr>
        <p:spPr/>
        <p:txBody>
          <a:bodyPr/>
          <a:lstStyle/>
          <a:p>
            <a:fld id="{D0EBD01F-705C-1845-A214-C605CF3F7D9F}" type="datetimeFigureOut">
              <a:rPr lang="en-US" smtClean="0"/>
              <a:t>11/15/22</a:t>
            </a:fld>
            <a:endParaRPr lang="en-US"/>
          </a:p>
        </p:txBody>
      </p:sp>
      <p:sp>
        <p:nvSpPr>
          <p:cNvPr id="5" name="Footer Placeholder 4">
            <a:extLst>
              <a:ext uri="{FF2B5EF4-FFF2-40B4-BE49-F238E27FC236}">
                <a16:creationId xmlns:a16="http://schemas.microsoft.com/office/drawing/2014/main" id="{2D59B43B-3A7E-7101-9A63-1908A8FAA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91AC2-719A-22A3-CBDE-F14D4E3BAC62}"/>
              </a:ext>
            </a:extLst>
          </p:cNvPr>
          <p:cNvSpPr>
            <a:spLocks noGrp="1"/>
          </p:cNvSpPr>
          <p:nvPr>
            <p:ph type="sldNum" sz="quarter" idx="12"/>
          </p:nvPr>
        </p:nvSpPr>
        <p:spPr/>
        <p:txBody>
          <a:bodyPr/>
          <a:lstStyle/>
          <a:p>
            <a:fld id="{2FC851B3-9E97-8F4A-B80E-32B643E5CFD3}" type="slidenum">
              <a:rPr lang="en-US" smtClean="0"/>
              <a:t>‹#›</a:t>
            </a:fld>
            <a:endParaRPr lang="en-US"/>
          </a:p>
        </p:txBody>
      </p:sp>
    </p:spTree>
    <p:extLst>
      <p:ext uri="{BB962C8B-B14F-4D97-AF65-F5344CB8AC3E}">
        <p14:creationId xmlns:p14="http://schemas.microsoft.com/office/powerpoint/2010/main" val="52638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F163-8A38-4035-916D-DDB30EF422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C971AC-B551-5FDB-BB4D-1906C15666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F59E0E-8C81-A3E0-FDEE-245CD86E2D67}"/>
              </a:ext>
            </a:extLst>
          </p:cNvPr>
          <p:cNvSpPr>
            <a:spLocks noGrp="1"/>
          </p:cNvSpPr>
          <p:nvPr>
            <p:ph type="dt" sz="half" idx="10"/>
          </p:nvPr>
        </p:nvSpPr>
        <p:spPr/>
        <p:txBody>
          <a:bodyPr/>
          <a:lstStyle/>
          <a:p>
            <a:fld id="{D0EBD01F-705C-1845-A214-C605CF3F7D9F}" type="datetimeFigureOut">
              <a:rPr lang="en-US" smtClean="0"/>
              <a:t>11/15/22</a:t>
            </a:fld>
            <a:endParaRPr lang="en-US"/>
          </a:p>
        </p:txBody>
      </p:sp>
      <p:sp>
        <p:nvSpPr>
          <p:cNvPr id="5" name="Footer Placeholder 4">
            <a:extLst>
              <a:ext uri="{FF2B5EF4-FFF2-40B4-BE49-F238E27FC236}">
                <a16:creationId xmlns:a16="http://schemas.microsoft.com/office/drawing/2014/main" id="{061576C1-1FF0-2D1E-C2BE-427BD1A43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30830-93CE-5B14-10AA-2F04B00060CE}"/>
              </a:ext>
            </a:extLst>
          </p:cNvPr>
          <p:cNvSpPr>
            <a:spLocks noGrp="1"/>
          </p:cNvSpPr>
          <p:nvPr>
            <p:ph type="sldNum" sz="quarter" idx="12"/>
          </p:nvPr>
        </p:nvSpPr>
        <p:spPr/>
        <p:txBody>
          <a:bodyPr/>
          <a:lstStyle/>
          <a:p>
            <a:fld id="{2FC851B3-9E97-8F4A-B80E-32B643E5CFD3}" type="slidenum">
              <a:rPr lang="en-US" smtClean="0"/>
              <a:t>‹#›</a:t>
            </a:fld>
            <a:endParaRPr lang="en-US"/>
          </a:p>
        </p:txBody>
      </p:sp>
    </p:spTree>
    <p:extLst>
      <p:ext uri="{BB962C8B-B14F-4D97-AF65-F5344CB8AC3E}">
        <p14:creationId xmlns:p14="http://schemas.microsoft.com/office/powerpoint/2010/main" val="395780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09881-ADD6-1A06-F249-60A5F56176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DA383A-2C37-0854-B5AE-C94216DE4B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753E6-B406-D32E-A5FD-0D1AF00522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B66A0C-3391-DA8C-9024-DE2585E1B48A}"/>
              </a:ext>
            </a:extLst>
          </p:cNvPr>
          <p:cNvSpPr>
            <a:spLocks noGrp="1"/>
          </p:cNvSpPr>
          <p:nvPr>
            <p:ph type="dt" sz="half" idx="10"/>
          </p:nvPr>
        </p:nvSpPr>
        <p:spPr/>
        <p:txBody>
          <a:bodyPr/>
          <a:lstStyle/>
          <a:p>
            <a:fld id="{D0EBD01F-705C-1845-A214-C605CF3F7D9F}" type="datetimeFigureOut">
              <a:rPr lang="en-US" smtClean="0"/>
              <a:t>11/15/22</a:t>
            </a:fld>
            <a:endParaRPr lang="en-US"/>
          </a:p>
        </p:txBody>
      </p:sp>
      <p:sp>
        <p:nvSpPr>
          <p:cNvPr id="6" name="Footer Placeholder 5">
            <a:extLst>
              <a:ext uri="{FF2B5EF4-FFF2-40B4-BE49-F238E27FC236}">
                <a16:creationId xmlns:a16="http://schemas.microsoft.com/office/drawing/2014/main" id="{8E49D252-6AA8-BCC1-A53B-61432A0145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D2067-364B-922F-2158-39CB21A95FC8}"/>
              </a:ext>
            </a:extLst>
          </p:cNvPr>
          <p:cNvSpPr>
            <a:spLocks noGrp="1"/>
          </p:cNvSpPr>
          <p:nvPr>
            <p:ph type="sldNum" sz="quarter" idx="12"/>
          </p:nvPr>
        </p:nvSpPr>
        <p:spPr/>
        <p:txBody>
          <a:bodyPr/>
          <a:lstStyle/>
          <a:p>
            <a:fld id="{2FC851B3-9E97-8F4A-B80E-32B643E5CFD3}" type="slidenum">
              <a:rPr lang="en-US" smtClean="0"/>
              <a:t>‹#›</a:t>
            </a:fld>
            <a:endParaRPr lang="en-US"/>
          </a:p>
        </p:txBody>
      </p:sp>
    </p:spTree>
    <p:extLst>
      <p:ext uri="{BB962C8B-B14F-4D97-AF65-F5344CB8AC3E}">
        <p14:creationId xmlns:p14="http://schemas.microsoft.com/office/powerpoint/2010/main" val="403173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E184-9FE7-4B9C-2368-EDDC5C4D40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BE98DE-EC85-71A7-F103-784D2B0FF2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7EB59E-F9B1-D6F2-924D-BE38106070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A92E73-AE84-60F4-F48E-F68137CE68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4D5363-F184-A8BC-9F81-3A3434533A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514BE7-2D2C-086B-C6CF-FD190D4EB3BC}"/>
              </a:ext>
            </a:extLst>
          </p:cNvPr>
          <p:cNvSpPr>
            <a:spLocks noGrp="1"/>
          </p:cNvSpPr>
          <p:nvPr>
            <p:ph type="dt" sz="half" idx="10"/>
          </p:nvPr>
        </p:nvSpPr>
        <p:spPr/>
        <p:txBody>
          <a:bodyPr/>
          <a:lstStyle/>
          <a:p>
            <a:fld id="{D0EBD01F-705C-1845-A214-C605CF3F7D9F}" type="datetimeFigureOut">
              <a:rPr lang="en-US" smtClean="0"/>
              <a:t>11/15/22</a:t>
            </a:fld>
            <a:endParaRPr lang="en-US"/>
          </a:p>
        </p:txBody>
      </p:sp>
      <p:sp>
        <p:nvSpPr>
          <p:cNvPr id="8" name="Footer Placeholder 7">
            <a:extLst>
              <a:ext uri="{FF2B5EF4-FFF2-40B4-BE49-F238E27FC236}">
                <a16:creationId xmlns:a16="http://schemas.microsoft.com/office/drawing/2014/main" id="{D90D9073-6189-5DA7-9512-786C6DD6D2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76BD16-25B8-77F0-8A1B-EF61EAAD5F5E}"/>
              </a:ext>
            </a:extLst>
          </p:cNvPr>
          <p:cNvSpPr>
            <a:spLocks noGrp="1"/>
          </p:cNvSpPr>
          <p:nvPr>
            <p:ph type="sldNum" sz="quarter" idx="12"/>
          </p:nvPr>
        </p:nvSpPr>
        <p:spPr/>
        <p:txBody>
          <a:bodyPr/>
          <a:lstStyle/>
          <a:p>
            <a:fld id="{2FC851B3-9E97-8F4A-B80E-32B643E5CFD3}" type="slidenum">
              <a:rPr lang="en-US" smtClean="0"/>
              <a:t>‹#›</a:t>
            </a:fld>
            <a:endParaRPr lang="en-US"/>
          </a:p>
        </p:txBody>
      </p:sp>
    </p:spTree>
    <p:extLst>
      <p:ext uri="{BB962C8B-B14F-4D97-AF65-F5344CB8AC3E}">
        <p14:creationId xmlns:p14="http://schemas.microsoft.com/office/powerpoint/2010/main" val="74644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E8BC-F544-57F3-13C7-B0440CEF77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CDE3C9-78AC-6E18-F52C-1550AF2363EE}"/>
              </a:ext>
            </a:extLst>
          </p:cNvPr>
          <p:cNvSpPr>
            <a:spLocks noGrp="1"/>
          </p:cNvSpPr>
          <p:nvPr>
            <p:ph type="dt" sz="half" idx="10"/>
          </p:nvPr>
        </p:nvSpPr>
        <p:spPr/>
        <p:txBody>
          <a:bodyPr/>
          <a:lstStyle/>
          <a:p>
            <a:fld id="{D0EBD01F-705C-1845-A214-C605CF3F7D9F}" type="datetimeFigureOut">
              <a:rPr lang="en-US" smtClean="0"/>
              <a:t>11/15/22</a:t>
            </a:fld>
            <a:endParaRPr lang="en-US"/>
          </a:p>
        </p:txBody>
      </p:sp>
      <p:sp>
        <p:nvSpPr>
          <p:cNvPr id="4" name="Footer Placeholder 3">
            <a:extLst>
              <a:ext uri="{FF2B5EF4-FFF2-40B4-BE49-F238E27FC236}">
                <a16:creationId xmlns:a16="http://schemas.microsoft.com/office/drawing/2014/main" id="{FDF076F3-2A41-A037-39E2-410E3EC80F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DB3D45-7BE5-A15A-3B15-E5026A2342FC}"/>
              </a:ext>
            </a:extLst>
          </p:cNvPr>
          <p:cNvSpPr>
            <a:spLocks noGrp="1"/>
          </p:cNvSpPr>
          <p:nvPr>
            <p:ph type="sldNum" sz="quarter" idx="12"/>
          </p:nvPr>
        </p:nvSpPr>
        <p:spPr/>
        <p:txBody>
          <a:bodyPr/>
          <a:lstStyle/>
          <a:p>
            <a:fld id="{2FC851B3-9E97-8F4A-B80E-32B643E5CFD3}" type="slidenum">
              <a:rPr lang="en-US" smtClean="0"/>
              <a:t>‹#›</a:t>
            </a:fld>
            <a:endParaRPr lang="en-US"/>
          </a:p>
        </p:txBody>
      </p:sp>
    </p:spTree>
    <p:extLst>
      <p:ext uri="{BB962C8B-B14F-4D97-AF65-F5344CB8AC3E}">
        <p14:creationId xmlns:p14="http://schemas.microsoft.com/office/powerpoint/2010/main" val="3038528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5AB9FE-EBE5-30BA-AC76-BAE819F0DACF}"/>
              </a:ext>
            </a:extLst>
          </p:cNvPr>
          <p:cNvSpPr>
            <a:spLocks noGrp="1"/>
          </p:cNvSpPr>
          <p:nvPr>
            <p:ph type="dt" sz="half" idx="10"/>
          </p:nvPr>
        </p:nvSpPr>
        <p:spPr/>
        <p:txBody>
          <a:bodyPr/>
          <a:lstStyle/>
          <a:p>
            <a:fld id="{D0EBD01F-705C-1845-A214-C605CF3F7D9F}" type="datetimeFigureOut">
              <a:rPr lang="en-US" smtClean="0"/>
              <a:t>11/15/22</a:t>
            </a:fld>
            <a:endParaRPr lang="en-US"/>
          </a:p>
        </p:txBody>
      </p:sp>
      <p:sp>
        <p:nvSpPr>
          <p:cNvPr id="3" name="Footer Placeholder 2">
            <a:extLst>
              <a:ext uri="{FF2B5EF4-FFF2-40B4-BE49-F238E27FC236}">
                <a16:creationId xmlns:a16="http://schemas.microsoft.com/office/drawing/2014/main" id="{60D80770-5054-E351-8042-E2FD37BD3E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BB7018-C163-4E5F-F83F-2DEC78CC6E68}"/>
              </a:ext>
            </a:extLst>
          </p:cNvPr>
          <p:cNvSpPr>
            <a:spLocks noGrp="1"/>
          </p:cNvSpPr>
          <p:nvPr>
            <p:ph type="sldNum" sz="quarter" idx="12"/>
          </p:nvPr>
        </p:nvSpPr>
        <p:spPr/>
        <p:txBody>
          <a:bodyPr/>
          <a:lstStyle/>
          <a:p>
            <a:fld id="{2FC851B3-9E97-8F4A-B80E-32B643E5CFD3}" type="slidenum">
              <a:rPr lang="en-US" smtClean="0"/>
              <a:t>‹#›</a:t>
            </a:fld>
            <a:endParaRPr lang="en-US"/>
          </a:p>
        </p:txBody>
      </p:sp>
    </p:spTree>
    <p:extLst>
      <p:ext uri="{BB962C8B-B14F-4D97-AF65-F5344CB8AC3E}">
        <p14:creationId xmlns:p14="http://schemas.microsoft.com/office/powerpoint/2010/main" val="1953420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5071-8943-C249-17B7-8C7D4723A5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FF0555-2BD5-0C71-CF2A-A007CF5218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37F3E6-9091-D603-6B57-4F21120D9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EAE22-57DC-EC0F-F8B7-A19C34062ADA}"/>
              </a:ext>
            </a:extLst>
          </p:cNvPr>
          <p:cNvSpPr>
            <a:spLocks noGrp="1"/>
          </p:cNvSpPr>
          <p:nvPr>
            <p:ph type="dt" sz="half" idx="10"/>
          </p:nvPr>
        </p:nvSpPr>
        <p:spPr/>
        <p:txBody>
          <a:bodyPr/>
          <a:lstStyle/>
          <a:p>
            <a:fld id="{D0EBD01F-705C-1845-A214-C605CF3F7D9F}" type="datetimeFigureOut">
              <a:rPr lang="en-US" smtClean="0"/>
              <a:t>11/15/22</a:t>
            </a:fld>
            <a:endParaRPr lang="en-US"/>
          </a:p>
        </p:txBody>
      </p:sp>
      <p:sp>
        <p:nvSpPr>
          <p:cNvPr id="6" name="Footer Placeholder 5">
            <a:extLst>
              <a:ext uri="{FF2B5EF4-FFF2-40B4-BE49-F238E27FC236}">
                <a16:creationId xmlns:a16="http://schemas.microsoft.com/office/drawing/2014/main" id="{59FF5B25-5E96-56A7-1827-F432B7A96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6C37EA-F4F4-26D4-2794-8D989A034558}"/>
              </a:ext>
            </a:extLst>
          </p:cNvPr>
          <p:cNvSpPr>
            <a:spLocks noGrp="1"/>
          </p:cNvSpPr>
          <p:nvPr>
            <p:ph type="sldNum" sz="quarter" idx="12"/>
          </p:nvPr>
        </p:nvSpPr>
        <p:spPr/>
        <p:txBody>
          <a:bodyPr/>
          <a:lstStyle/>
          <a:p>
            <a:fld id="{2FC851B3-9E97-8F4A-B80E-32B643E5CFD3}" type="slidenum">
              <a:rPr lang="en-US" smtClean="0"/>
              <a:t>‹#›</a:t>
            </a:fld>
            <a:endParaRPr lang="en-US"/>
          </a:p>
        </p:txBody>
      </p:sp>
    </p:spTree>
    <p:extLst>
      <p:ext uri="{BB962C8B-B14F-4D97-AF65-F5344CB8AC3E}">
        <p14:creationId xmlns:p14="http://schemas.microsoft.com/office/powerpoint/2010/main" val="13664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086F-4D73-9197-77FC-C7A306298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BE80D3-F0C4-95C0-92DA-8349EBAB9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08C790-9C20-C306-21D8-FCB507413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678CFF-8C01-BD61-3F11-FF11E8A4F35C}"/>
              </a:ext>
            </a:extLst>
          </p:cNvPr>
          <p:cNvSpPr>
            <a:spLocks noGrp="1"/>
          </p:cNvSpPr>
          <p:nvPr>
            <p:ph type="dt" sz="half" idx="10"/>
          </p:nvPr>
        </p:nvSpPr>
        <p:spPr/>
        <p:txBody>
          <a:bodyPr/>
          <a:lstStyle/>
          <a:p>
            <a:fld id="{D0EBD01F-705C-1845-A214-C605CF3F7D9F}" type="datetimeFigureOut">
              <a:rPr lang="en-US" smtClean="0"/>
              <a:t>11/15/22</a:t>
            </a:fld>
            <a:endParaRPr lang="en-US"/>
          </a:p>
        </p:txBody>
      </p:sp>
      <p:sp>
        <p:nvSpPr>
          <p:cNvPr id="6" name="Footer Placeholder 5">
            <a:extLst>
              <a:ext uri="{FF2B5EF4-FFF2-40B4-BE49-F238E27FC236}">
                <a16:creationId xmlns:a16="http://schemas.microsoft.com/office/drawing/2014/main" id="{791BDB9F-C143-5860-AF59-08193FF570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0AB52-B790-AECA-7B7E-DAF1F4958397}"/>
              </a:ext>
            </a:extLst>
          </p:cNvPr>
          <p:cNvSpPr>
            <a:spLocks noGrp="1"/>
          </p:cNvSpPr>
          <p:nvPr>
            <p:ph type="sldNum" sz="quarter" idx="12"/>
          </p:nvPr>
        </p:nvSpPr>
        <p:spPr/>
        <p:txBody>
          <a:bodyPr/>
          <a:lstStyle/>
          <a:p>
            <a:fld id="{2FC851B3-9E97-8F4A-B80E-32B643E5CFD3}" type="slidenum">
              <a:rPr lang="en-US" smtClean="0"/>
              <a:t>‹#›</a:t>
            </a:fld>
            <a:endParaRPr lang="en-US"/>
          </a:p>
        </p:txBody>
      </p:sp>
    </p:spTree>
    <p:extLst>
      <p:ext uri="{BB962C8B-B14F-4D97-AF65-F5344CB8AC3E}">
        <p14:creationId xmlns:p14="http://schemas.microsoft.com/office/powerpoint/2010/main" val="1415721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EAF61F-B5B1-48C8-40E0-EE0477208A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B0B4CB-775D-2F5B-3E61-022A80FA5F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A5FA5-2FFC-2503-91A5-ADA2BAC8A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BD01F-705C-1845-A214-C605CF3F7D9F}" type="datetimeFigureOut">
              <a:rPr lang="en-US" smtClean="0"/>
              <a:t>11/15/22</a:t>
            </a:fld>
            <a:endParaRPr lang="en-US"/>
          </a:p>
        </p:txBody>
      </p:sp>
      <p:sp>
        <p:nvSpPr>
          <p:cNvPr id="5" name="Footer Placeholder 4">
            <a:extLst>
              <a:ext uri="{FF2B5EF4-FFF2-40B4-BE49-F238E27FC236}">
                <a16:creationId xmlns:a16="http://schemas.microsoft.com/office/drawing/2014/main" id="{DA12D5FA-D2FB-8533-9269-4736F248F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3CBE38-C10F-3190-0464-58DF868F8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851B3-9E97-8F4A-B80E-32B643E5CFD3}" type="slidenum">
              <a:rPr lang="en-US" smtClean="0"/>
              <a:t>‹#›</a:t>
            </a:fld>
            <a:endParaRPr lang="en-US"/>
          </a:p>
        </p:txBody>
      </p:sp>
    </p:spTree>
    <p:extLst>
      <p:ext uri="{BB962C8B-B14F-4D97-AF65-F5344CB8AC3E}">
        <p14:creationId xmlns:p14="http://schemas.microsoft.com/office/powerpoint/2010/main" val="1954813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1D96463-CC20-012C-3679-475456B42DAD}"/>
              </a:ext>
            </a:extLst>
          </p:cNvPr>
          <p:cNvPicPr>
            <a:picLocks noChangeAspect="1"/>
          </p:cNvPicPr>
          <p:nvPr/>
        </p:nvPicPr>
        <p:blipFill rotWithShape="1">
          <a:blip r:embed="rId4"/>
          <a:srcRect l="9454" t="6484" r="24055" b="-1"/>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46D4FD-FAEE-E713-9939-6CD251329FAE}"/>
              </a:ext>
            </a:extLst>
          </p:cNvPr>
          <p:cNvSpPr>
            <a:spLocks noGrp="1"/>
          </p:cNvSpPr>
          <p:nvPr>
            <p:ph type="ctrTitle"/>
          </p:nvPr>
        </p:nvSpPr>
        <p:spPr>
          <a:xfrm>
            <a:off x="374300" y="1550259"/>
            <a:ext cx="6298376" cy="1521642"/>
          </a:xfrm>
        </p:spPr>
        <p:txBody>
          <a:bodyPr anchor="b">
            <a:normAutofit/>
          </a:bodyPr>
          <a:lstStyle/>
          <a:p>
            <a:pPr algn="l"/>
            <a:r>
              <a:rPr lang="en-US" sz="4800" dirty="0"/>
              <a:t>Predicting low weight birth of a baby </a:t>
            </a:r>
          </a:p>
        </p:txBody>
      </p:sp>
      <p:sp>
        <p:nvSpPr>
          <p:cNvPr id="3" name="Subtitle 2">
            <a:extLst>
              <a:ext uri="{FF2B5EF4-FFF2-40B4-BE49-F238E27FC236}">
                <a16:creationId xmlns:a16="http://schemas.microsoft.com/office/drawing/2014/main" id="{F306BBBA-0F0B-A631-8F82-FDCA08933BD3}"/>
              </a:ext>
            </a:extLst>
          </p:cNvPr>
          <p:cNvSpPr>
            <a:spLocks noGrp="1"/>
          </p:cNvSpPr>
          <p:nvPr>
            <p:ph type="subTitle" idx="1"/>
          </p:nvPr>
        </p:nvSpPr>
        <p:spPr>
          <a:xfrm>
            <a:off x="481029" y="4699930"/>
            <a:ext cx="4023359" cy="1208141"/>
          </a:xfrm>
        </p:spPr>
        <p:txBody>
          <a:bodyPr>
            <a:normAutofit/>
          </a:bodyPr>
          <a:lstStyle/>
          <a:p>
            <a:pPr marL="0" marR="0" algn="l">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Sameer Nepal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DSC 630 Course Project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Bellevue University</a:t>
            </a:r>
          </a:p>
          <a:p>
            <a:pPr marL="0" marR="0" algn="l">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16 Nov 2022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2000" dirty="0"/>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Audio Recording Nov 15, 2022 at 9:31:13 PM">
            <a:hlinkClick r:id="" action="ppaction://media"/>
            <a:extLst>
              <a:ext uri="{FF2B5EF4-FFF2-40B4-BE49-F238E27FC236}">
                <a16:creationId xmlns:a16="http://schemas.microsoft.com/office/drawing/2014/main" id="{9E6CAA14-5782-6DA9-3A54-97E80A568D5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99673" y="6045200"/>
            <a:ext cx="812800" cy="812800"/>
          </a:xfrm>
          <a:prstGeom prst="rect">
            <a:avLst/>
          </a:prstGeom>
        </p:spPr>
      </p:pic>
    </p:spTree>
    <p:extLst>
      <p:ext uri="{BB962C8B-B14F-4D97-AF65-F5344CB8AC3E}">
        <p14:creationId xmlns:p14="http://schemas.microsoft.com/office/powerpoint/2010/main" val="74265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8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E8274-2636-2634-2C35-654760B161BB}"/>
              </a:ext>
            </a:extLst>
          </p:cNvPr>
          <p:cNvSpPr>
            <a:spLocks noGrp="1"/>
          </p:cNvSpPr>
          <p:nvPr>
            <p:ph type="title"/>
          </p:nvPr>
        </p:nvSpPr>
        <p:spPr>
          <a:xfrm>
            <a:off x="1169941" y="518398"/>
            <a:ext cx="3778338" cy="918887"/>
          </a:xfrm>
        </p:spPr>
        <p:txBody>
          <a:bodyPr anchor="b">
            <a:normAutofit/>
          </a:bodyPr>
          <a:lstStyle/>
          <a:p>
            <a:r>
              <a:rPr lang="en-US" sz="4800" dirty="0"/>
              <a:t>Learning</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17362D-7C7E-55CE-2852-8F94C6480D99}"/>
              </a:ext>
            </a:extLst>
          </p:cNvPr>
          <p:cNvSpPr>
            <a:spLocks noGrp="1"/>
          </p:cNvSpPr>
          <p:nvPr>
            <p:ph idx="1"/>
          </p:nvPr>
        </p:nvSpPr>
        <p:spPr>
          <a:xfrm>
            <a:off x="793661" y="2599509"/>
            <a:ext cx="4530898" cy="3639450"/>
          </a:xfrm>
        </p:spPr>
        <p:txBody>
          <a:bodyPr anchor="ctr">
            <a:normAutofit lnSpcReduction="10000"/>
          </a:bodyPr>
          <a:lstStyle/>
          <a:p>
            <a:r>
              <a:rPr lang="en-US" sz="1900" dirty="0">
                <a:effectLst/>
                <a:latin typeface="Calibri" panose="020F0502020204030204" pitchFamily="34" charset="0"/>
                <a:ea typeface="Calibri" panose="020F0502020204030204" pitchFamily="34" charset="0"/>
                <a:cs typeface="Times New Roman" panose="02020603050405020304" pitchFamily="18" charset="0"/>
              </a:rPr>
              <a:t>From this project, I learnt how the dataset can be useful to solve the problem in practical life</a:t>
            </a:r>
            <a:r>
              <a:rPr lang="en-US" sz="1900" dirty="0">
                <a:effectLst/>
              </a:rPr>
              <a:t> </a:t>
            </a:r>
          </a:p>
          <a:p>
            <a:r>
              <a:rPr lang="en-US" sz="1900" dirty="0">
                <a:effectLst/>
                <a:latin typeface="Calibri" panose="020F0502020204030204" pitchFamily="34" charset="0"/>
                <a:ea typeface="Calibri" panose="020F0502020204030204" pitchFamily="34" charset="0"/>
                <a:cs typeface="Times New Roman" panose="02020603050405020304" pitchFamily="18" charset="0"/>
              </a:rPr>
              <a:t>I also learnt that in data science you come up with one idea and start the project, but you might not be successful in completing the project</a:t>
            </a:r>
            <a:r>
              <a:rPr lang="en-US" sz="1900" dirty="0">
                <a:effectLst/>
              </a:rPr>
              <a:t> </a:t>
            </a:r>
          </a:p>
          <a:p>
            <a:r>
              <a:rPr lang="en-US" sz="1900" dirty="0"/>
              <a:t>Got exposed to many tools and concepts related to data science</a:t>
            </a:r>
          </a:p>
          <a:p>
            <a:r>
              <a:rPr lang="en-US" sz="1900" dirty="0"/>
              <a:t>Data Science is vast and concentrating in one domain knowledge is helpful with different modeling strategy for that domain</a:t>
            </a:r>
          </a:p>
        </p:txBody>
      </p:sp>
      <p:pic>
        <p:nvPicPr>
          <p:cNvPr id="5" name="Picture 4">
            <a:extLst>
              <a:ext uri="{FF2B5EF4-FFF2-40B4-BE49-F238E27FC236}">
                <a16:creationId xmlns:a16="http://schemas.microsoft.com/office/drawing/2014/main" id="{B1FB4530-8D09-1738-8143-29D05A0DF68D}"/>
              </a:ext>
            </a:extLst>
          </p:cNvPr>
          <p:cNvPicPr>
            <a:picLocks noChangeAspect="1"/>
          </p:cNvPicPr>
          <p:nvPr/>
        </p:nvPicPr>
        <p:blipFill>
          <a:blip r:embed="rId4"/>
          <a:stretch>
            <a:fillRect/>
          </a:stretch>
        </p:blipFill>
        <p:spPr>
          <a:xfrm>
            <a:off x="5911532" y="2899299"/>
            <a:ext cx="5150277" cy="2884155"/>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udio Recording Nov 17, 2022 at 12:12:22 AM">
            <a:hlinkClick r:id="" action="ppaction://media"/>
            <a:extLst>
              <a:ext uri="{FF2B5EF4-FFF2-40B4-BE49-F238E27FC236}">
                <a16:creationId xmlns:a16="http://schemas.microsoft.com/office/drawing/2014/main" id="{CDED33A2-89BE-AB87-9180-E6717B20B19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3775" y="5250434"/>
            <a:ext cx="812800" cy="812800"/>
          </a:xfrm>
          <a:prstGeom prst="rect">
            <a:avLst/>
          </a:prstGeom>
        </p:spPr>
      </p:pic>
    </p:spTree>
    <p:extLst>
      <p:ext uri="{BB962C8B-B14F-4D97-AF65-F5344CB8AC3E}">
        <p14:creationId xmlns:p14="http://schemas.microsoft.com/office/powerpoint/2010/main" val="374052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017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394467-36C4-F0EA-A4DF-6AA42B95C4D1}"/>
              </a:ext>
            </a:extLst>
          </p:cNvPr>
          <p:cNvSpPr>
            <a:spLocks noGrp="1"/>
          </p:cNvSpPr>
          <p:nvPr>
            <p:ph type="title"/>
          </p:nvPr>
        </p:nvSpPr>
        <p:spPr>
          <a:xfrm>
            <a:off x="1137034" y="609597"/>
            <a:ext cx="9392421" cy="1330841"/>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29AE1FE7-46D1-EAFA-3A8D-8CC0DF23F3B6}"/>
              </a:ext>
            </a:extLst>
          </p:cNvPr>
          <p:cNvSpPr>
            <a:spLocks noGrp="1"/>
          </p:cNvSpPr>
          <p:nvPr>
            <p:ph idx="1"/>
          </p:nvPr>
        </p:nvSpPr>
        <p:spPr>
          <a:xfrm>
            <a:off x="1137034" y="2198362"/>
            <a:ext cx="5416166" cy="3917773"/>
          </a:xfrm>
        </p:spPr>
        <p:txBody>
          <a:bodyPr>
            <a:normAutofit/>
          </a:bodyPr>
          <a:lstStyle/>
          <a:p>
            <a:r>
              <a:rPr lang="en-US" sz="1600" dirty="0"/>
              <a:t>A birthweight less than 5 pounds, 8 ounces, is diagnosed as low birthweight</a:t>
            </a:r>
          </a:p>
          <a:p>
            <a:r>
              <a:rPr lang="en-US" sz="1600" dirty="0"/>
              <a:t>Major causes of low birth weight are weight of the mother under 100 pounds, poor prenatal nutrition, use of alcohol, cigarettes or drugs</a:t>
            </a:r>
          </a:p>
          <a:p>
            <a:r>
              <a:rPr lang="en-US" sz="1600" dirty="0">
                <a:latin typeface="Calibri" panose="020F0502020204030204" pitchFamily="34" charset="0"/>
                <a:ea typeface="Calibri" panose="020F0502020204030204" pitchFamily="34" charset="0"/>
                <a:cs typeface="Times New Roman" panose="02020603050405020304" pitchFamily="18" charset="0"/>
              </a:rPr>
              <a:t>P</a:t>
            </a:r>
            <a:r>
              <a:rPr lang="en-US" sz="1600" dirty="0">
                <a:effectLst/>
                <a:latin typeface="Calibri" panose="020F0502020204030204" pitchFamily="34" charset="0"/>
                <a:ea typeface="Calibri" panose="020F0502020204030204" pitchFamily="34" charset="0"/>
                <a:cs typeface="Times New Roman" panose="02020603050405020304" pitchFamily="18" charset="0"/>
              </a:rPr>
              <a:t>eople will have the ability to see if their baby is going to be underweight because of different factors out of which smoking is one </a:t>
            </a:r>
          </a:p>
          <a:p>
            <a:r>
              <a:rPr lang="en-US" sz="1600" dirty="0"/>
              <a:t>L</a:t>
            </a:r>
            <a:r>
              <a:rPr lang="en-US" sz="1600" dirty="0">
                <a:effectLst/>
              </a:rPr>
              <a:t>ow birth weight is associated with long-term neurologic disability, impaired language development, impaired academic achievement, and increased risk of chronic diseases including cardiovascular disease and diabetes. </a:t>
            </a:r>
          </a:p>
          <a:p>
            <a:r>
              <a:rPr lang="en-US" sz="1600" dirty="0"/>
              <a:t>The model will help heath care provider and parents know if their baby is going to be low birth weight and  helps prevent different kind of health-related issues </a:t>
            </a:r>
          </a:p>
        </p:txBody>
      </p:sp>
      <p:pic>
        <p:nvPicPr>
          <p:cNvPr id="4" name="Picture 3">
            <a:extLst>
              <a:ext uri="{FF2B5EF4-FFF2-40B4-BE49-F238E27FC236}">
                <a16:creationId xmlns:a16="http://schemas.microsoft.com/office/drawing/2014/main" id="{21510C70-5CE1-3CDD-9DD4-33AA176FF170}"/>
              </a:ext>
            </a:extLst>
          </p:cNvPr>
          <p:cNvPicPr>
            <a:picLocks noChangeAspect="1"/>
          </p:cNvPicPr>
          <p:nvPr/>
        </p:nvPicPr>
        <p:blipFill>
          <a:blip r:embed="rId4"/>
          <a:stretch>
            <a:fillRect/>
          </a:stretch>
        </p:blipFill>
        <p:spPr>
          <a:xfrm>
            <a:off x="6766172" y="2184914"/>
            <a:ext cx="4694895" cy="3755915"/>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Audio Recording Nov 15, 2022 at 9:38:22 PM">
            <a:hlinkClick r:id="" action="ppaction://media"/>
            <a:extLst>
              <a:ext uri="{FF2B5EF4-FFF2-40B4-BE49-F238E27FC236}">
                <a16:creationId xmlns:a16="http://schemas.microsoft.com/office/drawing/2014/main" id="{5D5BBF40-3FEB-81BF-27C2-11D94E8F7CE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12041" y="5638801"/>
            <a:ext cx="812800" cy="812800"/>
          </a:xfrm>
          <a:prstGeom prst="rect">
            <a:avLst/>
          </a:prstGeom>
        </p:spPr>
      </p:pic>
    </p:spTree>
    <p:extLst>
      <p:ext uri="{BB962C8B-B14F-4D97-AF65-F5344CB8AC3E}">
        <p14:creationId xmlns:p14="http://schemas.microsoft.com/office/powerpoint/2010/main" val="182929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35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85DCB7-169F-60D9-3CD0-0F4C389634A5}"/>
              </a:ext>
            </a:extLst>
          </p:cNvPr>
          <p:cNvSpPr>
            <a:spLocks noGrp="1"/>
          </p:cNvSpPr>
          <p:nvPr>
            <p:ph type="title"/>
          </p:nvPr>
        </p:nvSpPr>
        <p:spPr>
          <a:xfrm>
            <a:off x="317381" y="505667"/>
            <a:ext cx="9916632" cy="1188720"/>
          </a:xfrm>
        </p:spPr>
        <p:txBody>
          <a:bodyPr>
            <a:normAutofit/>
          </a:bodyPr>
          <a:lstStyle/>
          <a:p>
            <a:r>
              <a:rPr lang="en-US" dirty="0">
                <a:solidFill>
                  <a:schemeClr val="tx1">
                    <a:lumMod val="85000"/>
                    <a:lumOff val="15000"/>
                  </a:schemeClr>
                </a:solidFill>
              </a:rPr>
              <a:t>Source for Dataset</a:t>
            </a:r>
          </a:p>
        </p:txBody>
      </p:sp>
      <p:sp>
        <p:nvSpPr>
          <p:cNvPr id="3" name="Content Placeholder 2">
            <a:extLst>
              <a:ext uri="{FF2B5EF4-FFF2-40B4-BE49-F238E27FC236}">
                <a16:creationId xmlns:a16="http://schemas.microsoft.com/office/drawing/2014/main" id="{203BB40B-8D5F-8A41-E105-8D827E8D0E3D}"/>
              </a:ext>
            </a:extLst>
          </p:cNvPr>
          <p:cNvSpPr>
            <a:spLocks noGrp="1"/>
          </p:cNvSpPr>
          <p:nvPr>
            <p:ph idx="1"/>
          </p:nvPr>
        </p:nvSpPr>
        <p:spPr>
          <a:xfrm>
            <a:off x="584534" y="1909924"/>
            <a:ext cx="11021786" cy="4948076"/>
          </a:xfrm>
        </p:spPr>
        <p:txBody>
          <a:bodyPr anchor="ctr">
            <a:normAutofit/>
          </a:bodyPr>
          <a:lstStyle/>
          <a:p>
            <a:r>
              <a:rPr lang="en-US" sz="20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Finding the data was very difficult for me and after hours of searching I came to find the data in the openintro website. </a:t>
            </a:r>
          </a:p>
          <a:p>
            <a:r>
              <a:rPr lang="en-US" sz="20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This data is subset of the data present in </a:t>
            </a:r>
            <a:r>
              <a:rPr lang="en-US" sz="2000" dirty="0" err="1">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CDC.gov</a:t>
            </a:r>
            <a:r>
              <a:rPr lang="en-US" sz="20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 website. I tried to export the data multiple times directly from CDC but got an error</a:t>
            </a:r>
            <a:r>
              <a:rPr lang="en-US" sz="2000" dirty="0">
                <a:solidFill>
                  <a:schemeClr val="tx1">
                    <a:lumMod val="85000"/>
                    <a:lumOff val="15000"/>
                  </a:schemeClr>
                </a:solidFill>
                <a:effectLst/>
              </a:rPr>
              <a:t> </a:t>
            </a:r>
          </a:p>
          <a:p>
            <a:r>
              <a:rPr lang="en-US" sz="20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Openintro is opensource website for people who can’t afford books and this data is from one of those books.</a:t>
            </a:r>
            <a:r>
              <a:rPr lang="en-US" sz="2000" dirty="0">
                <a:solidFill>
                  <a:schemeClr val="tx1">
                    <a:lumMod val="85000"/>
                    <a:lumOff val="15000"/>
                  </a:schemeClr>
                </a:solidFill>
                <a:effectLst/>
              </a:rPr>
              <a:t> </a:t>
            </a:r>
          </a:p>
          <a:p>
            <a:r>
              <a:rPr lang="en-US" sz="20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US releases large data every year to the public which contains the information about the birth recorded in the country</a:t>
            </a:r>
            <a:r>
              <a:rPr lang="en-US" sz="2000" dirty="0">
                <a:solidFill>
                  <a:schemeClr val="tx1">
                    <a:lumMod val="85000"/>
                    <a:lumOff val="15000"/>
                  </a:schemeClr>
                </a:solidFill>
                <a:effectLst/>
              </a:rPr>
              <a:t> </a:t>
            </a:r>
          </a:p>
          <a:p>
            <a:r>
              <a:rPr lang="en-US" sz="20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The dataset that I am working with has 1000 cases with 13 different variables and is from 2014.</a:t>
            </a:r>
            <a:r>
              <a:rPr lang="en-US" sz="2000" dirty="0">
                <a:solidFill>
                  <a:schemeClr val="tx1">
                    <a:lumMod val="85000"/>
                    <a:lumOff val="15000"/>
                  </a:schemeClr>
                </a:solidFill>
                <a:effectLst/>
              </a:rPr>
              <a:t> </a:t>
            </a:r>
          </a:p>
          <a:p>
            <a:r>
              <a:rPr lang="en-US" sz="2000" dirty="0">
                <a:solidFill>
                  <a:schemeClr val="tx1">
                    <a:lumMod val="85000"/>
                    <a:lumOff val="15000"/>
                  </a:schemeClr>
                </a:solidFill>
              </a:rPr>
              <a:t>The data is useful to solve the problem because we have many factors that is related to childbirth like the age of mother, smoking habit of mother, weight gained during pregnancy, length of pregnancy and many more. Since these data are related to the birth of baby the data available to us is very useful in studying the problem </a:t>
            </a:r>
          </a:p>
        </p:txBody>
      </p:sp>
      <p:pic>
        <p:nvPicPr>
          <p:cNvPr id="4" name="Audio Recording Nov 16, 2022 at 11:54:23 PM">
            <a:hlinkClick r:id="" action="ppaction://media"/>
            <a:extLst>
              <a:ext uri="{FF2B5EF4-FFF2-40B4-BE49-F238E27FC236}">
                <a16:creationId xmlns:a16="http://schemas.microsoft.com/office/drawing/2014/main" id="{583AFBE8-049D-66EA-5993-18A90B5AD12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40985" y="5891636"/>
            <a:ext cx="812800" cy="812800"/>
          </a:xfrm>
          <a:prstGeom prst="rect">
            <a:avLst/>
          </a:prstGeom>
        </p:spPr>
      </p:pic>
    </p:spTree>
    <p:extLst>
      <p:ext uri="{BB962C8B-B14F-4D97-AF65-F5344CB8AC3E}">
        <p14:creationId xmlns:p14="http://schemas.microsoft.com/office/powerpoint/2010/main" val="229610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16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43220-6A6C-DFD8-FF74-D16CE9D57315}"/>
              </a:ext>
            </a:extLst>
          </p:cNvPr>
          <p:cNvSpPr>
            <a:spLocks noGrp="1"/>
          </p:cNvSpPr>
          <p:nvPr>
            <p:ph type="title"/>
          </p:nvPr>
        </p:nvSpPr>
        <p:spPr>
          <a:xfrm>
            <a:off x="630936" y="640080"/>
            <a:ext cx="4818888" cy="1481328"/>
          </a:xfrm>
        </p:spPr>
        <p:txBody>
          <a:bodyPr anchor="b">
            <a:normAutofit/>
          </a:bodyPr>
          <a:lstStyle/>
          <a:p>
            <a:r>
              <a:rPr lang="en-US" sz="4200"/>
              <a:t>Steps for completion of Project</a:t>
            </a:r>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A22FDE-F5E6-57F1-44B8-0BC4000A3745}"/>
              </a:ext>
            </a:extLst>
          </p:cNvPr>
          <p:cNvSpPr>
            <a:spLocks noGrp="1"/>
          </p:cNvSpPr>
          <p:nvPr>
            <p:ph idx="1"/>
          </p:nvPr>
        </p:nvSpPr>
        <p:spPr>
          <a:xfrm>
            <a:off x="630936" y="2660904"/>
            <a:ext cx="4818888" cy="3547872"/>
          </a:xfrm>
        </p:spPr>
        <p:txBody>
          <a:bodyPr anchor="t">
            <a:normAutofit/>
          </a:bodyPr>
          <a:lstStyle/>
          <a:p>
            <a:r>
              <a:rPr lang="en-US" sz="3200" dirty="0"/>
              <a:t>Exploratory Data Analysis</a:t>
            </a:r>
          </a:p>
          <a:p>
            <a:r>
              <a:rPr lang="en-US" sz="3200" dirty="0"/>
              <a:t>Feature Selection </a:t>
            </a:r>
          </a:p>
          <a:p>
            <a:r>
              <a:rPr lang="en-US" sz="3200" dirty="0"/>
              <a:t>Model Selection</a:t>
            </a:r>
          </a:p>
        </p:txBody>
      </p:sp>
      <p:pic>
        <p:nvPicPr>
          <p:cNvPr id="15" name="Picture 4" descr="Cubes connected with a red line">
            <a:extLst>
              <a:ext uri="{FF2B5EF4-FFF2-40B4-BE49-F238E27FC236}">
                <a16:creationId xmlns:a16="http://schemas.microsoft.com/office/drawing/2014/main" id="{0E27056A-E9C9-7DCF-6681-D124EA82EAA2}"/>
              </a:ext>
            </a:extLst>
          </p:cNvPr>
          <p:cNvPicPr>
            <a:picLocks noChangeAspect="1"/>
          </p:cNvPicPr>
          <p:nvPr/>
        </p:nvPicPr>
        <p:blipFill rotWithShape="1">
          <a:blip r:embed="rId4"/>
          <a:srcRect l="17098" r="5668" b="-1"/>
          <a:stretch/>
        </p:blipFill>
        <p:spPr>
          <a:xfrm>
            <a:off x="6099048" y="707759"/>
            <a:ext cx="5458968" cy="5442481"/>
          </a:xfrm>
          <a:prstGeom prst="rect">
            <a:avLst/>
          </a:prstGeom>
        </p:spPr>
      </p:pic>
      <p:pic>
        <p:nvPicPr>
          <p:cNvPr id="4" name="Audio Recording Nov 16, 2022 at 11:57:07 PM">
            <a:hlinkClick r:id="" action="ppaction://media"/>
            <a:extLst>
              <a:ext uri="{FF2B5EF4-FFF2-40B4-BE49-F238E27FC236}">
                <a16:creationId xmlns:a16="http://schemas.microsoft.com/office/drawing/2014/main" id="{C36BF69D-7486-2D59-756C-AD84B337739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36878" y="5405120"/>
            <a:ext cx="812800" cy="812800"/>
          </a:xfrm>
          <a:prstGeom prst="rect">
            <a:avLst/>
          </a:prstGeom>
        </p:spPr>
      </p:pic>
    </p:spTree>
    <p:extLst>
      <p:ext uri="{BB962C8B-B14F-4D97-AF65-F5344CB8AC3E}">
        <p14:creationId xmlns:p14="http://schemas.microsoft.com/office/powerpoint/2010/main" val="117200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156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38FC62-C494-09D4-F6A1-2131C784BC09}"/>
              </a:ext>
            </a:extLst>
          </p:cNvPr>
          <p:cNvSpPr>
            <a:spLocks noGrp="1"/>
          </p:cNvSpPr>
          <p:nvPr>
            <p:ph type="title"/>
          </p:nvPr>
        </p:nvSpPr>
        <p:spPr>
          <a:xfrm>
            <a:off x="838200" y="609600"/>
            <a:ext cx="3739341" cy="1330839"/>
          </a:xfrm>
        </p:spPr>
        <p:txBody>
          <a:bodyPr>
            <a:normAutofit/>
          </a:bodyPr>
          <a:lstStyle/>
          <a:p>
            <a:r>
              <a:rPr lang="en-US"/>
              <a:t>Feature Selection </a:t>
            </a:r>
          </a:p>
        </p:txBody>
      </p:sp>
      <p:sp>
        <p:nvSpPr>
          <p:cNvPr id="3" name="Content Placeholder 2">
            <a:extLst>
              <a:ext uri="{FF2B5EF4-FFF2-40B4-BE49-F238E27FC236}">
                <a16:creationId xmlns:a16="http://schemas.microsoft.com/office/drawing/2014/main" id="{64009BA3-2E79-0645-D231-8DF989E4729E}"/>
              </a:ext>
            </a:extLst>
          </p:cNvPr>
          <p:cNvSpPr>
            <a:spLocks noGrp="1"/>
          </p:cNvSpPr>
          <p:nvPr>
            <p:ph idx="1"/>
          </p:nvPr>
        </p:nvSpPr>
        <p:spPr>
          <a:xfrm>
            <a:off x="862366" y="2194102"/>
            <a:ext cx="3427001" cy="3908586"/>
          </a:xfrm>
        </p:spPr>
        <p:txBody>
          <a:bodyPr>
            <a:normAutofit/>
          </a:bodyPr>
          <a:lstStyle/>
          <a:p>
            <a:pPr marL="0" indent="0">
              <a:buNone/>
            </a:pPr>
            <a:r>
              <a:rPr lang="en-US" sz="2000" dirty="0"/>
              <a:t>Techniques used</a:t>
            </a:r>
          </a:p>
          <a:p>
            <a:pPr>
              <a:buFontTx/>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a:buFontTx/>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Recursive Feature Elimination</a:t>
            </a:r>
          </a:p>
          <a:p>
            <a:pPr>
              <a:buFontTx/>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Extra Tree Classifier</a:t>
            </a:r>
          </a:p>
          <a:p>
            <a:pPr>
              <a:buFontTx/>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Lasso Regression</a:t>
            </a:r>
          </a:p>
          <a:p>
            <a:pPr marL="0" indent="0">
              <a:buNone/>
            </a:pPr>
            <a:endParaRPr lang="en-US" sz="2000" dirty="0"/>
          </a:p>
          <a:p>
            <a:r>
              <a:rPr lang="en-US" sz="2000" dirty="0"/>
              <a:t>The result from these algorithms were combined to find the features that has the best prediction scores</a:t>
            </a:r>
          </a:p>
        </p:txBody>
      </p:sp>
      <p:pic>
        <p:nvPicPr>
          <p:cNvPr id="4" name="Picture 3" descr="Table&#10;&#10;Description automatically generated">
            <a:extLst>
              <a:ext uri="{FF2B5EF4-FFF2-40B4-BE49-F238E27FC236}">
                <a16:creationId xmlns:a16="http://schemas.microsoft.com/office/drawing/2014/main" id="{34DB67D2-8315-60DF-811F-D030509081B8}"/>
              </a:ext>
            </a:extLst>
          </p:cNvPr>
          <p:cNvPicPr>
            <a:picLocks noChangeAspect="1"/>
          </p:cNvPicPr>
          <p:nvPr/>
        </p:nvPicPr>
        <p:blipFill>
          <a:blip r:embed="rId4"/>
          <a:stretch>
            <a:fillRect/>
          </a:stretch>
        </p:blipFill>
        <p:spPr>
          <a:xfrm>
            <a:off x="5445457" y="1017284"/>
            <a:ext cx="6155141" cy="4847173"/>
          </a:xfrm>
          <a:prstGeom prst="rect">
            <a:avLst/>
          </a:prstGeom>
        </p:spPr>
      </p:pic>
      <p:pic>
        <p:nvPicPr>
          <p:cNvPr id="6" name="Audio Recording Nov 17, 2022 at 12:00:52 AM">
            <a:hlinkClick r:id="" action="ppaction://media"/>
            <a:extLst>
              <a:ext uri="{FF2B5EF4-FFF2-40B4-BE49-F238E27FC236}">
                <a16:creationId xmlns:a16="http://schemas.microsoft.com/office/drawing/2014/main" id="{4225FBC6-3871-753C-75ED-A3588DAAD98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85002" y="5765632"/>
            <a:ext cx="812800" cy="812800"/>
          </a:xfrm>
          <a:prstGeom prst="rect">
            <a:avLst/>
          </a:prstGeom>
        </p:spPr>
      </p:pic>
    </p:spTree>
    <p:extLst>
      <p:ext uri="{BB962C8B-B14F-4D97-AF65-F5344CB8AC3E}">
        <p14:creationId xmlns:p14="http://schemas.microsoft.com/office/powerpoint/2010/main" val="157596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612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A5ACB9A-B0E5-4B85-B616-BAAFCBF06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72E88C85-0C12-45AB-AB38-7DD8508C1C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6" cy="6858000"/>
            <a:chOff x="1" y="0"/>
            <a:chExt cx="12191996" cy="6858000"/>
          </a:xfrm>
        </p:grpSpPr>
        <p:sp>
          <p:nvSpPr>
            <p:cNvPr id="12" name="Rectangle 11">
              <a:extLst>
                <a:ext uri="{FF2B5EF4-FFF2-40B4-BE49-F238E27FC236}">
                  <a16:creationId xmlns:a16="http://schemas.microsoft.com/office/drawing/2014/main" id="{442F1C99-DC89-4C0E-9645-78ED266B8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3" name="Rectangle 12">
              <a:extLst>
                <a:ext uri="{FF2B5EF4-FFF2-40B4-BE49-F238E27FC236}">
                  <a16:creationId xmlns:a16="http://schemas.microsoft.com/office/drawing/2014/main" id="{49EB5FB3-6DE8-43D7-9A37-2E1189B12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useBgFill="1">
        <p:nvSpPr>
          <p:cNvPr id="15" name="Freeform: Shape 14">
            <a:extLst>
              <a:ext uri="{FF2B5EF4-FFF2-40B4-BE49-F238E27FC236}">
                <a16:creationId xmlns:a16="http://schemas.microsoft.com/office/drawing/2014/main" id="{21CD0CBD-C727-43F9-BDFE-34D6D1A97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551875"/>
          </a:xfrm>
          <a:custGeom>
            <a:avLst/>
            <a:gdLst>
              <a:gd name="connsiteX0" fmla="*/ 0 w 12191999"/>
              <a:gd name="connsiteY0" fmla="*/ 0 h 6551875"/>
              <a:gd name="connsiteX1" fmla="*/ 12191999 w 12191999"/>
              <a:gd name="connsiteY1" fmla="*/ 0 h 6551875"/>
              <a:gd name="connsiteX2" fmla="*/ 12191999 w 12191999"/>
              <a:gd name="connsiteY2" fmla="*/ 6181404 h 6551875"/>
              <a:gd name="connsiteX3" fmla="*/ 12190147 w 12191999"/>
              <a:gd name="connsiteY3" fmla="*/ 6181361 h 6551875"/>
              <a:gd name="connsiteX4" fmla="*/ 12129821 w 12191999"/>
              <a:gd name="connsiteY4" fmla="*/ 6173424 h 6551875"/>
              <a:gd name="connsiteX5" fmla="*/ 12077433 w 12191999"/>
              <a:gd name="connsiteY5" fmla="*/ 6162311 h 6551875"/>
              <a:gd name="connsiteX6" fmla="*/ 12031397 w 12191999"/>
              <a:gd name="connsiteY6" fmla="*/ 6148023 h 6551875"/>
              <a:gd name="connsiteX7" fmla="*/ 11990121 w 12191999"/>
              <a:gd name="connsiteY7" fmla="*/ 6132148 h 6551875"/>
              <a:gd name="connsiteX8" fmla="*/ 11953609 w 12191999"/>
              <a:gd name="connsiteY8" fmla="*/ 6113098 h 6551875"/>
              <a:gd name="connsiteX9" fmla="*/ 11915509 w 12191999"/>
              <a:gd name="connsiteY9" fmla="*/ 6094048 h 6551875"/>
              <a:gd name="connsiteX10" fmla="*/ 11877409 w 12191999"/>
              <a:gd name="connsiteY10" fmla="*/ 6074998 h 6551875"/>
              <a:gd name="connsiteX11" fmla="*/ 11840897 w 12191999"/>
              <a:gd name="connsiteY11" fmla="*/ 6059123 h 6551875"/>
              <a:gd name="connsiteX12" fmla="*/ 11799621 w 12191999"/>
              <a:gd name="connsiteY12" fmla="*/ 6043248 h 6551875"/>
              <a:gd name="connsiteX13" fmla="*/ 11753583 w 12191999"/>
              <a:gd name="connsiteY13" fmla="*/ 6027373 h 6551875"/>
              <a:gd name="connsiteX14" fmla="*/ 11701197 w 12191999"/>
              <a:gd name="connsiteY14" fmla="*/ 6016261 h 6551875"/>
              <a:gd name="connsiteX15" fmla="*/ 11640871 w 12191999"/>
              <a:gd name="connsiteY15" fmla="*/ 6009911 h 6551875"/>
              <a:gd name="connsiteX16" fmla="*/ 11572609 w 12191999"/>
              <a:gd name="connsiteY16" fmla="*/ 6006736 h 6551875"/>
              <a:gd name="connsiteX17" fmla="*/ 11504347 w 12191999"/>
              <a:gd name="connsiteY17" fmla="*/ 6009911 h 6551875"/>
              <a:gd name="connsiteX18" fmla="*/ 11444021 w 12191999"/>
              <a:gd name="connsiteY18" fmla="*/ 6016261 h 6551875"/>
              <a:gd name="connsiteX19" fmla="*/ 11391633 w 12191999"/>
              <a:gd name="connsiteY19" fmla="*/ 6027373 h 6551875"/>
              <a:gd name="connsiteX20" fmla="*/ 11345597 w 12191999"/>
              <a:gd name="connsiteY20" fmla="*/ 6043248 h 6551875"/>
              <a:gd name="connsiteX21" fmla="*/ 11304321 w 12191999"/>
              <a:gd name="connsiteY21" fmla="*/ 6059123 h 6551875"/>
              <a:gd name="connsiteX22" fmla="*/ 11267809 w 12191999"/>
              <a:gd name="connsiteY22" fmla="*/ 6074998 h 6551875"/>
              <a:gd name="connsiteX23" fmla="*/ 11229709 w 12191999"/>
              <a:gd name="connsiteY23" fmla="*/ 6094048 h 6551875"/>
              <a:gd name="connsiteX24" fmla="*/ 11191609 w 12191999"/>
              <a:gd name="connsiteY24" fmla="*/ 6113098 h 6551875"/>
              <a:gd name="connsiteX25" fmla="*/ 11155097 w 12191999"/>
              <a:gd name="connsiteY25" fmla="*/ 6132148 h 6551875"/>
              <a:gd name="connsiteX26" fmla="*/ 11113821 w 12191999"/>
              <a:gd name="connsiteY26" fmla="*/ 6148023 h 6551875"/>
              <a:gd name="connsiteX27" fmla="*/ 11067783 w 12191999"/>
              <a:gd name="connsiteY27" fmla="*/ 6162311 h 6551875"/>
              <a:gd name="connsiteX28" fmla="*/ 11015397 w 12191999"/>
              <a:gd name="connsiteY28" fmla="*/ 6173423 h 6551875"/>
              <a:gd name="connsiteX29" fmla="*/ 10955071 w 12191999"/>
              <a:gd name="connsiteY29" fmla="*/ 6181361 h 6551875"/>
              <a:gd name="connsiteX30" fmla="*/ 10886809 w 12191999"/>
              <a:gd name="connsiteY30" fmla="*/ 6182948 h 6551875"/>
              <a:gd name="connsiteX31" fmla="*/ 10818547 w 12191999"/>
              <a:gd name="connsiteY31" fmla="*/ 6181361 h 6551875"/>
              <a:gd name="connsiteX32" fmla="*/ 10758221 w 12191999"/>
              <a:gd name="connsiteY32" fmla="*/ 6173423 h 6551875"/>
              <a:gd name="connsiteX33" fmla="*/ 10705833 w 12191999"/>
              <a:gd name="connsiteY33" fmla="*/ 6162311 h 6551875"/>
              <a:gd name="connsiteX34" fmla="*/ 10659797 w 12191999"/>
              <a:gd name="connsiteY34" fmla="*/ 6148023 h 6551875"/>
              <a:gd name="connsiteX35" fmla="*/ 10618521 w 12191999"/>
              <a:gd name="connsiteY35" fmla="*/ 6132148 h 6551875"/>
              <a:gd name="connsiteX36" fmla="*/ 10582009 w 12191999"/>
              <a:gd name="connsiteY36" fmla="*/ 6113098 h 6551875"/>
              <a:gd name="connsiteX37" fmla="*/ 10543909 w 12191999"/>
              <a:gd name="connsiteY37" fmla="*/ 6094048 h 6551875"/>
              <a:gd name="connsiteX38" fmla="*/ 10505809 w 12191999"/>
              <a:gd name="connsiteY38" fmla="*/ 6074998 h 6551875"/>
              <a:gd name="connsiteX39" fmla="*/ 10469297 w 12191999"/>
              <a:gd name="connsiteY39" fmla="*/ 6059123 h 6551875"/>
              <a:gd name="connsiteX40" fmla="*/ 10428021 w 12191999"/>
              <a:gd name="connsiteY40" fmla="*/ 6043248 h 6551875"/>
              <a:gd name="connsiteX41" fmla="*/ 10381983 w 12191999"/>
              <a:gd name="connsiteY41" fmla="*/ 6027373 h 6551875"/>
              <a:gd name="connsiteX42" fmla="*/ 10329597 w 12191999"/>
              <a:gd name="connsiteY42" fmla="*/ 6016261 h 6551875"/>
              <a:gd name="connsiteX43" fmla="*/ 10269271 w 12191999"/>
              <a:gd name="connsiteY43" fmla="*/ 6009911 h 6551875"/>
              <a:gd name="connsiteX44" fmla="*/ 10201009 w 12191999"/>
              <a:gd name="connsiteY44" fmla="*/ 6006736 h 6551875"/>
              <a:gd name="connsiteX45" fmla="*/ 10132747 w 12191999"/>
              <a:gd name="connsiteY45" fmla="*/ 6009911 h 6551875"/>
              <a:gd name="connsiteX46" fmla="*/ 10072421 w 12191999"/>
              <a:gd name="connsiteY46" fmla="*/ 6016261 h 6551875"/>
              <a:gd name="connsiteX47" fmla="*/ 10020033 w 12191999"/>
              <a:gd name="connsiteY47" fmla="*/ 6027373 h 6551875"/>
              <a:gd name="connsiteX48" fmla="*/ 9973997 w 12191999"/>
              <a:gd name="connsiteY48" fmla="*/ 6043248 h 6551875"/>
              <a:gd name="connsiteX49" fmla="*/ 9932721 w 12191999"/>
              <a:gd name="connsiteY49" fmla="*/ 6059123 h 6551875"/>
              <a:gd name="connsiteX50" fmla="*/ 9896209 w 12191999"/>
              <a:gd name="connsiteY50" fmla="*/ 6074998 h 6551875"/>
              <a:gd name="connsiteX51" fmla="*/ 9820009 w 12191999"/>
              <a:gd name="connsiteY51" fmla="*/ 6113098 h 6551875"/>
              <a:gd name="connsiteX52" fmla="*/ 9783497 w 12191999"/>
              <a:gd name="connsiteY52" fmla="*/ 6132148 h 6551875"/>
              <a:gd name="connsiteX53" fmla="*/ 9742221 w 12191999"/>
              <a:gd name="connsiteY53" fmla="*/ 6148023 h 6551875"/>
              <a:gd name="connsiteX54" fmla="*/ 9696183 w 12191999"/>
              <a:gd name="connsiteY54" fmla="*/ 6162311 h 6551875"/>
              <a:gd name="connsiteX55" fmla="*/ 9643797 w 12191999"/>
              <a:gd name="connsiteY55" fmla="*/ 6173423 h 6551875"/>
              <a:gd name="connsiteX56" fmla="*/ 9583471 w 12191999"/>
              <a:gd name="connsiteY56" fmla="*/ 6181361 h 6551875"/>
              <a:gd name="connsiteX57" fmla="*/ 9515209 w 12191999"/>
              <a:gd name="connsiteY57" fmla="*/ 6182948 h 6551875"/>
              <a:gd name="connsiteX58" fmla="*/ 9446947 w 12191999"/>
              <a:gd name="connsiteY58" fmla="*/ 6181361 h 6551875"/>
              <a:gd name="connsiteX59" fmla="*/ 9386621 w 12191999"/>
              <a:gd name="connsiteY59" fmla="*/ 6173423 h 6551875"/>
              <a:gd name="connsiteX60" fmla="*/ 9334233 w 12191999"/>
              <a:gd name="connsiteY60" fmla="*/ 6162311 h 6551875"/>
              <a:gd name="connsiteX61" fmla="*/ 9288197 w 12191999"/>
              <a:gd name="connsiteY61" fmla="*/ 6148023 h 6551875"/>
              <a:gd name="connsiteX62" fmla="*/ 9246921 w 12191999"/>
              <a:gd name="connsiteY62" fmla="*/ 6132148 h 6551875"/>
              <a:gd name="connsiteX63" fmla="*/ 9210409 w 12191999"/>
              <a:gd name="connsiteY63" fmla="*/ 6113098 h 6551875"/>
              <a:gd name="connsiteX64" fmla="*/ 9172309 w 12191999"/>
              <a:gd name="connsiteY64" fmla="*/ 6094048 h 6551875"/>
              <a:gd name="connsiteX65" fmla="*/ 9134209 w 12191999"/>
              <a:gd name="connsiteY65" fmla="*/ 6074998 h 6551875"/>
              <a:gd name="connsiteX66" fmla="*/ 9097697 w 12191999"/>
              <a:gd name="connsiteY66" fmla="*/ 6059123 h 6551875"/>
              <a:gd name="connsiteX67" fmla="*/ 9056421 w 12191999"/>
              <a:gd name="connsiteY67" fmla="*/ 6043248 h 6551875"/>
              <a:gd name="connsiteX68" fmla="*/ 9010383 w 12191999"/>
              <a:gd name="connsiteY68" fmla="*/ 6027373 h 6551875"/>
              <a:gd name="connsiteX69" fmla="*/ 8957997 w 12191999"/>
              <a:gd name="connsiteY69" fmla="*/ 6016261 h 6551875"/>
              <a:gd name="connsiteX70" fmla="*/ 8897671 w 12191999"/>
              <a:gd name="connsiteY70" fmla="*/ 6009911 h 6551875"/>
              <a:gd name="connsiteX71" fmla="*/ 8827821 w 12191999"/>
              <a:gd name="connsiteY71" fmla="*/ 6006736 h 6551875"/>
              <a:gd name="connsiteX72" fmla="*/ 8761147 w 12191999"/>
              <a:gd name="connsiteY72" fmla="*/ 6009911 h 6551875"/>
              <a:gd name="connsiteX73" fmla="*/ 8700821 w 12191999"/>
              <a:gd name="connsiteY73" fmla="*/ 6016261 h 6551875"/>
              <a:gd name="connsiteX74" fmla="*/ 8648433 w 12191999"/>
              <a:gd name="connsiteY74" fmla="*/ 6027373 h 6551875"/>
              <a:gd name="connsiteX75" fmla="*/ 8602397 w 12191999"/>
              <a:gd name="connsiteY75" fmla="*/ 6043248 h 6551875"/>
              <a:gd name="connsiteX76" fmla="*/ 8561121 w 12191999"/>
              <a:gd name="connsiteY76" fmla="*/ 6059123 h 6551875"/>
              <a:gd name="connsiteX77" fmla="*/ 8524609 w 12191999"/>
              <a:gd name="connsiteY77" fmla="*/ 6074998 h 6551875"/>
              <a:gd name="connsiteX78" fmla="*/ 8486509 w 12191999"/>
              <a:gd name="connsiteY78" fmla="*/ 6094048 h 6551875"/>
              <a:gd name="connsiteX79" fmla="*/ 8448409 w 12191999"/>
              <a:gd name="connsiteY79" fmla="*/ 6113098 h 6551875"/>
              <a:gd name="connsiteX80" fmla="*/ 8411897 w 12191999"/>
              <a:gd name="connsiteY80" fmla="*/ 6132148 h 6551875"/>
              <a:gd name="connsiteX81" fmla="*/ 8370622 w 12191999"/>
              <a:gd name="connsiteY81" fmla="*/ 6148023 h 6551875"/>
              <a:gd name="connsiteX82" fmla="*/ 8324584 w 12191999"/>
              <a:gd name="connsiteY82" fmla="*/ 6162311 h 6551875"/>
              <a:gd name="connsiteX83" fmla="*/ 8272197 w 12191999"/>
              <a:gd name="connsiteY83" fmla="*/ 6173423 h 6551875"/>
              <a:gd name="connsiteX84" fmla="*/ 8211872 w 12191999"/>
              <a:gd name="connsiteY84" fmla="*/ 6181361 h 6551875"/>
              <a:gd name="connsiteX85" fmla="*/ 8143609 w 12191999"/>
              <a:gd name="connsiteY85" fmla="*/ 6182948 h 6551875"/>
              <a:gd name="connsiteX86" fmla="*/ 8075347 w 12191999"/>
              <a:gd name="connsiteY86" fmla="*/ 6181361 h 6551875"/>
              <a:gd name="connsiteX87" fmla="*/ 8015022 w 12191999"/>
              <a:gd name="connsiteY87" fmla="*/ 6173423 h 6551875"/>
              <a:gd name="connsiteX88" fmla="*/ 7962634 w 12191999"/>
              <a:gd name="connsiteY88" fmla="*/ 6162311 h 6551875"/>
              <a:gd name="connsiteX89" fmla="*/ 7916597 w 12191999"/>
              <a:gd name="connsiteY89" fmla="*/ 6148023 h 6551875"/>
              <a:gd name="connsiteX90" fmla="*/ 7875322 w 12191999"/>
              <a:gd name="connsiteY90" fmla="*/ 6132148 h 6551875"/>
              <a:gd name="connsiteX91" fmla="*/ 7838809 w 12191999"/>
              <a:gd name="connsiteY91" fmla="*/ 6113098 h 6551875"/>
              <a:gd name="connsiteX92" fmla="*/ 7800709 w 12191999"/>
              <a:gd name="connsiteY92" fmla="*/ 6094048 h 6551875"/>
              <a:gd name="connsiteX93" fmla="*/ 7762609 w 12191999"/>
              <a:gd name="connsiteY93" fmla="*/ 6074998 h 6551875"/>
              <a:gd name="connsiteX94" fmla="*/ 7726097 w 12191999"/>
              <a:gd name="connsiteY94" fmla="*/ 6059123 h 6551875"/>
              <a:gd name="connsiteX95" fmla="*/ 7684822 w 12191999"/>
              <a:gd name="connsiteY95" fmla="*/ 6043248 h 6551875"/>
              <a:gd name="connsiteX96" fmla="*/ 7638784 w 12191999"/>
              <a:gd name="connsiteY96" fmla="*/ 6027373 h 6551875"/>
              <a:gd name="connsiteX97" fmla="*/ 7586397 w 12191999"/>
              <a:gd name="connsiteY97" fmla="*/ 6016261 h 6551875"/>
              <a:gd name="connsiteX98" fmla="*/ 7526072 w 12191999"/>
              <a:gd name="connsiteY98" fmla="*/ 6009911 h 6551875"/>
              <a:gd name="connsiteX99" fmla="*/ 7457809 w 12191999"/>
              <a:gd name="connsiteY99" fmla="*/ 6006736 h 6551875"/>
              <a:gd name="connsiteX100" fmla="*/ 7389547 w 12191999"/>
              <a:gd name="connsiteY100" fmla="*/ 6009911 h 6551875"/>
              <a:gd name="connsiteX101" fmla="*/ 7329222 w 12191999"/>
              <a:gd name="connsiteY101" fmla="*/ 6016261 h 6551875"/>
              <a:gd name="connsiteX102" fmla="*/ 7276834 w 12191999"/>
              <a:gd name="connsiteY102" fmla="*/ 6027373 h 6551875"/>
              <a:gd name="connsiteX103" fmla="*/ 7230797 w 12191999"/>
              <a:gd name="connsiteY103" fmla="*/ 6043248 h 6551875"/>
              <a:gd name="connsiteX104" fmla="*/ 7189522 w 12191999"/>
              <a:gd name="connsiteY104" fmla="*/ 6059123 h 6551875"/>
              <a:gd name="connsiteX105" fmla="*/ 7153009 w 12191999"/>
              <a:gd name="connsiteY105" fmla="*/ 6074998 h 6551875"/>
              <a:gd name="connsiteX106" fmla="*/ 7114909 w 12191999"/>
              <a:gd name="connsiteY106" fmla="*/ 6094048 h 6551875"/>
              <a:gd name="connsiteX107" fmla="*/ 7076809 w 12191999"/>
              <a:gd name="connsiteY107" fmla="*/ 6113098 h 6551875"/>
              <a:gd name="connsiteX108" fmla="*/ 7040297 w 12191999"/>
              <a:gd name="connsiteY108" fmla="*/ 6132148 h 6551875"/>
              <a:gd name="connsiteX109" fmla="*/ 6999022 w 12191999"/>
              <a:gd name="connsiteY109" fmla="*/ 6148023 h 6551875"/>
              <a:gd name="connsiteX110" fmla="*/ 6952984 w 12191999"/>
              <a:gd name="connsiteY110" fmla="*/ 6162311 h 6551875"/>
              <a:gd name="connsiteX111" fmla="*/ 6900597 w 12191999"/>
              <a:gd name="connsiteY111" fmla="*/ 6173423 h 6551875"/>
              <a:gd name="connsiteX112" fmla="*/ 6840272 w 12191999"/>
              <a:gd name="connsiteY112" fmla="*/ 6181361 h 6551875"/>
              <a:gd name="connsiteX113" fmla="*/ 6781800 w 12191999"/>
              <a:gd name="connsiteY113" fmla="*/ 6182721 h 6551875"/>
              <a:gd name="connsiteX114" fmla="*/ 6723328 w 12191999"/>
              <a:gd name="connsiteY114" fmla="*/ 6181361 h 6551875"/>
              <a:gd name="connsiteX115" fmla="*/ 6663003 w 12191999"/>
              <a:gd name="connsiteY115" fmla="*/ 6173423 h 6551875"/>
              <a:gd name="connsiteX116" fmla="*/ 6610615 w 12191999"/>
              <a:gd name="connsiteY116" fmla="*/ 6162311 h 6551875"/>
              <a:gd name="connsiteX117" fmla="*/ 6564578 w 12191999"/>
              <a:gd name="connsiteY117" fmla="*/ 6148023 h 6551875"/>
              <a:gd name="connsiteX118" fmla="*/ 6523303 w 12191999"/>
              <a:gd name="connsiteY118" fmla="*/ 6132148 h 6551875"/>
              <a:gd name="connsiteX119" fmla="*/ 6486790 w 12191999"/>
              <a:gd name="connsiteY119" fmla="*/ 6113098 h 6551875"/>
              <a:gd name="connsiteX120" fmla="*/ 6448690 w 12191999"/>
              <a:gd name="connsiteY120" fmla="*/ 6094048 h 6551875"/>
              <a:gd name="connsiteX121" fmla="*/ 6410590 w 12191999"/>
              <a:gd name="connsiteY121" fmla="*/ 6074998 h 6551875"/>
              <a:gd name="connsiteX122" fmla="*/ 6374078 w 12191999"/>
              <a:gd name="connsiteY122" fmla="*/ 6059123 h 6551875"/>
              <a:gd name="connsiteX123" fmla="*/ 6332803 w 12191999"/>
              <a:gd name="connsiteY123" fmla="*/ 6043248 h 6551875"/>
              <a:gd name="connsiteX124" fmla="*/ 6286765 w 12191999"/>
              <a:gd name="connsiteY124" fmla="*/ 6027373 h 6551875"/>
              <a:gd name="connsiteX125" fmla="*/ 6234378 w 12191999"/>
              <a:gd name="connsiteY125" fmla="*/ 6016261 h 6551875"/>
              <a:gd name="connsiteX126" fmla="*/ 6174053 w 12191999"/>
              <a:gd name="connsiteY126" fmla="*/ 6009911 h 6551875"/>
              <a:gd name="connsiteX127" fmla="*/ 6105790 w 12191999"/>
              <a:gd name="connsiteY127" fmla="*/ 6006736 h 6551875"/>
              <a:gd name="connsiteX128" fmla="*/ 6096000 w 12191999"/>
              <a:gd name="connsiteY128" fmla="*/ 6007191 h 6551875"/>
              <a:gd name="connsiteX129" fmla="*/ 6086211 w 12191999"/>
              <a:gd name="connsiteY129" fmla="*/ 6006736 h 6551875"/>
              <a:gd name="connsiteX130" fmla="*/ 6017949 w 12191999"/>
              <a:gd name="connsiteY130" fmla="*/ 6009911 h 6551875"/>
              <a:gd name="connsiteX131" fmla="*/ 5957622 w 12191999"/>
              <a:gd name="connsiteY131" fmla="*/ 6016261 h 6551875"/>
              <a:gd name="connsiteX132" fmla="*/ 5905235 w 12191999"/>
              <a:gd name="connsiteY132" fmla="*/ 6027373 h 6551875"/>
              <a:gd name="connsiteX133" fmla="*/ 5859197 w 12191999"/>
              <a:gd name="connsiteY133" fmla="*/ 6043248 h 6551875"/>
              <a:gd name="connsiteX134" fmla="*/ 5817922 w 12191999"/>
              <a:gd name="connsiteY134" fmla="*/ 6059123 h 6551875"/>
              <a:gd name="connsiteX135" fmla="*/ 5781409 w 12191999"/>
              <a:gd name="connsiteY135" fmla="*/ 6074998 h 6551875"/>
              <a:gd name="connsiteX136" fmla="*/ 5743309 w 12191999"/>
              <a:gd name="connsiteY136" fmla="*/ 6094048 h 6551875"/>
              <a:gd name="connsiteX137" fmla="*/ 5705211 w 12191999"/>
              <a:gd name="connsiteY137" fmla="*/ 6113098 h 6551875"/>
              <a:gd name="connsiteX138" fmla="*/ 5668697 w 12191999"/>
              <a:gd name="connsiteY138" fmla="*/ 6132148 h 6551875"/>
              <a:gd name="connsiteX139" fmla="*/ 5627422 w 12191999"/>
              <a:gd name="connsiteY139" fmla="*/ 6148023 h 6551875"/>
              <a:gd name="connsiteX140" fmla="*/ 5581384 w 12191999"/>
              <a:gd name="connsiteY140" fmla="*/ 6162311 h 6551875"/>
              <a:gd name="connsiteX141" fmla="*/ 5528997 w 12191999"/>
              <a:gd name="connsiteY141" fmla="*/ 6173423 h 6551875"/>
              <a:gd name="connsiteX142" fmla="*/ 5468672 w 12191999"/>
              <a:gd name="connsiteY142" fmla="*/ 6181361 h 6551875"/>
              <a:gd name="connsiteX143" fmla="*/ 5410200 w 12191999"/>
              <a:gd name="connsiteY143" fmla="*/ 6182721 h 6551875"/>
              <a:gd name="connsiteX144" fmla="*/ 5351728 w 12191999"/>
              <a:gd name="connsiteY144" fmla="*/ 6181361 h 6551875"/>
              <a:gd name="connsiteX145" fmla="*/ 5291402 w 12191999"/>
              <a:gd name="connsiteY145" fmla="*/ 6173423 h 6551875"/>
              <a:gd name="connsiteX146" fmla="*/ 5239015 w 12191999"/>
              <a:gd name="connsiteY146" fmla="*/ 6162311 h 6551875"/>
              <a:gd name="connsiteX147" fmla="*/ 5192979 w 12191999"/>
              <a:gd name="connsiteY147" fmla="*/ 6148023 h 6551875"/>
              <a:gd name="connsiteX148" fmla="*/ 5151703 w 12191999"/>
              <a:gd name="connsiteY148" fmla="*/ 6132148 h 6551875"/>
              <a:gd name="connsiteX149" fmla="*/ 5115190 w 12191999"/>
              <a:gd name="connsiteY149" fmla="*/ 6113098 h 6551875"/>
              <a:gd name="connsiteX150" fmla="*/ 5077092 w 12191999"/>
              <a:gd name="connsiteY150" fmla="*/ 6094048 h 6551875"/>
              <a:gd name="connsiteX151" fmla="*/ 5038990 w 12191999"/>
              <a:gd name="connsiteY151" fmla="*/ 6074998 h 6551875"/>
              <a:gd name="connsiteX152" fmla="*/ 5002479 w 12191999"/>
              <a:gd name="connsiteY152" fmla="*/ 6059123 h 6551875"/>
              <a:gd name="connsiteX153" fmla="*/ 4961203 w 12191999"/>
              <a:gd name="connsiteY153" fmla="*/ 6043248 h 6551875"/>
              <a:gd name="connsiteX154" fmla="*/ 4915166 w 12191999"/>
              <a:gd name="connsiteY154" fmla="*/ 6027373 h 6551875"/>
              <a:gd name="connsiteX155" fmla="*/ 4862778 w 12191999"/>
              <a:gd name="connsiteY155" fmla="*/ 6016261 h 6551875"/>
              <a:gd name="connsiteX156" fmla="*/ 4802454 w 12191999"/>
              <a:gd name="connsiteY156" fmla="*/ 6009911 h 6551875"/>
              <a:gd name="connsiteX157" fmla="*/ 4734190 w 12191999"/>
              <a:gd name="connsiteY157" fmla="*/ 6006736 h 6551875"/>
              <a:gd name="connsiteX158" fmla="*/ 4665929 w 12191999"/>
              <a:gd name="connsiteY158" fmla="*/ 6009911 h 6551875"/>
              <a:gd name="connsiteX159" fmla="*/ 4605603 w 12191999"/>
              <a:gd name="connsiteY159" fmla="*/ 6016261 h 6551875"/>
              <a:gd name="connsiteX160" fmla="*/ 4553217 w 12191999"/>
              <a:gd name="connsiteY160" fmla="*/ 6027373 h 6551875"/>
              <a:gd name="connsiteX161" fmla="*/ 4507178 w 12191999"/>
              <a:gd name="connsiteY161" fmla="*/ 6043248 h 6551875"/>
              <a:gd name="connsiteX162" fmla="*/ 4465903 w 12191999"/>
              <a:gd name="connsiteY162" fmla="*/ 6059123 h 6551875"/>
              <a:gd name="connsiteX163" fmla="*/ 4429390 w 12191999"/>
              <a:gd name="connsiteY163" fmla="*/ 6074998 h 6551875"/>
              <a:gd name="connsiteX164" fmla="*/ 4353190 w 12191999"/>
              <a:gd name="connsiteY164" fmla="*/ 6113098 h 6551875"/>
              <a:gd name="connsiteX165" fmla="*/ 4316678 w 12191999"/>
              <a:gd name="connsiteY165" fmla="*/ 6132148 h 6551875"/>
              <a:gd name="connsiteX166" fmla="*/ 4275403 w 12191999"/>
              <a:gd name="connsiteY166" fmla="*/ 6148023 h 6551875"/>
              <a:gd name="connsiteX167" fmla="*/ 4229365 w 12191999"/>
              <a:gd name="connsiteY167" fmla="*/ 6162311 h 6551875"/>
              <a:gd name="connsiteX168" fmla="*/ 4176978 w 12191999"/>
              <a:gd name="connsiteY168" fmla="*/ 6173423 h 6551875"/>
              <a:gd name="connsiteX169" fmla="*/ 4116653 w 12191999"/>
              <a:gd name="connsiteY169" fmla="*/ 6181361 h 6551875"/>
              <a:gd name="connsiteX170" fmla="*/ 4048390 w 12191999"/>
              <a:gd name="connsiteY170" fmla="*/ 6182948 h 6551875"/>
              <a:gd name="connsiteX171" fmla="*/ 3980128 w 12191999"/>
              <a:gd name="connsiteY171" fmla="*/ 6181361 h 6551875"/>
              <a:gd name="connsiteX172" fmla="*/ 3919803 w 12191999"/>
              <a:gd name="connsiteY172" fmla="*/ 6173423 h 6551875"/>
              <a:gd name="connsiteX173" fmla="*/ 3867415 w 12191999"/>
              <a:gd name="connsiteY173" fmla="*/ 6162311 h 6551875"/>
              <a:gd name="connsiteX174" fmla="*/ 3821378 w 12191999"/>
              <a:gd name="connsiteY174" fmla="*/ 6148023 h 6551875"/>
              <a:gd name="connsiteX175" fmla="*/ 3780103 w 12191999"/>
              <a:gd name="connsiteY175" fmla="*/ 6132148 h 6551875"/>
              <a:gd name="connsiteX176" fmla="*/ 3743590 w 12191999"/>
              <a:gd name="connsiteY176" fmla="*/ 6113098 h 6551875"/>
              <a:gd name="connsiteX177" fmla="*/ 3705490 w 12191999"/>
              <a:gd name="connsiteY177" fmla="*/ 6094048 h 6551875"/>
              <a:gd name="connsiteX178" fmla="*/ 3667390 w 12191999"/>
              <a:gd name="connsiteY178" fmla="*/ 6074998 h 6551875"/>
              <a:gd name="connsiteX179" fmla="*/ 3630878 w 12191999"/>
              <a:gd name="connsiteY179" fmla="*/ 6059123 h 6551875"/>
              <a:gd name="connsiteX180" fmla="*/ 3589603 w 12191999"/>
              <a:gd name="connsiteY180" fmla="*/ 6043248 h 6551875"/>
              <a:gd name="connsiteX181" fmla="*/ 3543565 w 12191999"/>
              <a:gd name="connsiteY181" fmla="*/ 6027373 h 6551875"/>
              <a:gd name="connsiteX182" fmla="*/ 3491178 w 12191999"/>
              <a:gd name="connsiteY182" fmla="*/ 6016261 h 6551875"/>
              <a:gd name="connsiteX183" fmla="*/ 3430853 w 12191999"/>
              <a:gd name="connsiteY183" fmla="*/ 6009911 h 6551875"/>
              <a:gd name="connsiteX184" fmla="*/ 3361003 w 12191999"/>
              <a:gd name="connsiteY184" fmla="*/ 6006736 h 6551875"/>
              <a:gd name="connsiteX185" fmla="*/ 3294328 w 12191999"/>
              <a:gd name="connsiteY185" fmla="*/ 6009911 h 6551875"/>
              <a:gd name="connsiteX186" fmla="*/ 3234003 w 12191999"/>
              <a:gd name="connsiteY186" fmla="*/ 6016261 h 6551875"/>
              <a:gd name="connsiteX187" fmla="*/ 3181615 w 12191999"/>
              <a:gd name="connsiteY187" fmla="*/ 6027373 h 6551875"/>
              <a:gd name="connsiteX188" fmla="*/ 3135578 w 12191999"/>
              <a:gd name="connsiteY188" fmla="*/ 6043248 h 6551875"/>
              <a:gd name="connsiteX189" fmla="*/ 3094303 w 12191999"/>
              <a:gd name="connsiteY189" fmla="*/ 6059123 h 6551875"/>
              <a:gd name="connsiteX190" fmla="*/ 3057790 w 12191999"/>
              <a:gd name="connsiteY190" fmla="*/ 6074998 h 6551875"/>
              <a:gd name="connsiteX191" fmla="*/ 3019690 w 12191999"/>
              <a:gd name="connsiteY191" fmla="*/ 6094048 h 6551875"/>
              <a:gd name="connsiteX192" fmla="*/ 2981590 w 12191999"/>
              <a:gd name="connsiteY192" fmla="*/ 6113098 h 6551875"/>
              <a:gd name="connsiteX193" fmla="*/ 2945078 w 12191999"/>
              <a:gd name="connsiteY193" fmla="*/ 6132148 h 6551875"/>
              <a:gd name="connsiteX194" fmla="*/ 2903803 w 12191999"/>
              <a:gd name="connsiteY194" fmla="*/ 6148023 h 6551875"/>
              <a:gd name="connsiteX195" fmla="*/ 2857765 w 12191999"/>
              <a:gd name="connsiteY195" fmla="*/ 6162311 h 6551875"/>
              <a:gd name="connsiteX196" fmla="*/ 2805378 w 12191999"/>
              <a:gd name="connsiteY196" fmla="*/ 6173423 h 6551875"/>
              <a:gd name="connsiteX197" fmla="*/ 2745053 w 12191999"/>
              <a:gd name="connsiteY197" fmla="*/ 6181361 h 6551875"/>
              <a:gd name="connsiteX198" fmla="*/ 2676790 w 12191999"/>
              <a:gd name="connsiteY198" fmla="*/ 6182948 h 6551875"/>
              <a:gd name="connsiteX199" fmla="*/ 2608528 w 12191999"/>
              <a:gd name="connsiteY199" fmla="*/ 6181361 h 6551875"/>
              <a:gd name="connsiteX200" fmla="*/ 2548203 w 12191999"/>
              <a:gd name="connsiteY200" fmla="*/ 6173423 h 6551875"/>
              <a:gd name="connsiteX201" fmla="*/ 2495815 w 12191999"/>
              <a:gd name="connsiteY201" fmla="*/ 6162311 h 6551875"/>
              <a:gd name="connsiteX202" fmla="*/ 2449778 w 12191999"/>
              <a:gd name="connsiteY202" fmla="*/ 6148023 h 6551875"/>
              <a:gd name="connsiteX203" fmla="*/ 2408503 w 12191999"/>
              <a:gd name="connsiteY203" fmla="*/ 6132148 h 6551875"/>
              <a:gd name="connsiteX204" fmla="*/ 2371990 w 12191999"/>
              <a:gd name="connsiteY204" fmla="*/ 6113098 h 6551875"/>
              <a:gd name="connsiteX205" fmla="*/ 2333890 w 12191999"/>
              <a:gd name="connsiteY205" fmla="*/ 6094048 h 6551875"/>
              <a:gd name="connsiteX206" fmla="*/ 2295790 w 12191999"/>
              <a:gd name="connsiteY206" fmla="*/ 6074998 h 6551875"/>
              <a:gd name="connsiteX207" fmla="*/ 2259278 w 12191999"/>
              <a:gd name="connsiteY207" fmla="*/ 6059123 h 6551875"/>
              <a:gd name="connsiteX208" fmla="*/ 2218003 w 12191999"/>
              <a:gd name="connsiteY208" fmla="*/ 6043248 h 6551875"/>
              <a:gd name="connsiteX209" fmla="*/ 2171965 w 12191999"/>
              <a:gd name="connsiteY209" fmla="*/ 6027373 h 6551875"/>
              <a:gd name="connsiteX210" fmla="*/ 2119578 w 12191999"/>
              <a:gd name="connsiteY210" fmla="*/ 6016261 h 6551875"/>
              <a:gd name="connsiteX211" fmla="*/ 2059253 w 12191999"/>
              <a:gd name="connsiteY211" fmla="*/ 6009911 h 6551875"/>
              <a:gd name="connsiteX212" fmla="*/ 1990990 w 12191999"/>
              <a:gd name="connsiteY212" fmla="*/ 6006736 h 6551875"/>
              <a:gd name="connsiteX213" fmla="*/ 1922728 w 12191999"/>
              <a:gd name="connsiteY213" fmla="*/ 6009911 h 6551875"/>
              <a:gd name="connsiteX214" fmla="*/ 1862403 w 12191999"/>
              <a:gd name="connsiteY214" fmla="*/ 6016261 h 6551875"/>
              <a:gd name="connsiteX215" fmla="*/ 1810015 w 12191999"/>
              <a:gd name="connsiteY215" fmla="*/ 6027373 h 6551875"/>
              <a:gd name="connsiteX216" fmla="*/ 1763978 w 12191999"/>
              <a:gd name="connsiteY216" fmla="*/ 6043248 h 6551875"/>
              <a:gd name="connsiteX217" fmla="*/ 1722703 w 12191999"/>
              <a:gd name="connsiteY217" fmla="*/ 6059123 h 6551875"/>
              <a:gd name="connsiteX218" fmla="*/ 1686190 w 12191999"/>
              <a:gd name="connsiteY218" fmla="*/ 6074998 h 6551875"/>
              <a:gd name="connsiteX219" fmla="*/ 1648090 w 12191999"/>
              <a:gd name="connsiteY219" fmla="*/ 6094048 h 6551875"/>
              <a:gd name="connsiteX220" fmla="*/ 1609990 w 12191999"/>
              <a:gd name="connsiteY220" fmla="*/ 6113098 h 6551875"/>
              <a:gd name="connsiteX221" fmla="*/ 1573478 w 12191999"/>
              <a:gd name="connsiteY221" fmla="*/ 6132148 h 6551875"/>
              <a:gd name="connsiteX222" fmla="*/ 1532203 w 12191999"/>
              <a:gd name="connsiteY222" fmla="*/ 6148023 h 6551875"/>
              <a:gd name="connsiteX223" fmla="*/ 1486165 w 12191999"/>
              <a:gd name="connsiteY223" fmla="*/ 6162311 h 6551875"/>
              <a:gd name="connsiteX224" fmla="*/ 1433778 w 12191999"/>
              <a:gd name="connsiteY224" fmla="*/ 6173423 h 6551875"/>
              <a:gd name="connsiteX225" fmla="*/ 1373453 w 12191999"/>
              <a:gd name="connsiteY225" fmla="*/ 6181361 h 6551875"/>
              <a:gd name="connsiteX226" fmla="*/ 1305190 w 12191999"/>
              <a:gd name="connsiteY226" fmla="*/ 6182948 h 6551875"/>
              <a:gd name="connsiteX227" fmla="*/ 1236928 w 12191999"/>
              <a:gd name="connsiteY227" fmla="*/ 6181361 h 6551875"/>
              <a:gd name="connsiteX228" fmla="*/ 1176603 w 12191999"/>
              <a:gd name="connsiteY228" fmla="*/ 6173423 h 6551875"/>
              <a:gd name="connsiteX229" fmla="*/ 1124215 w 12191999"/>
              <a:gd name="connsiteY229" fmla="*/ 6162311 h 6551875"/>
              <a:gd name="connsiteX230" fmla="*/ 1078178 w 12191999"/>
              <a:gd name="connsiteY230" fmla="*/ 6148023 h 6551875"/>
              <a:gd name="connsiteX231" fmla="*/ 1036903 w 12191999"/>
              <a:gd name="connsiteY231" fmla="*/ 6132148 h 6551875"/>
              <a:gd name="connsiteX232" fmla="*/ 1000390 w 12191999"/>
              <a:gd name="connsiteY232" fmla="*/ 6113098 h 6551875"/>
              <a:gd name="connsiteX233" fmla="*/ 962290 w 12191999"/>
              <a:gd name="connsiteY233" fmla="*/ 6094048 h 6551875"/>
              <a:gd name="connsiteX234" fmla="*/ 924190 w 12191999"/>
              <a:gd name="connsiteY234" fmla="*/ 6074998 h 6551875"/>
              <a:gd name="connsiteX235" fmla="*/ 887678 w 12191999"/>
              <a:gd name="connsiteY235" fmla="*/ 6059123 h 6551875"/>
              <a:gd name="connsiteX236" fmla="*/ 846403 w 12191999"/>
              <a:gd name="connsiteY236" fmla="*/ 6043248 h 6551875"/>
              <a:gd name="connsiteX237" fmla="*/ 800365 w 12191999"/>
              <a:gd name="connsiteY237" fmla="*/ 6027373 h 6551875"/>
              <a:gd name="connsiteX238" fmla="*/ 747978 w 12191999"/>
              <a:gd name="connsiteY238" fmla="*/ 6016261 h 6551875"/>
              <a:gd name="connsiteX239" fmla="*/ 687653 w 12191999"/>
              <a:gd name="connsiteY239" fmla="*/ 6009911 h 6551875"/>
              <a:gd name="connsiteX240" fmla="*/ 619390 w 12191999"/>
              <a:gd name="connsiteY240" fmla="*/ 6006736 h 6551875"/>
              <a:gd name="connsiteX241" fmla="*/ 551128 w 12191999"/>
              <a:gd name="connsiteY241" fmla="*/ 6009911 h 6551875"/>
              <a:gd name="connsiteX242" fmla="*/ 490803 w 12191999"/>
              <a:gd name="connsiteY242" fmla="*/ 6016261 h 6551875"/>
              <a:gd name="connsiteX243" fmla="*/ 438415 w 12191999"/>
              <a:gd name="connsiteY243" fmla="*/ 6027373 h 6551875"/>
              <a:gd name="connsiteX244" fmla="*/ 392378 w 12191999"/>
              <a:gd name="connsiteY244" fmla="*/ 6043248 h 6551875"/>
              <a:gd name="connsiteX245" fmla="*/ 351103 w 12191999"/>
              <a:gd name="connsiteY245" fmla="*/ 6059123 h 6551875"/>
              <a:gd name="connsiteX246" fmla="*/ 314590 w 12191999"/>
              <a:gd name="connsiteY246" fmla="*/ 6074998 h 6551875"/>
              <a:gd name="connsiteX247" fmla="*/ 276490 w 12191999"/>
              <a:gd name="connsiteY247" fmla="*/ 6094048 h 6551875"/>
              <a:gd name="connsiteX248" fmla="*/ 238390 w 12191999"/>
              <a:gd name="connsiteY248" fmla="*/ 6113098 h 6551875"/>
              <a:gd name="connsiteX249" fmla="*/ 201878 w 12191999"/>
              <a:gd name="connsiteY249" fmla="*/ 6132148 h 6551875"/>
              <a:gd name="connsiteX250" fmla="*/ 160603 w 12191999"/>
              <a:gd name="connsiteY250" fmla="*/ 6148023 h 6551875"/>
              <a:gd name="connsiteX251" fmla="*/ 114565 w 12191999"/>
              <a:gd name="connsiteY251" fmla="*/ 6162311 h 6551875"/>
              <a:gd name="connsiteX252" fmla="*/ 62178 w 12191999"/>
              <a:gd name="connsiteY252" fmla="*/ 6173423 h 6551875"/>
              <a:gd name="connsiteX253" fmla="*/ 1853 w 12191999"/>
              <a:gd name="connsiteY253" fmla="*/ 6181361 h 6551875"/>
              <a:gd name="connsiteX254" fmla="*/ 1 w 12191999"/>
              <a:gd name="connsiteY254" fmla="*/ 6181404 h 6551875"/>
              <a:gd name="connsiteX255" fmla="*/ 1 w 12191999"/>
              <a:gd name="connsiteY255" fmla="*/ 6551875 h 6551875"/>
              <a:gd name="connsiteX256" fmla="*/ 0 w 12191999"/>
              <a:gd name="connsiteY256" fmla="*/ 6551875 h 6551875"/>
              <a:gd name="connsiteX257" fmla="*/ 0 w 12191999"/>
              <a:gd name="connsiteY257" fmla="*/ 0 h 655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191999" h="6551875">
                <a:moveTo>
                  <a:pt x="0" y="0"/>
                </a:moveTo>
                <a:lnTo>
                  <a:pt x="12191999" y="0"/>
                </a:lnTo>
                <a:lnTo>
                  <a:pt x="12191999" y="6181404"/>
                </a:lnTo>
                <a:lnTo>
                  <a:pt x="12190147" y="6181361"/>
                </a:lnTo>
                <a:lnTo>
                  <a:pt x="12129821" y="6173424"/>
                </a:lnTo>
                <a:lnTo>
                  <a:pt x="12077433" y="6162311"/>
                </a:lnTo>
                <a:lnTo>
                  <a:pt x="12031397" y="6148023"/>
                </a:lnTo>
                <a:lnTo>
                  <a:pt x="11990121" y="6132148"/>
                </a:lnTo>
                <a:lnTo>
                  <a:pt x="11953609" y="6113098"/>
                </a:lnTo>
                <a:lnTo>
                  <a:pt x="11915509" y="6094048"/>
                </a:lnTo>
                <a:lnTo>
                  <a:pt x="11877409" y="6074998"/>
                </a:lnTo>
                <a:lnTo>
                  <a:pt x="11840897" y="6059123"/>
                </a:lnTo>
                <a:lnTo>
                  <a:pt x="11799621" y="6043248"/>
                </a:lnTo>
                <a:lnTo>
                  <a:pt x="11753583" y="6027373"/>
                </a:lnTo>
                <a:lnTo>
                  <a:pt x="11701197" y="6016261"/>
                </a:lnTo>
                <a:lnTo>
                  <a:pt x="11640871" y="6009911"/>
                </a:lnTo>
                <a:lnTo>
                  <a:pt x="11572609" y="6006736"/>
                </a:lnTo>
                <a:lnTo>
                  <a:pt x="11504347" y="6009911"/>
                </a:lnTo>
                <a:lnTo>
                  <a:pt x="11444021" y="6016261"/>
                </a:lnTo>
                <a:lnTo>
                  <a:pt x="11391633" y="6027373"/>
                </a:lnTo>
                <a:lnTo>
                  <a:pt x="11345597" y="6043248"/>
                </a:lnTo>
                <a:lnTo>
                  <a:pt x="11304321" y="6059123"/>
                </a:lnTo>
                <a:lnTo>
                  <a:pt x="11267809" y="6074998"/>
                </a:lnTo>
                <a:lnTo>
                  <a:pt x="11229709" y="6094048"/>
                </a:lnTo>
                <a:lnTo>
                  <a:pt x="11191609" y="6113098"/>
                </a:lnTo>
                <a:lnTo>
                  <a:pt x="11155097" y="6132148"/>
                </a:lnTo>
                <a:lnTo>
                  <a:pt x="11113821" y="6148023"/>
                </a:lnTo>
                <a:lnTo>
                  <a:pt x="11067783" y="6162311"/>
                </a:lnTo>
                <a:lnTo>
                  <a:pt x="11015397" y="6173423"/>
                </a:lnTo>
                <a:lnTo>
                  <a:pt x="10955071" y="6181361"/>
                </a:lnTo>
                <a:lnTo>
                  <a:pt x="10886809" y="6182948"/>
                </a:lnTo>
                <a:lnTo>
                  <a:pt x="10818547" y="6181361"/>
                </a:lnTo>
                <a:lnTo>
                  <a:pt x="10758221" y="6173423"/>
                </a:lnTo>
                <a:lnTo>
                  <a:pt x="10705833" y="6162311"/>
                </a:lnTo>
                <a:lnTo>
                  <a:pt x="10659797" y="6148023"/>
                </a:lnTo>
                <a:lnTo>
                  <a:pt x="10618521" y="6132148"/>
                </a:lnTo>
                <a:lnTo>
                  <a:pt x="10582009" y="6113098"/>
                </a:lnTo>
                <a:lnTo>
                  <a:pt x="10543909" y="6094048"/>
                </a:lnTo>
                <a:lnTo>
                  <a:pt x="10505809" y="6074998"/>
                </a:lnTo>
                <a:lnTo>
                  <a:pt x="10469297" y="6059123"/>
                </a:lnTo>
                <a:lnTo>
                  <a:pt x="10428021" y="6043248"/>
                </a:lnTo>
                <a:lnTo>
                  <a:pt x="10381983" y="6027373"/>
                </a:lnTo>
                <a:lnTo>
                  <a:pt x="10329597" y="6016261"/>
                </a:lnTo>
                <a:lnTo>
                  <a:pt x="10269271" y="6009911"/>
                </a:lnTo>
                <a:lnTo>
                  <a:pt x="10201009" y="6006736"/>
                </a:lnTo>
                <a:lnTo>
                  <a:pt x="10132747" y="6009911"/>
                </a:lnTo>
                <a:lnTo>
                  <a:pt x="10072421" y="6016261"/>
                </a:lnTo>
                <a:lnTo>
                  <a:pt x="10020033" y="6027373"/>
                </a:lnTo>
                <a:lnTo>
                  <a:pt x="9973997" y="6043248"/>
                </a:lnTo>
                <a:lnTo>
                  <a:pt x="9932721" y="6059123"/>
                </a:lnTo>
                <a:lnTo>
                  <a:pt x="9896209" y="6074998"/>
                </a:lnTo>
                <a:lnTo>
                  <a:pt x="9820009" y="6113098"/>
                </a:lnTo>
                <a:lnTo>
                  <a:pt x="9783497" y="6132148"/>
                </a:lnTo>
                <a:lnTo>
                  <a:pt x="9742221" y="6148023"/>
                </a:lnTo>
                <a:lnTo>
                  <a:pt x="9696183" y="6162311"/>
                </a:lnTo>
                <a:lnTo>
                  <a:pt x="9643797" y="6173423"/>
                </a:lnTo>
                <a:lnTo>
                  <a:pt x="9583471" y="6181361"/>
                </a:lnTo>
                <a:lnTo>
                  <a:pt x="9515209" y="6182948"/>
                </a:lnTo>
                <a:lnTo>
                  <a:pt x="9446947" y="6181361"/>
                </a:lnTo>
                <a:lnTo>
                  <a:pt x="9386621" y="6173423"/>
                </a:lnTo>
                <a:lnTo>
                  <a:pt x="9334233" y="6162311"/>
                </a:lnTo>
                <a:lnTo>
                  <a:pt x="9288197" y="6148023"/>
                </a:lnTo>
                <a:lnTo>
                  <a:pt x="9246921" y="6132148"/>
                </a:lnTo>
                <a:lnTo>
                  <a:pt x="9210409" y="6113098"/>
                </a:lnTo>
                <a:lnTo>
                  <a:pt x="9172309" y="6094048"/>
                </a:lnTo>
                <a:lnTo>
                  <a:pt x="9134209" y="6074998"/>
                </a:lnTo>
                <a:lnTo>
                  <a:pt x="9097697" y="6059123"/>
                </a:lnTo>
                <a:lnTo>
                  <a:pt x="9056421" y="6043248"/>
                </a:lnTo>
                <a:lnTo>
                  <a:pt x="9010383" y="6027373"/>
                </a:lnTo>
                <a:lnTo>
                  <a:pt x="8957997" y="6016261"/>
                </a:lnTo>
                <a:lnTo>
                  <a:pt x="8897671" y="6009911"/>
                </a:lnTo>
                <a:lnTo>
                  <a:pt x="8827821" y="6006736"/>
                </a:lnTo>
                <a:lnTo>
                  <a:pt x="8761147" y="6009911"/>
                </a:lnTo>
                <a:lnTo>
                  <a:pt x="8700821" y="6016261"/>
                </a:lnTo>
                <a:lnTo>
                  <a:pt x="8648433" y="6027373"/>
                </a:lnTo>
                <a:lnTo>
                  <a:pt x="8602397" y="6043248"/>
                </a:lnTo>
                <a:lnTo>
                  <a:pt x="8561121" y="6059123"/>
                </a:lnTo>
                <a:lnTo>
                  <a:pt x="8524609" y="6074998"/>
                </a:lnTo>
                <a:lnTo>
                  <a:pt x="8486509" y="6094048"/>
                </a:lnTo>
                <a:lnTo>
                  <a:pt x="8448409" y="6113098"/>
                </a:lnTo>
                <a:lnTo>
                  <a:pt x="8411897" y="6132148"/>
                </a:lnTo>
                <a:lnTo>
                  <a:pt x="8370622" y="6148023"/>
                </a:lnTo>
                <a:lnTo>
                  <a:pt x="8324584" y="6162311"/>
                </a:lnTo>
                <a:lnTo>
                  <a:pt x="8272197" y="6173423"/>
                </a:lnTo>
                <a:lnTo>
                  <a:pt x="8211872" y="6181361"/>
                </a:lnTo>
                <a:lnTo>
                  <a:pt x="8143609" y="6182948"/>
                </a:lnTo>
                <a:lnTo>
                  <a:pt x="8075347" y="6181361"/>
                </a:lnTo>
                <a:lnTo>
                  <a:pt x="8015022" y="6173423"/>
                </a:lnTo>
                <a:lnTo>
                  <a:pt x="7962634" y="6162311"/>
                </a:lnTo>
                <a:lnTo>
                  <a:pt x="7916597" y="6148023"/>
                </a:lnTo>
                <a:lnTo>
                  <a:pt x="7875322" y="6132148"/>
                </a:lnTo>
                <a:lnTo>
                  <a:pt x="7838809" y="6113098"/>
                </a:lnTo>
                <a:lnTo>
                  <a:pt x="7800709" y="6094048"/>
                </a:lnTo>
                <a:lnTo>
                  <a:pt x="7762609" y="6074998"/>
                </a:lnTo>
                <a:lnTo>
                  <a:pt x="7726097" y="6059123"/>
                </a:lnTo>
                <a:lnTo>
                  <a:pt x="7684822" y="6043248"/>
                </a:lnTo>
                <a:lnTo>
                  <a:pt x="7638784" y="6027373"/>
                </a:lnTo>
                <a:lnTo>
                  <a:pt x="7586397" y="6016261"/>
                </a:lnTo>
                <a:lnTo>
                  <a:pt x="7526072" y="6009911"/>
                </a:lnTo>
                <a:lnTo>
                  <a:pt x="7457809" y="6006736"/>
                </a:lnTo>
                <a:lnTo>
                  <a:pt x="7389547" y="6009911"/>
                </a:lnTo>
                <a:lnTo>
                  <a:pt x="7329222" y="6016261"/>
                </a:lnTo>
                <a:lnTo>
                  <a:pt x="7276834" y="6027373"/>
                </a:lnTo>
                <a:lnTo>
                  <a:pt x="7230797" y="6043248"/>
                </a:lnTo>
                <a:lnTo>
                  <a:pt x="7189522" y="6059123"/>
                </a:lnTo>
                <a:lnTo>
                  <a:pt x="7153009" y="6074998"/>
                </a:lnTo>
                <a:lnTo>
                  <a:pt x="7114909" y="6094048"/>
                </a:lnTo>
                <a:lnTo>
                  <a:pt x="7076809" y="6113098"/>
                </a:lnTo>
                <a:lnTo>
                  <a:pt x="7040297" y="6132148"/>
                </a:lnTo>
                <a:lnTo>
                  <a:pt x="6999022" y="6148023"/>
                </a:lnTo>
                <a:lnTo>
                  <a:pt x="6952984" y="6162311"/>
                </a:lnTo>
                <a:lnTo>
                  <a:pt x="6900597" y="6173423"/>
                </a:lnTo>
                <a:lnTo>
                  <a:pt x="6840272" y="6181361"/>
                </a:lnTo>
                <a:lnTo>
                  <a:pt x="6781800" y="6182721"/>
                </a:lnTo>
                <a:lnTo>
                  <a:pt x="6723328" y="6181361"/>
                </a:lnTo>
                <a:lnTo>
                  <a:pt x="6663003" y="6173423"/>
                </a:lnTo>
                <a:lnTo>
                  <a:pt x="6610615" y="6162311"/>
                </a:lnTo>
                <a:lnTo>
                  <a:pt x="6564578" y="6148023"/>
                </a:lnTo>
                <a:lnTo>
                  <a:pt x="6523303" y="6132148"/>
                </a:lnTo>
                <a:lnTo>
                  <a:pt x="6486790" y="6113098"/>
                </a:lnTo>
                <a:lnTo>
                  <a:pt x="6448690" y="6094048"/>
                </a:lnTo>
                <a:lnTo>
                  <a:pt x="6410590" y="6074998"/>
                </a:lnTo>
                <a:lnTo>
                  <a:pt x="6374078" y="6059123"/>
                </a:lnTo>
                <a:lnTo>
                  <a:pt x="6332803" y="6043248"/>
                </a:lnTo>
                <a:lnTo>
                  <a:pt x="6286765" y="6027373"/>
                </a:lnTo>
                <a:lnTo>
                  <a:pt x="6234378" y="6016261"/>
                </a:lnTo>
                <a:lnTo>
                  <a:pt x="6174053" y="6009911"/>
                </a:lnTo>
                <a:lnTo>
                  <a:pt x="6105790" y="6006736"/>
                </a:lnTo>
                <a:lnTo>
                  <a:pt x="6096000" y="6007191"/>
                </a:lnTo>
                <a:lnTo>
                  <a:pt x="6086211" y="6006736"/>
                </a:lnTo>
                <a:lnTo>
                  <a:pt x="6017949" y="6009911"/>
                </a:lnTo>
                <a:lnTo>
                  <a:pt x="5957622" y="6016261"/>
                </a:lnTo>
                <a:lnTo>
                  <a:pt x="5905235" y="6027373"/>
                </a:lnTo>
                <a:lnTo>
                  <a:pt x="5859197" y="6043248"/>
                </a:lnTo>
                <a:lnTo>
                  <a:pt x="5817922" y="6059123"/>
                </a:lnTo>
                <a:lnTo>
                  <a:pt x="5781409" y="6074998"/>
                </a:lnTo>
                <a:lnTo>
                  <a:pt x="5743309" y="6094048"/>
                </a:lnTo>
                <a:lnTo>
                  <a:pt x="5705211" y="6113098"/>
                </a:lnTo>
                <a:lnTo>
                  <a:pt x="5668697" y="6132148"/>
                </a:lnTo>
                <a:lnTo>
                  <a:pt x="5627422" y="6148023"/>
                </a:lnTo>
                <a:lnTo>
                  <a:pt x="5581384" y="6162311"/>
                </a:lnTo>
                <a:lnTo>
                  <a:pt x="5528997" y="6173423"/>
                </a:lnTo>
                <a:lnTo>
                  <a:pt x="5468672" y="6181361"/>
                </a:lnTo>
                <a:lnTo>
                  <a:pt x="5410200" y="6182721"/>
                </a:lnTo>
                <a:lnTo>
                  <a:pt x="5351728" y="6181361"/>
                </a:lnTo>
                <a:lnTo>
                  <a:pt x="5291402" y="6173423"/>
                </a:lnTo>
                <a:lnTo>
                  <a:pt x="5239015" y="6162311"/>
                </a:lnTo>
                <a:lnTo>
                  <a:pt x="5192979" y="6148023"/>
                </a:lnTo>
                <a:lnTo>
                  <a:pt x="5151703" y="6132148"/>
                </a:lnTo>
                <a:lnTo>
                  <a:pt x="5115190" y="6113098"/>
                </a:lnTo>
                <a:lnTo>
                  <a:pt x="5077092" y="6094048"/>
                </a:lnTo>
                <a:lnTo>
                  <a:pt x="5038990" y="6074998"/>
                </a:lnTo>
                <a:lnTo>
                  <a:pt x="5002479" y="6059123"/>
                </a:lnTo>
                <a:lnTo>
                  <a:pt x="4961203" y="6043248"/>
                </a:lnTo>
                <a:lnTo>
                  <a:pt x="4915166" y="6027373"/>
                </a:lnTo>
                <a:lnTo>
                  <a:pt x="4862778" y="6016261"/>
                </a:lnTo>
                <a:lnTo>
                  <a:pt x="4802454" y="6009911"/>
                </a:lnTo>
                <a:lnTo>
                  <a:pt x="4734190" y="6006736"/>
                </a:lnTo>
                <a:lnTo>
                  <a:pt x="4665929" y="6009911"/>
                </a:lnTo>
                <a:lnTo>
                  <a:pt x="4605603" y="6016261"/>
                </a:lnTo>
                <a:lnTo>
                  <a:pt x="4553217" y="6027373"/>
                </a:lnTo>
                <a:lnTo>
                  <a:pt x="4507178" y="6043248"/>
                </a:lnTo>
                <a:lnTo>
                  <a:pt x="4465903" y="6059123"/>
                </a:lnTo>
                <a:lnTo>
                  <a:pt x="4429390" y="6074998"/>
                </a:lnTo>
                <a:lnTo>
                  <a:pt x="4353190" y="6113098"/>
                </a:lnTo>
                <a:lnTo>
                  <a:pt x="4316678" y="6132148"/>
                </a:lnTo>
                <a:lnTo>
                  <a:pt x="4275403" y="6148023"/>
                </a:lnTo>
                <a:lnTo>
                  <a:pt x="4229365" y="6162311"/>
                </a:lnTo>
                <a:lnTo>
                  <a:pt x="4176978" y="6173423"/>
                </a:lnTo>
                <a:lnTo>
                  <a:pt x="4116653" y="6181361"/>
                </a:lnTo>
                <a:lnTo>
                  <a:pt x="4048390" y="6182948"/>
                </a:lnTo>
                <a:lnTo>
                  <a:pt x="3980128" y="6181361"/>
                </a:lnTo>
                <a:lnTo>
                  <a:pt x="3919803" y="6173423"/>
                </a:lnTo>
                <a:lnTo>
                  <a:pt x="3867415" y="6162311"/>
                </a:lnTo>
                <a:lnTo>
                  <a:pt x="3821378" y="6148023"/>
                </a:lnTo>
                <a:lnTo>
                  <a:pt x="3780103" y="6132148"/>
                </a:lnTo>
                <a:lnTo>
                  <a:pt x="3743590" y="6113098"/>
                </a:lnTo>
                <a:lnTo>
                  <a:pt x="3705490" y="6094048"/>
                </a:lnTo>
                <a:lnTo>
                  <a:pt x="3667390" y="6074998"/>
                </a:lnTo>
                <a:lnTo>
                  <a:pt x="3630878" y="6059123"/>
                </a:lnTo>
                <a:lnTo>
                  <a:pt x="3589603" y="6043248"/>
                </a:lnTo>
                <a:lnTo>
                  <a:pt x="3543565" y="6027373"/>
                </a:lnTo>
                <a:lnTo>
                  <a:pt x="3491178" y="6016261"/>
                </a:lnTo>
                <a:lnTo>
                  <a:pt x="3430853" y="6009911"/>
                </a:lnTo>
                <a:lnTo>
                  <a:pt x="3361003" y="6006736"/>
                </a:lnTo>
                <a:lnTo>
                  <a:pt x="3294328" y="6009911"/>
                </a:lnTo>
                <a:lnTo>
                  <a:pt x="3234003" y="6016261"/>
                </a:lnTo>
                <a:lnTo>
                  <a:pt x="3181615" y="6027373"/>
                </a:lnTo>
                <a:lnTo>
                  <a:pt x="3135578" y="6043248"/>
                </a:lnTo>
                <a:lnTo>
                  <a:pt x="3094303" y="6059123"/>
                </a:lnTo>
                <a:lnTo>
                  <a:pt x="3057790" y="6074998"/>
                </a:lnTo>
                <a:lnTo>
                  <a:pt x="3019690" y="6094048"/>
                </a:lnTo>
                <a:lnTo>
                  <a:pt x="2981590" y="6113098"/>
                </a:lnTo>
                <a:lnTo>
                  <a:pt x="2945078" y="6132148"/>
                </a:lnTo>
                <a:lnTo>
                  <a:pt x="2903803" y="6148023"/>
                </a:lnTo>
                <a:lnTo>
                  <a:pt x="2857765" y="6162311"/>
                </a:lnTo>
                <a:lnTo>
                  <a:pt x="2805378" y="6173423"/>
                </a:lnTo>
                <a:lnTo>
                  <a:pt x="2745053" y="6181361"/>
                </a:lnTo>
                <a:lnTo>
                  <a:pt x="2676790" y="6182948"/>
                </a:lnTo>
                <a:lnTo>
                  <a:pt x="2608528" y="6181361"/>
                </a:lnTo>
                <a:lnTo>
                  <a:pt x="2548203" y="6173423"/>
                </a:lnTo>
                <a:lnTo>
                  <a:pt x="2495815" y="6162311"/>
                </a:lnTo>
                <a:lnTo>
                  <a:pt x="2449778" y="6148023"/>
                </a:lnTo>
                <a:lnTo>
                  <a:pt x="2408503" y="6132148"/>
                </a:lnTo>
                <a:lnTo>
                  <a:pt x="2371990" y="6113098"/>
                </a:lnTo>
                <a:lnTo>
                  <a:pt x="2333890" y="6094048"/>
                </a:lnTo>
                <a:lnTo>
                  <a:pt x="2295790" y="6074998"/>
                </a:lnTo>
                <a:lnTo>
                  <a:pt x="2259278" y="6059123"/>
                </a:lnTo>
                <a:lnTo>
                  <a:pt x="2218003" y="6043248"/>
                </a:lnTo>
                <a:lnTo>
                  <a:pt x="2171965" y="6027373"/>
                </a:lnTo>
                <a:lnTo>
                  <a:pt x="2119578" y="6016261"/>
                </a:lnTo>
                <a:lnTo>
                  <a:pt x="2059253" y="6009911"/>
                </a:lnTo>
                <a:lnTo>
                  <a:pt x="1990990" y="6006736"/>
                </a:lnTo>
                <a:lnTo>
                  <a:pt x="1922728" y="6009911"/>
                </a:lnTo>
                <a:lnTo>
                  <a:pt x="1862403" y="6016261"/>
                </a:lnTo>
                <a:lnTo>
                  <a:pt x="1810015" y="6027373"/>
                </a:lnTo>
                <a:lnTo>
                  <a:pt x="1763978" y="6043248"/>
                </a:lnTo>
                <a:lnTo>
                  <a:pt x="1722703" y="6059123"/>
                </a:lnTo>
                <a:lnTo>
                  <a:pt x="1686190" y="6074998"/>
                </a:lnTo>
                <a:lnTo>
                  <a:pt x="1648090" y="6094048"/>
                </a:lnTo>
                <a:lnTo>
                  <a:pt x="1609990" y="6113098"/>
                </a:lnTo>
                <a:lnTo>
                  <a:pt x="1573478" y="6132148"/>
                </a:lnTo>
                <a:lnTo>
                  <a:pt x="1532203" y="6148023"/>
                </a:lnTo>
                <a:lnTo>
                  <a:pt x="1486165" y="6162311"/>
                </a:lnTo>
                <a:lnTo>
                  <a:pt x="1433778" y="6173423"/>
                </a:lnTo>
                <a:lnTo>
                  <a:pt x="1373453" y="6181361"/>
                </a:lnTo>
                <a:lnTo>
                  <a:pt x="1305190" y="6182948"/>
                </a:lnTo>
                <a:lnTo>
                  <a:pt x="1236928" y="6181361"/>
                </a:lnTo>
                <a:lnTo>
                  <a:pt x="1176603" y="6173423"/>
                </a:lnTo>
                <a:lnTo>
                  <a:pt x="1124215" y="6162311"/>
                </a:lnTo>
                <a:lnTo>
                  <a:pt x="1078178" y="6148023"/>
                </a:lnTo>
                <a:lnTo>
                  <a:pt x="1036903" y="6132148"/>
                </a:lnTo>
                <a:lnTo>
                  <a:pt x="1000390" y="6113098"/>
                </a:lnTo>
                <a:lnTo>
                  <a:pt x="962290" y="6094048"/>
                </a:lnTo>
                <a:lnTo>
                  <a:pt x="924190" y="6074998"/>
                </a:lnTo>
                <a:lnTo>
                  <a:pt x="887678" y="6059123"/>
                </a:lnTo>
                <a:lnTo>
                  <a:pt x="846403" y="6043248"/>
                </a:lnTo>
                <a:lnTo>
                  <a:pt x="800365" y="6027373"/>
                </a:lnTo>
                <a:lnTo>
                  <a:pt x="747978" y="6016261"/>
                </a:lnTo>
                <a:lnTo>
                  <a:pt x="687653" y="6009911"/>
                </a:lnTo>
                <a:lnTo>
                  <a:pt x="619390" y="6006736"/>
                </a:lnTo>
                <a:lnTo>
                  <a:pt x="551128" y="6009911"/>
                </a:lnTo>
                <a:lnTo>
                  <a:pt x="490803" y="6016261"/>
                </a:lnTo>
                <a:lnTo>
                  <a:pt x="438415" y="6027373"/>
                </a:lnTo>
                <a:lnTo>
                  <a:pt x="392378" y="6043248"/>
                </a:lnTo>
                <a:lnTo>
                  <a:pt x="351103" y="6059123"/>
                </a:lnTo>
                <a:lnTo>
                  <a:pt x="314590" y="6074998"/>
                </a:lnTo>
                <a:lnTo>
                  <a:pt x="276490" y="6094048"/>
                </a:lnTo>
                <a:lnTo>
                  <a:pt x="238390" y="6113098"/>
                </a:lnTo>
                <a:lnTo>
                  <a:pt x="201878" y="6132148"/>
                </a:lnTo>
                <a:lnTo>
                  <a:pt x="160603" y="6148023"/>
                </a:lnTo>
                <a:lnTo>
                  <a:pt x="114565" y="6162311"/>
                </a:lnTo>
                <a:lnTo>
                  <a:pt x="62178" y="6173423"/>
                </a:lnTo>
                <a:lnTo>
                  <a:pt x="1853" y="6181361"/>
                </a:lnTo>
                <a:lnTo>
                  <a:pt x="1" y="6181404"/>
                </a:lnTo>
                <a:lnTo>
                  <a:pt x="1" y="6551875"/>
                </a:lnTo>
                <a:lnTo>
                  <a:pt x="0" y="65518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C34CDE-A701-EABE-C4E7-61DAA9F8B49E}"/>
              </a:ext>
            </a:extLst>
          </p:cNvPr>
          <p:cNvSpPr>
            <a:spLocks noGrp="1"/>
          </p:cNvSpPr>
          <p:nvPr>
            <p:ph type="title"/>
          </p:nvPr>
        </p:nvSpPr>
        <p:spPr>
          <a:xfrm>
            <a:off x="766762" y="662399"/>
            <a:ext cx="10780830" cy="1494000"/>
          </a:xfrm>
        </p:spPr>
        <p:txBody>
          <a:bodyPr anchor="t">
            <a:normAutofit/>
          </a:bodyPr>
          <a:lstStyle/>
          <a:p>
            <a:r>
              <a:rPr lang="en-US" dirty="0"/>
              <a:t>Modeling the data using Logistic Regression</a:t>
            </a:r>
          </a:p>
        </p:txBody>
      </p:sp>
      <p:sp>
        <p:nvSpPr>
          <p:cNvPr id="3" name="Content Placeholder 2">
            <a:extLst>
              <a:ext uri="{FF2B5EF4-FFF2-40B4-BE49-F238E27FC236}">
                <a16:creationId xmlns:a16="http://schemas.microsoft.com/office/drawing/2014/main" id="{2AD38886-9CE2-977C-11FC-CB4A9C2BB588}"/>
              </a:ext>
            </a:extLst>
          </p:cNvPr>
          <p:cNvSpPr>
            <a:spLocks noGrp="1"/>
          </p:cNvSpPr>
          <p:nvPr>
            <p:ph idx="1"/>
          </p:nvPr>
        </p:nvSpPr>
        <p:spPr>
          <a:xfrm>
            <a:off x="766763" y="1828800"/>
            <a:ext cx="4871249" cy="3780002"/>
          </a:xfrm>
        </p:spPr>
        <p:txBody>
          <a:bodyPr>
            <a:normAutofit/>
          </a:bodyPr>
          <a:lstStyle/>
          <a:p>
            <a:r>
              <a:rPr lang="en-US" sz="2000" dirty="0"/>
              <a:t>Logistic Regression is a classification technique used in machine learning. It uses a logistic function to model the dependent variable. The dependent variable is dichotomous in nature, i.e. there could only be two possible classes (eg: either the baby is low weight or not)</a:t>
            </a:r>
          </a:p>
          <a:p>
            <a:r>
              <a:rPr lang="en-US" sz="2000" dirty="0"/>
              <a:t>The accuracy for this model was 99%</a:t>
            </a:r>
          </a:p>
          <a:p>
            <a:r>
              <a:rPr lang="en-US" sz="2000" dirty="0"/>
              <a:t>Classification report for this model is shown in the figure</a:t>
            </a:r>
          </a:p>
        </p:txBody>
      </p:sp>
      <p:pic>
        <p:nvPicPr>
          <p:cNvPr id="4" name="Picture 3" descr="Table&#10;&#10;Description automatically generated">
            <a:extLst>
              <a:ext uri="{FF2B5EF4-FFF2-40B4-BE49-F238E27FC236}">
                <a16:creationId xmlns:a16="http://schemas.microsoft.com/office/drawing/2014/main" id="{05A7BA13-02F9-A0C8-3804-3AEF70F1A68D}"/>
              </a:ext>
            </a:extLst>
          </p:cNvPr>
          <p:cNvPicPr>
            <a:picLocks noChangeAspect="1"/>
          </p:cNvPicPr>
          <p:nvPr/>
        </p:nvPicPr>
        <p:blipFill>
          <a:blip r:embed="rId4"/>
          <a:stretch>
            <a:fillRect/>
          </a:stretch>
        </p:blipFill>
        <p:spPr>
          <a:xfrm>
            <a:off x="5638015" y="3180201"/>
            <a:ext cx="6553982" cy="1933425"/>
          </a:xfrm>
          <a:prstGeom prst="rect">
            <a:avLst/>
          </a:prstGeom>
        </p:spPr>
      </p:pic>
      <p:pic>
        <p:nvPicPr>
          <p:cNvPr id="5" name="Audio Recording Nov 17, 2022 at 12:02:41 AM">
            <a:hlinkClick r:id="" action="ppaction://media"/>
            <a:extLst>
              <a:ext uri="{FF2B5EF4-FFF2-40B4-BE49-F238E27FC236}">
                <a16:creationId xmlns:a16="http://schemas.microsoft.com/office/drawing/2014/main" id="{7F86198A-B489-5D18-70BE-59EFF3E8F2A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29882" y="4943434"/>
            <a:ext cx="812800" cy="812800"/>
          </a:xfrm>
          <a:prstGeom prst="rect">
            <a:avLst/>
          </a:prstGeom>
        </p:spPr>
      </p:pic>
    </p:spTree>
    <p:extLst>
      <p:ext uri="{BB962C8B-B14F-4D97-AF65-F5344CB8AC3E}">
        <p14:creationId xmlns:p14="http://schemas.microsoft.com/office/powerpoint/2010/main" val="366718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651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A5ACB9A-B0E5-4B85-B616-BAAFCBF06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72E88C85-0C12-45AB-AB38-7DD8508C1C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6" cy="6858000"/>
            <a:chOff x="1" y="0"/>
            <a:chExt cx="12191996" cy="6858000"/>
          </a:xfrm>
        </p:grpSpPr>
        <p:sp>
          <p:nvSpPr>
            <p:cNvPr id="12" name="Rectangle 11">
              <a:extLst>
                <a:ext uri="{FF2B5EF4-FFF2-40B4-BE49-F238E27FC236}">
                  <a16:creationId xmlns:a16="http://schemas.microsoft.com/office/drawing/2014/main" id="{442F1C99-DC89-4C0E-9645-78ED266B8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3" name="Rectangle 12">
              <a:extLst>
                <a:ext uri="{FF2B5EF4-FFF2-40B4-BE49-F238E27FC236}">
                  <a16:creationId xmlns:a16="http://schemas.microsoft.com/office/drawing/2014/main" id="{49EB5FB3-6DE8-43D7-9A37-2E1189B12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useBgFill="1">
        <p:nvSpPr>
          <p:cNvPr id="15" name="Freeform: Shape 14">
            <a:extLst>
              <a:ext uri="{FF2B5EF4-FFF2-40B4-BE49-F238E27FC236}">
                <a16:creationId xmlns:a16="http://schemas.microsoft.com/office/drawing/2014/main" id="{21CD0CBD-C727-43F9-BDFE-34D6D1A97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551875"/>
          </a:xfrm>
          <a:custGeom>
            <a:avLst/>
            <a:gdLst>
              <a:gd name="connsiteX0" fmla="*/ 0 w 12191999"/>
              <a:gd name="connsiteY0" fmla="*/ 0 h 6551875"/>
              <a:gd name="connsiteX1" fmla="*/ 12191999 w 12191999"/>
              <a:gd name="connsiteY1" fmla="*/ 0 h 6551875"/>
              <a:gd name="connsiteX2" fmla="*/ 12191999 w 12191999"/>
              <a:gd name="connsiteY2" fmla="*/ 6181404 h 6551875"/>
              <a:gd name="connsiteX3" fmla="*/ 12190147 w 12191999"/>
              <a:gd name="connsiteY3" fmla="*/ 6181361 h 6551875"/>
              <a:gd name="connsiteX4" fmla="*/ 12129821 w 12191999"/>
              <a:gd name="connsiteY4" fmla="*/ 6173424 h 6551875"/>
              <a:gd name="connsiteX5" fmla="*/ 12077433 w 12191999"/>
              <a:gd name="connsiteY5" fmla="*/ 6162311 h 6551875"/>
              <a:gd name="connsiteX6" fmla="*/ 12031397 w 12191999"/>
              <a:gd name="connsiteY6" fmla="*/ 6148023 h 6551875"/>
              <a:gd name="connsiteX7" fmla="*/ 11990121 w 12191999"/>
              <a:gd name="connsiteY7" fmla="*/ 6132148 h 6551875"/>
              <a:gd name="connsiteX8" fmla="*/ 11953609 w 12191999"/>
              <a:gd name="connsiteY8" fmla="*/ 6113098 h 6551875"/>
              <a:gd name="connsiteX9" fmla="*/ 11915509 w 12191999"/>
              <a:gd name="connsiteY9" fmla="*/ 6094048 h 6551875"/>
              <a:gd name="connsiteX10" fmla="*/ 11877409 w 12191999"/>
              <a:gd name="connsiteY10" fmla="*/ 6074998 h 6551875"/>
              <a:gd name="connsiteX11" fmla="*/ 11840897 w 12191999"/>
              <a:gd name="connsiteY11" fmla="*/ 6059123 h 6551875"/>
              <a:gd name="connsiteX12" fmla="*/ 11799621 w 12191999"/>
              <a:gd name="connsiteY12" fmla="*/ 6043248 h 6551875"/>
              <a:gd name="connsiteX13" fmla="*/ 11753583 w 12191999"/>
              <a:gd name="connsiteY13" fmla="*/ 6027373 h 6551875"/>
              <a:gd name="connsiteX14" fmla="*/ 11701197 w 12191999"/>
              <a:gd name="connsiteY14" fmla="*/ 6016261 h 6551875"/>
              <a:gd name="connsiteX15" fmla="*/ 11640871 w 12191999"/>
              <a:gd name="connsiteY15" fmla="*/ 6009911 h 6551875"/>
              <a:gd name="connsiteX16" fmla="*/ 11572609 w 12191999"/>
              <a:gd name="connsiteY16" fmla="*/ 6006736 h 6551875"/>
              <a:gd name="connsiteX17" fmla="*/ 11504347 w 12191999"/>
              <a:gd name="connsiteY17" fmla="*/ 6009911 h 6551875"/>
              <a:gd name="connsiteX18" fmla="*/ 11444021 w 12191999"/>
              <a:gd name="connsiteY18" fmla="*/ 6016261 h 6551875"/>
              <a:gd name="connsiteX19" fmla="*/ 11391633 w 12191999"/>
              <a:gd name="connsiteY19" fmla="*/ 6027373 h 6551875"/>
              <a:gd name="connsiteX20" fmla="*/ 11345597 w 12191999"/>
              <a:gd name="connsiteY20" fmla="*/ 6043248 h 6551875"/>
              <a:gd name="connsiteX21" fmla="*/ 11304321 w 12191999"/>
              <a:gd name="connsiteY21" fmla="*/ 6059123 h 6551875"/>
              <a:gd name="connsiteX22" fmla="*/ 11267809 w 12191999"/>
              <a:gd name="connsiteY22" fmla="*/ 6074998 h 6551875"/>
              <a:gd name="connsiteX23" fmla="*/ 11229709 w 12191999"/>
              <a:gd name="connsiteY23" fmla="*/ 6094048 h 6551875"/>
              <a:gd name="connsiteX24" fmla="*/ 11191609 w 12191999"/>
              <a:gd name="connsiteY24" fmla="*/ 6113098 h 6551875"/>
              <a:gd name="connsiteX25" fmla="*/ 11155097 w 12191999"/>
              <a:gd name="connsiteY25" fmla="*/ 6132148 h 6551875"/>
              <a:gd name="connsiteX26" fmla="*/ 11113821 w 12191999"/>
              <a:gd name="connsiteY26" fmla="*/ 6148023 h 6551875"/>
              <a:gd name="connsiteX27" fmla="*/ 11067783 w 12191999"/>
              <a:gd name="connsiteY27" fmla="*/ 6162311 h 6551875"/>
              <a:gd name="connsiteX28" fmla="*/ 11015397 w 12191999"/>
              <a:gd name="connsiteY28" fmla="*/ 6173423 h 6551875"/>
              <a:gd name="connsiteX29" fmla="*/ 10955071 w 12191999"/>
              <a:gd name="connsiteY29" fmla="*/ 6181361 h 6551875"/>
              <a:gd name="connsiteX30" fmla="*/ 10886809 w 12191999"/>
              <a:gd name="connsiteY30" fmla="*/ 6182948 h 6551875"/>
              <a:gd name="connsiteX31" fmla="*/ 10818547 w 12191999"/>
              <a:gd name="connsiteY31" fmla="*/ 6181361 h 6551875"/>
              <a:gd name="connsiteX32" fmla="*/ 10758221 w 12191999"/>
              <a:gd name="connsiteY32" fmla="*/ 6173423 h 6551875"/>
              <a:gd name="connsiteX33" fmla="*/ 10705833 w 12191999"/>
              <a:gd name="connsiteY33" fmla="*/ 6162311 h 6551875"/>
              <a:gd name="connsiteX34" fmla="*/ 10659797 w 12191999"/>
              <a:gd name="connsiteY34" fmla="*/ 6148023 h 6551875"/>
              <a:gd name="connsiteX35" fmla="*/ 10618521 w 12191999"/>
              <a:gd name="connsiteY35" fmla="*/ 6132148 h 6551875"/>
              <a:gd name="connsiteX36" fmla="*/ 10582009 w 12191999"/>
              <a:gd name="connsiteY36" fmla="*/ 6113098 h 6551875"/>
              <a:gd name="connsiteX37" fmla="*/ 10543909 w 12191999"/>
              <a:gd name="connsiteY37" fmla="*/ 6094048 h 6551875"/>
              <a:gd name="connsiteX38" fmla="*/ 10505809 w 12191999"/>
              <a:gd name="connsiteY38" fmla="*/ 6074998 h 6551875"/>
              <a:gd name="connsiteX39" fmla="*/ 10469297 w 12191999"/>
              <a:gd name="connsiteY39" fmla="*/ 6059123 h 6551875"/>
              <a:gd name="connsiteX40" fmla="*/ 10428021 w 12191999"/>
              <a:gd name="connsiteY40" fmla="*/ 6043248 h 6551875"/>
              <a:gd name="connsiteX41" fmla="*/ 10381983 w 12191999"/>
              <a:gd name="connsiteY41" fmla="*/ 6027373 h 6551875"/>
              <a:gd name="connsiteX42" fmla="*/ 10329597 w 12191999"/>
              <a:gd name="connsiteY42" fmla="*/ 6016261 h 6551875"/>
              <a:gd name="connsiteX43" fmla="*/ 10269271 w 12191999"/>
              <a:gd name="connsiteY43" fmla="*/ 6009911 h 6551875"/>
              <a:gd name="connsiteX44" fmla="*/ 10201009 w 12191999"/>
              <a:gd name="connsiteY44" fmla="*/ 6006736 h 6551875"/>
              <a:gd name="connsiteX45" fmla="*/ 10132747 w 12191999"/>
              <a:gd name="connsiteY45" fmla="*/ 6009911 h 6551875"/>
              <a:gd name="connsiteX46" fmla="*/ 10072421 w 12191999"/>
              <a:gd name="connsiteY46" fmla="*/ 6016261 h 6551875"/>
              <a:gd name="connsiteX47" fmla="*/ 10020033 w 12191999"/>
              <a:gd name="connsiteY47" fmla="*/ 6027373 h 6551875"/>
              <a:gd name="connsiteX48" fmla="*/ 9973997 w 12191999"/>
              <a:gd name="connsiteY48" fmla="*/ 6043248 h 6551875"/>
              <a:gd name="connsiteX49" fmla="*/ 9932721 w 12191999"/>
              <a:gd name="connsiteY49" fmla="*/ 6059123 h 6551875"/>
              <a:gd name="connsiteX50" fmla="*/ 9896209 w 12191999"/>
              <a:gd name="connsiteY50" fmla="*/ 6074998 h 6551875"/>
              <a:gd name="connsiteX51" fmla="*/ 9820009 w 12191999"/>
              <a:gd name="connsiteY51" fmla="*/ 6113098 h 6551875"/>
              <a:gd name="connsiteX52" fmla="*/ 9783497 w 12191999"/>
              <a:gd name="connsiteY52" fmla="*/ 6132148 h 6551875"/>
              <a:gd name="connsiteX53" fmla="*/ 9742221 w 12191999"/>
              <a:gd name="connsiteY53" fmla="*/ 6148023 h 6551875"/>
              <a:gd name="connsiteX54" fmla="*/ 9696183 w 12191999"/>
              <a:gd name="connsiteY54" fmla="*/ 6162311 h 6551875"/>
              <a:gd name="connsiteX55" fmla="*/ 9643797 w 12191999"/>
              <a:gd name="connsiteY55" fmla="*/ 6173423 h 6551875"/>
              <a:gd name="connsiteX56" fmla="*/ 9583471 w 12191999"/>
              <a:gd name="connsiteY56" fmla="*/ 6181361 h 6551875"/>
              <a:gd name="connsiteX57" fmla="*/ 9515209 w 12191999"/>
              <a:gd name="connsiteY57" fmla="*/ 6182948 h 6551875"/>
              <a:gd name="connsiteX58" fmla="*/ 9446947 w 12191999"/>
              <a:gd name="connsiteY58" fmla="*/ 6181361 h 6551875"/>
              <a:gd name="connsiteX59" fmla="*/ 9386621 w 12191999"/>
              <a:gd name="connsiteY59" fmla="*/ 6173423 h 6551875"/>
              <a:gd name="connsiteX60" fmla="*/ 9334233 w 12191999"/>
              <a:gd name="connsiteY60" fmla="*/ 6162311 h 6551875"/>
              <a:gd name="connsiteX61" fmla="*/ 9288197 w 12191999"/>
              <a:gd name="connsiteY61" fmla="*/ 6148023 h 6551875"/>
              <a:gd name="connsiteX62" fmla="*/ 9246921 w 12191999"/>
              <a:gd name="connsiteY62" fmla="*/ 6132148 h 6551875"/>
              <a:gd name="connsiteX63" fmla="*/ 9210409 w 12191999"/>
              <a:gd name="connsiteY63" fmla="*/ 6113098 h 6551875"/>
              <a:gd name="connsiteX64" fmla="*/ 9172309 w 12191999"/>
              <a:gd name="connsiteY64" fmla="*/ 6094048 h 6551875"/>
              <a:gd name="connsiteX65" fmla="*/ 9134209 w 12191999"/>
              <a:gd name="connsiteY65" fmla="*/ 6074998 h 6551875"/>
              <a:gd name="connsiteX66" fmla="*/ 9097697 w 12191999"/>
              <a:gd name="connsiteY66" fmla="*/ 6059123 h 6551875"/>
              <a:gd name="connsiteX67" fmla="*/ 9056421 w 12191999"/>
              <a:gd name="connsiteY67" fmla="*/ 6043248 h 6551875"/>
              <a:gd name="connsiteX68" fmla="*/ 9010383 w 12191999"/>
              <a:gd name="connsiteY68" fmla="*/ 6027373 h 6551875"/>
              <a:gd name="connsiteX69" fmla="*/ 8957997 w 12191999"/>
              <a:gd name="connsiteY69" fmla="*/ 6016261 h 6551875"/>
              <a:gd name="connsiteX70" fmla="*/ 8897671 w 12191999"/>
              <a:gd name="connsiteY70" fmla="*/ 6009911 h 6551875"/>
              <a:gd name="connsiteX71" fmla="*/ 8827821 w 12191999"/>
              <a:gd name="connsiteY71" fmla="*/ 6006736 h 6551875"/>
              <a:gd name="connsiteX72" fmla="*/ 8761147 w 12191999"/>
              <a:gd name="connsiteY72" fmla="*/ 6009911 h 6551875"/>
              <a:gd name="connsiteX73" fmla="*/ 8700821 w 12191999"/>
              <a:gd name="connsiteY73" fmla="*/ 6016261 h 6551875"/>
              <a:gd name="connsiteX74" fmla="*/ 8648433 w 12191999"/>
              <a:gd name="connsiteY74" fmla="*/ 6027373 h 6551875"/>
              <a:gd name="connsiteX75" fmla="*/ 8602397 w 12191999"/>
              <a:gd name="connsiteY75" fmla="*/ 6043248 h 6551875"/>
              <a:gd name="connsiteX76" fmla="*/ 8561121 w 12191999"/>
              <a:gd name="connsiteY76" fmla="*/ 6059123 h 6551875"/>
              <a:gd name="connsiteX77" fmla="*/ 8524609 w 12191999"/>
              <a:gd name="connsiteY77" fmla="*/ 6074998 h 6551875"/>
              <a:gd name="connsiteX78" fmla="*/ 8486509 w 12191999"/>
              <a:gd name="connsiteY78" fmla="*/ 6094048 h 6551875"/>
              <a:gd name="connsiteX79" fmla="*/ 8448409 w 12191999"/>
              <a:gd name="connsiteY79" fmla="*/ 6113098 h 6551875"/>
              <a:gd name="connsiteX80" fmla="*/ 8411897 w 12191999"/>
              <a:gd name="connsiteY80" fmla="*/ 6132148 h 6551875"/>
              <a:gd name="connsiteX81" fmla="*/ 8370622 w 12191999"/>
              <a:gd name="connsiteY81" fmla="*/ 6148023 h 6551875"/>
              <a:gd name="connsiteX82" fmla="*/ 8324584 w 12191999"/>
              <a:gd name="connsiteY82" fmla="*/ 6162311 h 6551875"/>
              <a:gd name="connsiteX83" fmla="*/ 8272197 w 12191999"/>
              <a:gd name="connsiteY83" fmla="*/ 6173423 h 6551875"/>
              <a:gd name="connsiteX84" fmla="*/ 8211872 w 12191999"/>
              <a:gd name="connsiteY84" fmla="*/ 6181361 h 6551875"/>
              <a:gd name="connsiteX85" fmla="*/ 8143609 w 12191999"/>
              <a:gd name="connsiteY85" fmla="*/ 6182948 h 6551875"/>
              <a:gd name="connsiteX86" fmla="*/ 8075347 w 12191999"/>
              <a:gd name="connsiteY86" fmla="*/ 6181361 h 6551875"/>
              <a:gd name="connsiteX87" fmla="*/ 8015022 w 12191999"/>
              <a:gd name="connsiteY87" fmla="*/ 6173423 h 6551875"/>
              <a:gd name="connsiteX88" fmla="*/ 7962634 w 12191999"/>
              <a:gd name="connsiteY88" fmla="*/ 6162311 h 6551875"/>
              <a:gd name="connsiteX89" fmla="*/ 7916597 w 12191999"/>
              <a:gd name="connsiteY89" fmla="*/ 6148023 h 6551875"/>
              <a:gd name="connsiteX90" fmla="*/ 7875322 w 12191999"/>
              <a:gd name="connsiteY90" fmla="*/ 6132148 h 6551875"/>
              <a:gd name="connsiteX91" fmla="*/ 7838809 w 12191999"/>
              <a:gd name="connsiteY91" fmla="*/ 6113098 h 6551875"/>
              <a:gd name="connsiteX92" fmla="*/ 7800709 w 12191999"/>
              <a:gd name="connsiteY92" fmla="*/ 6094048 h 6551875"/>
              <a:gd name="connsiteX93" fmla="*/ 7762609 w 12191999"/>
              <a:gd name="connsiteY93" fmla="*/ 6074998 h 6551875"/>
              <a:gd name="connsiteX94" fmla="*/ 7726097 w 12191999"/>
              <a:gd name="connsiteY94" fmla="*/ 6059123 h 6551875"/>
              <a:gd name="connsiteX95" fmla="*/ 7684822 w 12191999"/>
              <a:gd name="connsiteY95" fmla="*/ 6043248 h 6551875"/>
              <a:gd name="connsiteX96" fmla="*/ 7638784 w 12191999"/>
              <a:gd name="connsiteY96" fmla="*/ 6027373 h 6551875"/>
              <a:gd name="connsiteX97" fmla="*/ 7586397 w 12191999"/>
              <a:gd name="connsiteY97" fmla="*/ 6016261 h 6551875"/>
              <a:gd name="connsiteX98" fmla="*/ 7526072 w 12191999"/>
              <a:gd name="connsiteY98" fmla="*/ 6009911 h 6551875"/>
              <a:gd name="connsiteX99" fmla="*/ 7457809 w 12191999"/>
              <a:gd name="connsiteY99" fmla="*/ 6006736 h 6551875"/>
              <a:gd name="connsiteX100" fmla="*/ 7389547 w 12191999"/>
              <a:gd name="connsiteY100" fmla="*/ 6009911 h 6551875"/>
              <a:gd name="connsiteX101" fmla="*/ 7329222 w 12191999"/>
              <a:gd name="connsiteY101" fmla="*/ 6016261 h 6551875"/>
              <a:gd name="connsiteX102" fmla="*/ 7276834 w 12191999"/>
              <a:gd name="connsiteY102" fmla="*/ 6027373 h 6551875"/>
              <a:gd name="connsiteX103" fmla="*/ 7230797 w 12191999"/>
              <a:gd name="connsiteY103" fmla="*/ 6043248 h 6551875"/>
              <a:gd name="connsiteX104" fmla="*/ 7189522 w 12191999"/>
              <a:gd name="connsiteY104" fmla="*/ 6059123 h 6551875"/>
              <a:gd name="connsiteX105" fmla="*/ 7153009 w 12191999"/>
              <a:gd name="connsiteY105" fmla="*/ 6074998 h 6551875"/>
              <a:gd name="connsiteX106" fmla="*/ 7114909 w 12191999"/>
              <a:gd name="connsiteY106" fmla="*/ 6094048 h 6551875"/>
              <a:gd name="connsiteX107" fmla="*/ 7076809 w 12191999"/>
              <a:gd name="connsiteY107" fmla="*/ 6113098 h 6551875"/>
              <a:gd name="connsiteX108" fmla="*/ 7040297 w 12191999"/>
              <a:gd name="connsiteY108" fmla="*/ 6132148 h 6551875"/>
              <a:gd name="connsiteX109" fmla="*/ 6999022 w 12191999"/>
              <a:gd name="connsiteY109" fmla="*/ 6148023 h 6551875"/>
              <a:gd name="connsiteX110" fmla="*/ 6952984 w 12191999"/>
              <a:gd name="connsiteY110" fmla="*/ 6162311 h 6551875"/>
              <a:gd name="connsiteX111" fmla="*/ 6900597 w 12191999"/>
              <a:gd name="connsiteY111" fmla="*/ 6173423 h 6551875"/>
              <a:gd name="connsiteX112" fmla="*/ 6840272 w 12191999"/>
              <a:gd name="connsiteY112" fmla="*/ 6181361 h 6551875"/>
              <a:gd name="connsiteX113" fmla="*/ 6781800 w 12191999"/>
              <a:gd name="connsiteY113" fmla="*/ 6182721 h 6551875"/>
              <a:gd name="connsiteX114" fmla="*/ 6723328 w 12191999"/>
              <a:gd name="connsiteY114" fmla="*/ 6181361 h 6551875"/>
              <a:gd name="connsiteX115" fmla="*/ 6663003 w 12191999"/>
              <a:gd name="connsiteY115" fmla="*/ 6173423 h 6551875"/>
              <a:gd name="connsiteX116" fmla="*/ 6610615 w 12191999"/>
              <a:gd name="connsiteY116" fmla="*/ 6162311 h 6551875"/>
              <a:gd name="connsiteX117" fmla="*/ 6564578 w 12191999"/>
              <a:gd name="connsiteY117" fmla="*/ 6148023 h 6551875"/>
              <a:gd name="connsiteX118" fmla="*/ 6523303 w 12191999"/>
              <a:gd name="connsiteY118" fmla="*/ 6132148 h 6551875"/>
              <a:gd name="connsiteX119" fmla="*/ 6486790 w 12191999"/>
              <a:gd name="connsiteY119" fmla="*/ 6113098 h 6551875"/>
              <a:gd name="connsiteX120" fmla="*/ 6448690 w 12191999"/>
              <a:gd name="connsiteY120" fmla="*/ 6094048 h 6551875"/>
              <a:gd name="connsiteX121" fmla="*/ 6410590 w 12191999"/>
              <a:gd name="connsiteY121" fmla="*/ 6074998 h 6551875"/>
              <a:gd name="connsiteX122" fmla="*/ 6374078 w 12191999"/>
              <a:gd name="connsiteY122" fmla="*/ 6059123 h 6551875"/>
              <a:gd name="connsiteX123" fmla="*/ 6332803 w 12191999"/>
              <a:gd name="connsiteY123" fmla="*/ 6043248 h 6551875"/>
              <a:gd name="connsiteX124" fmla="*/ 6286765 w 12191999"/>
              <a:gd name="connsiteY124" fmla="*/ 6027373 h 6551875"/>
              <a:gd name="connsiteX125" fmla="*/ 6234378 w 12191999"/>
              <a:gd name="connsiteY125" fmla="*/ 6016261 h 6551875"/>
              <a:gd name="connsiteX126" fmla="*/ 6174053 w 12191999"/>
              <a:gd name="connsiteY126" fmla="*/ 6009911 h 6551875"/>
              <a:gd name="connsiteX127" fmla="*/ 6105790 w 12191999"/>
              <a:gd name="connsiteY127" fmla="*/ 6006736 h 6551875"/>
              <a:gd name="connsiteX128" fmla="*/ 6096000 w 12191999"/>
              <a:gd name="connsiteY128" fmla="*/ 6007191 h 6551875"/>
              <a:gd name="connsiteX129" fmla="*/ 6086211 w 12191999"/>
              <a:gd name="connsiteY129" fmla="*/ 6006736 h 6551875"/>
              <a:gd name="connsiteX130" fmla="*/ 6017949 w 12191999"/>
              <a:gd name="connsiteY130" fmla="*/ 6009911 h 6551875"/>
              <a:gd name="connsiteX131" fmla="*/ 5957622 w 12191999"/>
              <a:gd name="connsiteY131" fmla="*/ 6016261 h 6551875"/>
              <a:gd name="connsiteX132" fmla="*/ 5905235 w 12191999"/>
              <a:gd name="connsiteY132" fmla="*/ 6027373 h 6551875"/>
              <a:gd name="connsiteX133" fmla="*/ 5859197 w 12191999"/>
              <a:gd name="connsiteY133" fmla="*/ 6043248 h 6551875"/>
              <a:gd name="connsiteX134" fmla="*/ 5817922 w 12191999"/>
              <a:gd name="connsiteY134" fmla="*/ 6059123 h 6551875"/>
              <a:gd name="connsiteX135" fmla="*/ 5781409 w 12191999"/>
              <a:gd name="connsiteY135" fmla="*/ 6074998 h 6551875"/>
              <a:gd name="connsiteX136" fmla="*/ 5743309 w 12191999"/>
              <a:gd name="connsiteY136" fmla="*/ 6094048 h 6551875"/>
              <a:gd name="connsiteX137" fmla="*/ 5705211 w 12191999"/>
              <a:gd name="connsiteY137" fmla="*/ 6113098 h 6551875"/>
              <a:gd name="connsiteX138" fmla="*/ 5668697 w 12191999"/>
              <a:gd name="connsiteY138" fmla="*/ 6132148 h 6551875"/>
              <a:gd name="connsiteX139" fmla="*/ 5627422 w 12191999"/>
              <a:gd name="connsiteY139" fmla="*/ 6148023 h 6551875"/>
              <a:gd name="connsiteX140" fmla="*/ 5581384 w 12191999"/>
              <a:gd name="connsiteY140" fmla="*/ 6162311 h 6551875"/>
              <a:gd name="connsiteX141" fmla="*/ 5528997 w 12191999"/>
              <a:gd name="connsiteY141" fmla="*/ 6173423 h 6551875"/>
              <a:gd name="connsiteX142" fmla="*/ 5468672 w 12191999"/>
              <a:gd name="connsiteY142" fmla="*/ 6181361 h 6551875"/>
              <a:gd name="connsiteX143" fmla="*/ 5410200 w 12191999"/>
              <a:gd name="connsiteY143" fmla="*/ 6182721 h 6551875"/>
              <a:gd name="connsiteX144" fmla="*/ 5351728 w 12191999"/>
              <a:gd name="connsiteY144" fmla="*/ 6181361 h 6551875"/>
              <a:gd name="connsiteX145" fmla="*/ 5291402 w 12191999"/>
              <a:gd name="connsiteY145" fmla="*/ 6173423 h 6551875"/>
              <a:gd name="connsiteX146" fmla="*/ 5239015 w 12191999"/>
              <a:gd name="connsiteY146" fmla="*/ 6162311 h 6551875"/>
              <a:gd name="connsiteX147" fmla="*/ 5192979 w 12191999"/>
              <a:gd name="connsiteY147" fmla="*/ 6148023 h 6551875"/>
              <a:gd name="connsiteX148" fmla="*/ 5151703 w 12191999"/>
              <a:gd name="connsiteY148" fmla="*/ 6132148 h 6551875"/>
              <a:gd name="connsiteX149" fmla="*/ 5115190 w 12191999"/>
              <a:gd name="connsiteY149" fmla="*/ 6113098 h 6551875"/>
              <a:gd name="connsiteX150" fmla="*/ 5077092 w 12191999"/>
              <a:gd name="connsiteY150" fmla="*/ 6094048 h 6551875"/>
              <a:gd name="connsiteX151" fmla="*/ 5038990 w 12191999"/>
              <a:gd name="connsiteY151" fmla="*/ 6074998 h 6551875"/>
              <a:gd name="connsiteX152" fmla="*/ 5002479 w 12191999"/>
              <a:gd name="connsiteY152" fmla="*/ 6059123 h 6551875"/>
              <a:gd name="connsiteX153" fmla="*/ 4961203 w 12191999"/>
              <a:gd name="connsiteY153" fmla="*/ 6043248 h 6551875"/>
              <a:gd name="connsiteX154" fmla="*/ 4915166 w 12191999"/>
              <a:gd name="connsiteY154" fmla="*/ 6027373 h 6551875"/>
              <a:gd name="connsiteX155" fmla="*/ 4862778 w 12191999"/>
              <a:gd name="connsiteY155" fmla="*/ 6016261 h 6551875"/>
              <a:gd name="connsiteX156" fmla="*/ 4802454 w 12191999"/>
              <a:gd name="connsiteY156" fmla="*/ 6009911 h 6551875"/>
              <a:gd name="connsiteX157" fmla="*/ 4734190 w 12191999"/>
              <a:gd name="connsiteY157" fmla="*/ 6006736 h 6551875"/>
              <a:gd name="connsiteX158" fmla="*/ 4665929 w 12191999"/>
              <a:gd name="connsiteY158" fmla="*/ 6009911 h 6551875"/>
              <a:gd name="connsiteX159" fmla="*/ 4605603 w 12191999"/>
              <a:gd name="connsiteY159" fmla="*/ 6016261 h 6551875"/>
              <a:gd name="connsiteX160" fmla="*/ 4553217 w 12191999"/>
              <a:gd name="connsiteY160" fmla="*/ 6027373 h 6551875"/>
              <a:gd name="connsiteX161" fmla="*/ 4507178 w 12191999"/>
              <a:gd name="connsiteY161" fmla="*/ 6043248 h 6551875"/>
              <a:gd name="connsiteX162" fmla="*/ 4465903 w 12191999"/>
              <a:gd name="connsiteY162" fmla="*/ 6059123 h 6551875"/>
              <a:gd name="connsiteX163" fmla="*/ 4429390 w 12191999"/>
              <a:gd name="connsiteY163" fmla="*/ 6074998 h 6551875"/>
              <a:gd name="connsiteX164" fmla="*/ 4353190 w 12191999"/>
              <a:gd name="connsiteY164" fmla="*/ 6113098 h 6551875"/>
              <a:gd name="connsiteX165" fmla="*/ 4316678 w 12191999"/>
              <a:gd name="connsiteY165" fmla="*/ 6132148 h 6551875"/>
              <a:gd name="connsiteX166" fmla="*/ 4275403 w 12191999"/>
              <a:gd name="connsiteY166" fmla="*/ 6148023 h 6551875"/>
              <a:gd name="connsiteX167" fmla="*/ 4229365 w 12191999"/>
              <a:gd name="connsiteY167" fmla="*/ 6162311 h 6551875"/>
              <a:gd name="connsiteX168" fmla="*/ 4176978 w 12191999"/>
              <a:gd name="connsiteY168" fmla="*/ 6173423 h 6551875"/>
              <a:gd name="connsiteX169" fmla="*/ 4116653 w 12191999"/>
              <a:gd name="connsiteY169" fmla="*/ 6181361 h 6551875"/>
              <a:gd name="connsiteX170" fmla="*/ 4048390 w 12191999"/>
              <a:gd name="connsiteY170" fmla="*/ 6182948 h 6551875"/>
              <a:gd name="connsiteX171" fmla="*/ 3980128 w 12191999"/>
              <a:gd name="connsiteY171" fmla="*/ 6181361 h 6551875"/>
              <a:gd name="connsiteX172" fmla="*/ 3919803 w 12191999"/>
              <a:gd name="connsiteY172" fmla="*/ 6173423 h 6551875"/>
              <a:gd name="connsiteX173" fmla="*/ 3867415 w 12191999"/>
              <a:gd name="connsiteY173" fmla="*/ 6162311 h 6551875"/>
              <a:gd name="connsiteX174" fmla="*/ 3821378 w 12191999"/>
              <a:gd name="connsiteY174" fmla="*/ 6148023 h 6551875"/>
              <a:gd name="connsiteX175" fmla="*/ 3780103 w 12191999"/>
              <a:gd name="connsiteY175" fmla="*/ 6132148 h 6551875"/>
              <a:gd name="connsiteX176" fmla="*/ 3743590 w 12191999"/>
              <a:gd name="connsiteY176" fmla="*/ 6113098 h 6551875"/>
              <a:gd name="connsiteX177" fmla="*/ 3705490 w 12191999"/>
              <a:gd name="connsiteY177" fmla="*/ 6094048 h 6551875"/>
              <a:gd name="connsiteX178" fmla="*/ 3667390 w 12191999"/>
              <a:gd name="connsiteY178" fmla="*/ 6074998 h 6551875"/>
              <a:gd name="connsiteX179" fmla="*/ 3630878 w 12191999"/>
              <a:gd name="connsiteY179" fmla="*/ 6059123 h 6551875"/>
              <a:gd name="connsiteX180" fmla="*/ 3589603 w 12191999"/>
              <a:gd name="connsiteY180" fmla="*/ 6043248 h 6551875"/>
              <a:gd name="connsiteX181" fmla="*/ 3543565 w 12191999"/>
              <a:gd name="connsiteY181" fmla="*/ 6027373 h 6551875"/>
              <a:gd name="connsiteX182" fmla="*/ 3491178 w 12191999"/>
              <a:gd name="connsiteY182" fmla="*/ 6016261 h 6551875"/>
              <a:gd name="connsiteX183" fmla="*/ 3430853 w 12191999"/>
              <a:gd name="connsiteY183" fmla="*/ 6009911 h 6551875"/>
              <a:gd name="connsiteX184" fmla="*/ 3361003 w 12191999"/>
              <a:gd name="connsiteY184" fmla="*/ 6006736 h 6551875"/>
              <a:gd name="connsiteX185" fmla="*/ 3294328 w 12191999"/>
              <a:gd name="connsiteY185" fmla="*/ 6009911 h 6551875"/>
              <a:gd name="connsiteX186" fmla="*/ 3234003 w 12191999"/>
              <a:gd name="connsiteY186" fmla="*/ 6016261 h 6551875"/>
              <a:gd name="connsiteX187" fmla="*/ 3181615 w 12191999"/>
              <a:gd name="connsiteY187" fmla="*/ 6027373 h 6551875"/>
              <a:gd name="connsiteX188" fmla="*/ 3135578 w 12191999"/>
              <a:gd name="connsiteY188" fmla="*/ 6043248 h 6551875"/>
              <a:gd name="connsiteX189" fmla="*/ 3094303 w 12191999"/>
              <a:gd name="connsiteY189" fmla="*/ 6059123 h 6551875"/>
              <a:gd name="connsiteX190" fmla="*/ 3057790 w 12191999"/>
              <a:gd name="connsiteY190" fmla="*/ 6074998 h 6551875"/>
              <a:gd name="connsiteX191" fmla="*/ 3019690 w 12191999"/>
              <a:gd name="connsiteY191" fmla="*/ 6094048 h 6551875"/>
              <a:gd name="connsiteX192" fmla="*/ 2981590 w 12191999"/>
              <a:gd name="connsiteY192" fmla="*/ 6113098 h 6551875"/>
              <a:gd name="connsiteX193" fmla="*/ 2945078 w 12191999"/>
              <a:gd name="connsiteY193" fmla="*/ 6132148 h 6551875"/>
              <a:gd name="connsiteX194" fmla="*/ 2903803 w 12191999"/>
              <a:gd name="connsiteY194" fmla="*/ 6148023 h 6551875"/>
              <a:gd name="connsiteX195" fmla="*/ 2857765 w 12191999"/>
              <a:gd name="connsiteY195" fmla="*/ 6162311 h 6551875"/>
              <a:gd name="connsiteX196" fmla="*/ 2805378 w 12191999"/>
              <a:gd name="connsiteY196" fmla="*/ 6173423 h 6551875"/>
              <a:gd name="connsiteX197" fmla="*/ 2745053 w 12191999"/>
              <a:gd name="connsiteY197" fmla="*/ 6181361 h 6551875"/>
              <a:gd name="connsiteX198" fmla="*/ 2676790 w 12191999"/>
              <a:gd name="connsiteY198" fmla="*/ 6182948 h 6551875"/>
              <a:gd name="connsiteX199" fmla="*/ 2608528 w 12191999"/>
              <a:gd name="connsiteY199" fmla="*/ 6181361 h 6551875"/>
              <a:gd name="connsiteX200" fmla="*/ 2548203 w 12191999"/>
              <a:gd name="connsiteY200" fmla="*/ 6173423 h 6551875"/>
              <a:gd name="connsiteX201" fmla="*/ 2495815 w 12191999"/>
              <a:gd name="connsiteY201" fmla="*/ 6162311 h 6551875"/>
              <a:gd name="connsiteX202" fmla="*/ 2449778 w 12191999"/>
              <a:gd name="connsiteY202" fmla="*/ 6148023 h 6551875"/>
              <a:gd name="connsiteX203" fmla="*/ 2408503 w 12191999"/>
              <a:gd name="connsiteY203" fmla="*/ 6132148 h 6551875"/>
              <a:gd name="connsiteX204" fmla="*/ 2371990 w 12191999"/>
              <a:gd name="connsiteY204" fmla="*/ 6113098 h 6551875"/>
              <a:gd name="connsiteX205" fmla="*/ 2333890 w 12191999"/>
              <a:gd name="connsiteY205" fmla="*/ 6094048 h 6551875"/>
              <a:gd name="connsiteX206" fmla="*/ 2295790 w 12191999"/>
              <a:gd name="connsiteY206" fmla="*/ 6074998 h 6551875"/>
              <a:gd name="connsiteX207" fmla="*/ 2259278 w 12191999"/>
              <a:gd name="connsiteY207" fmla="*/ 6059123 h 6551875"/>
              <a:gd name="connsiteX208" fmla="*/ 2218003 w 12191999"/>
              <a:gd name="connsiteY208" fmla="*/ 6043248 h 6551875"/>
              <a:gd name="connsiteX209" fmla="*/ 2171965 w 12191999"/>
              <a:gd name="connsiteY209" fmla="*/ 6027373 h 6551875"/>
              <a:gd name="connsiteX210" fmla="*/ 2119578 w 12191999"/>
              <a:gd name="connsiteY210" fmla="*/ 6016261 h 6551875"/>
              <a:gd name="connsiteX211" fmla="*/ 2059253 w 12191999"/>
              <a:gd name="connsiteY211" fmla="*/ 6009911 h 6551875"/>
              <a:gd name="connsiteX212" fmla="*/ 1990990 w 12191999"/>
              <a:gd name="connsiteY212" fmla="*/ 6006736 h 6551875"/>
              <a:gd name="connsiteX213" fmla="*/ 1922728 w 12191999"/>
              <a:gd name="connsiteY213" fmla="*/ 6009911 h 6551875"/>
              <a:gd name="connsiteX214" fmla="*/ 1862403 w 12191999"/>
              <a:gd name="connsiteY214" fmla="*/ 6016261 h 6551875"/>
              <a:gd name="connsiteX215" fmla="*/ 1810015 w 12191999"/>
              <a:gd name="connsiteY215" fmla="*/ 6027373 h 6551875"/>
              <a:gd name="connsiteX216" fmla="*/ 1763978 w 12191999"/>
              <a:gd name="connsiteY216" fmla="*/ 6043248 h 6551875"/>
              <a:gd name="connsiteX217" fmla="*/ 1722703 w 12191999"/>
              <a:gd name="connsiteY217" fmla="*/ 6059123 h 6551875"/>
              <a:gd name="connsiteX218" fmla="*/ 1686190 w 12191999"/>
              <a:gd name="connsiteY218" fmla="*/ 6074998 h 6551875"/>
              <a:gd name="connsiteX219" fmla="*/ 1648090 w 12191999"/>
              <a:gd name="connsiteY219" fmla="*/ 6094048 h 6551875"/>
              <a:gd name="connsiteX220" fmla="*/ 1609990 w 12191999"/>
              <a:gd name="connsiteY220" fmla="*/ 6113098 h 6551875"/>
              <a:gd name="connsiteX221" fmla="*/ 1573478 w 12191999"/>
              <a:gd name="connsiteY221" fmla="*/ 6132148 h 6551875"/>
              <a:gd name="connsiteX222" fmla="*/ 1532203 w 12191999"/>
              <a:gd name="connsiteY222" fmla="*/ 6148023 h 6551875"/>
              <a:gd name="connsiteX223" fmla="*/ 1486165 w 12191999"/>
              <a:gd name="connsiteY223" fmla="*/ 6162311 h 6551875"/>
              <a:gd name="connsiteX224" fmla="*/ 1433778 w 12191999"/>
              <a:gd name="connsiteY224" fmla="*/ 6173423 h 6551875"/>
              <a:gd name="connsiteX225" fmla="*/ 1373453 w 12191999"/>
              <a:gd name="connsiteY225" fmla="*/ 6181361 h 6551875"/>
              <a:gd name="connsiteX226" fmla="*/ 1305190 w 12191999"/>
              <a:gd name="connsiteY226" fmla="*/ 6182948 h 6551875"/>
              <a:gd name="connsiteX227" fmla="*/ 1236928 w 12191999"/>
              <a:gd name="connsiteY227" fmla="*/ 6181361 h 6551875"/>
              <a:gd name="connsiteX228" fmla="*/ 1176603 w 12191999"/>
              <a:gd name="connsiteY228" fmla="*/ 6173423 h 6551875"/>
              <a:gd name="connsiteX229" fmla="*/ 1124215 w 12191999"/>
              <a:gd name="connsiteY229" fmla="*/ 6162311 h 6551875"/>
              <a:gd name="connsiteX230" fmla="*/ 1078178 w 12191999"/>
              <a:gd name="connsiteY230" fmla="*/ 6148023 h 6551875"/>
              <a:gd name="connsiteX231" fmla="*/ 1036903 w 12191999"/>
              <a:gd name="connsiteY231" fmla="*/ 6132148 h 6551875"/>
              <a:gd name="connsiteX232" fmla="*/ 1000390 w 12191999"/>
              <a:gd name="connsiteY232" fmla="*/ 6113098 h 6551875"/>
              <a:gd name="connsiteX233" fmla="*/ 962290 w 12191999"/>
              <a:gd name="connsiteY233" fmla="*/ 6094048 h 6551875"/>
              <a:gd name="connsiteX234" fmla="*/ 924190 w 12191999"/>
              <a:gd name="connsiteY234" fmla="*/ 6074998 h 6551875"/>
              <a:gd name="connsiteX235" fmla="*/ 887678 w 12191999"/>
              <a:gd name="connsiteY235" fmla="*/ 6059123 h 6551875"/>
              <a:gd name="connsiteX236" fmla="*/ 846403 w 12191999"/>
              <a:gd name="connsiteY236" fmla="*/ 6043248 h 6551875"/>
              <a:gd name="connsiteX237" fmla="*/ 800365 w 12191999"/>
              <a:gd name="connsiteY237" fmla="*/ 6027373 h 6551875"/>
              <a:gd name="connsiteX238" fmla="*/ 747978 w 12191999"/>
              <a:gd name="connsiteY238" fmla="*/ 6016261 h 6551875"/>
              <a:gd name="connsiteX239" fmla="*/ 687653 w 12191999"/>
              <a:gd name="connsiteY239" fmla="*/ 6009911 h 6551875"/>
              <a:gd name="connsiteX240" fmla="*/ 619390 w 12191999"/>
              <a:gd name="connsiteY240" fmla="*/ 6006736 h 6551875"/>
              <a:gd name="connsiteX241" fmla="*/ 551128 w 12191999"/>
              <a:gd name="connsiteY241" fmla="*/ 6009911 h 6551875"/>
              <a:gd name="connsiteX242" fmla="*/ 490803 w 12191999"/>
              <a:gd name="connsiteY242" fmla="*/ 6016261 h 6551875"/>
              <a:gd name="connsiteX243" fmla="*/ 438415 w 12191999"/>
              <a:gd name="connsiteY243" fmla="*/ 6027373 h 6551875"/>
              <a:gd name="connsiteX244" fmla="*/ 392378 w 12191999"/>
              <a:gd name="connsiteY244" fmla="*/ 6043248 h 6551875"/>
              <a:gd name="connsiteX245" fmla="*/ 351103 w 12191999"/>
              <a:gd name="connsiteY245" fmla="*/ 6059123 h 6551875"/>
              <a:gd name="connsiteX246" fmla="*/ 314590 w 12191999"/>
              <a:gd name="connsiteY246" fmla="*/ 6074998 h 6551875"/>
              <a:gd name="connsiteX247" fmla="*/ 276490 w 12191999"/>
              <a:gd name="connsiteY247" fmla="*/ 6094048 h 6551875"/>
              <a:gd name="connsiteX248" fmla="*/ 238390 w 12191999"/>
              <a:gd name="connsiteY248" fmla="*/ 6113098 h 6551875"/>
              <a:gd name="connsiteX249" fmla="*/ 201878 w 12191999"/>
              <a:gd name="connsiteY249" fmla="*/ 6132148 h 6551875"/>
              <a:gd name="connsiteX250" fmla="*/ 160603 w 12191999"/>
              <a:gd name="connsiteY250" fmla="*/ 6148023 h 6551875"/>
              <a:gd name="connsiteX251" fmla="*/ 114565 w 12191999"/>
              <a:gd name="connsiteY251" fmla="*/ 6162311 h 6551875"/>
              <a:gd name="connsiteX252" fmla="*/ 62178 w 12191999"/>
              <a:gd name="connsiteY252" fmla="*/ 6173423 h 6551875"/>
              <a:gd name="connsiteX253" fmla="*/ 1853 w 12191999"/>
              <a:gd name="connsiteY253" fmla="*/ 6181361 h 6551875"/>
              <a:gd name="connsiteX254" fmla="*/ 1 w 12191999"/>
              <a:gd name="connsiteY254" fmla="*/ 6181404 h 6551875"/>
              <a:gd name="connsiteX255" fmla="*/ 1 w 12191999"/>
              <a:gd name="connsiteY255" fmla="*/ 6551875 h 6551875"/>
              <a:gd name="connsiteX256" fmla="*/ 0 w 12191999"/>
              <a:gd name="connsiteY256" fmla="*/ 6551875 h 6551875"/>
              <a:gd name="connsiteX257" fmla="*/ 0 w 12191999"/>
              <a:gd name="connsiteY257" fmla="*/ 0 h 655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191999" h="6551875">
                <a:moveTo>
                  <a:pt x="0" y="0"/>
                </a:moveTo>
                <a:lnTo>
                  <a:pt x="12191999" y="0"/>
                </a:lnTo>
                <a:lnTo>
                  <a:pt x="12191999" y="6181404"/>
                </a:lnTo>
                <a:lnTo>
                  <a:pt x="12190147" y="6181361"/>
                </a:lnTo>
                <a:lnTo>
                  <a:pt x="12129821" y="6173424"/>
                </a:lnTo>
                <a:lnTo>
                  <a:pt x="12077433" y="6162311"/>
                </a:lnTo>
                <a:lnTo>
                  <a:pt x="12031397" y="6148023"/>
                </a:lnTo>
                <a:lnTo>
                  <a:pt x="11990121" y="6132148"/>
                </a:lnTo>
                <a:lnTo>
                  <a:pt x="11953609" y="6113098"/>
                </a:lnTo>
                <a:lnTo>
                  <a:pt x="11915509" y="6094048"/>
                </a:lnTo>
                <a:lnTo>
                  <a:pt x="11877409" y="6074998"/>
                </a:lnTo>
                <a:lnTo>
                  <a:pt x="11840897" y="6059123"/>
                </a:lnTo>
                <a:lnTo>
                  <a:pt x="11799621" y="6043248"/>
                </a:lnTo>
                <a:lnTo>
                  <a:pt x="11753583" y="6027373"/>
                </a:lnTo>
                <a:lnTo>
                  <a:pt x="11701197" y="6016261"/>
                </a:lnTo>
                <a:lnTo>
                  <a:pt x="11640871" y="6009911"/>
                </a:lnTo>
                <a:lnTo>
                  <a:pt x="11572609" y="6006736"/>
                </a:lnTo>
                <a:lnTo>
                  <a:pt x="11504347" y="6009911"/>
                </a:lnTo>
                <a:lnTo>
                  <a:pt x="11444021" y="6016261"/>
                </a:lnTo>
                <a:lnTo>
                  <a:pt x="11391633" y="6027373"/>
                </a:lnTo>
                <a:lnTo>
                  <a:pt x="11345597" y="6043248"/>
                </a:lnTo>
                <a:lnTo>
                  <a:pt x="11304321" y="6059123"/>
                </a:lnTo>
                <a:lnTo>
                  <a:pt x="11267809" y="6074998"/>
                </a:lnTo>
                <a:lnTo>
                  <a:pt x="11229709" y="6094048"/>
                </a:lnTo>
                <a:lnTo>
                  <a:pt x="11191609" y="6113098"/>
                </a:lnTo>
                <a:lnTo>
                  <a:pt x="11155097" y="6132148"/>
                </a:lnTo>
                <a:lnTo>
                  <a:pt x="11113821" y="6148023"/>
                </a:lnTo>
                <a:lnTo>
                  <a:pt x="11067783" y="6162311"/>
                </a:lnTo>
                <a:lnTo>
                  <a:pt x="11015397" y="6173423"/>
                </a:lnTo>
                <a:lnTo>
                  <a:pt x="10955071" y="6181361"/>
                </a:lnTo>
                <a:lnTo>
                  <a:pt x="10886809" y="6182948"/>
                </a:lnTo>
                <a:lnTo>
                  <a:pt x="10818547" y="6181361"/>
                </a:lnTo>
                <a:lnTo>
                  <a:pt x="10758221" y="6173423"/>
                </a:lnTo>
                <a:lnTo>
                  <a:pt x="10705833" y="6162311"/>
                </a:lnTo>
                <a:lnTo>
                  <a:pt x="10659797" y="6148023"/>
                </a:lnTo>
                <a:lnTo>
                  <a:pt x="10618521" y="6132148"/>
                </a:lnTo>
                <a:lnTo>
                  <a:pt x="10582009" y="6113098"/>
                </a:lnTo>
                <a:lnTo>
                  <a:pt x="10543909" y="6094048"/>
                </a:lnTo>
                <a:lnTo>
                  <a:pt x="10505809" y="6074998"/>
                </a:lnTo>
                <a:lnTo>
                  <a:pt x="10469297" y="6059123"/>
                </a:lnTo>
                <a:lnTo>
                  <a:pt x="10428021" y="6043248"/>
                </a:lnTo>
                <a:lnTo>
                  <a:pt x="10381983" y="6027373"/>
                </a:lnTo>
                <a:lnTo>
                  <a:pt x="10329597" y="6016261"/>
                </a:lnTo>
                <a:lnTo>
                  <a:pt x="10269271" y="6009911"/>
                </a:lnTo>
                <a:lnTo>
                  <a:pt x="10201009" y="6006736"/>
                </a:lnTo>
                <a:lnTo>
                  <a:pt x="10132747" y="6009911"/>
                </a:lnTo>
                <a:lnTo>
                  <a:pt x="10072421" y="6016261"/>
                </a:lnTo>
                <a:lnTo>
                  <a:pt x="10020033" y="6027373"/>
                </a:lnTo>
                <a:lnTo>
                  <a:pt x="9973997" y="6043248"/>
                </a:lnTo>
                <a:lnTo>
                  <a:pt x="9932721" y="6059123"/>
                </a:lnTo>
                <a:lnTo>
                  <a:pt x="9896209" y="6074998"/>
                </a:lnTo>
                <a:lnTo>
                  <a:pt x="9820009" y="6113098"/>
                </a:lnTo>
                <a:lnTo>
                  <a:pt x="9783497" y="6132148"/>
                </a:lnTo>
                <a:lnTo>
                  <a:pt x="9742221" y="6148023"/>
                </a:lnTo>
                <a:lnTo>
                  <a:pt x="9696183" y="6162311"/>
                </a:lnTo>
                <a:lnTo>
                  <a:pt x="9643797" y="6173423"/>
                </a:lnTo>
                <a:lnTo>
                  <a:pt x="9583471" y="6181361"/>
                </a:lnTo>
                <a:lnTo>
                  <a:pt x="9515209" y="6182948"/>
                </a:lnTo>
                <a:lnTo>
                  <a:pt x="9446947" y="6181361"/>
                </a:lnTo>
                <a:lnTo>
                  <a:pt x="9386621" y="6173423"/>
                </a:lnTo>
                <a:lnTo>
                  <a:pt x="9334233" y="6162311"/>
                </a:lnTo>
                <a:lnTo>
                  <a:pt x="9288197" y="6148023"/>
                </a:lnTo>
                <a:lnTo>
                  <a:pt x="9246921" y="6132148"/>
                </a:lnTo>
                <a:lnTo>
                  <a:pt x="9210409" y="6113098"/>
                </a:lnTo>
                <a:lnTo>
                  <a:pt x="9172309" y="6094048"/>
                </a:lnTo>
                <a:lnTo>
                  <a:pt x="9134209" y="6074998"/>
                </a:lnTo>
                <a:lnTo>
                  <a:pt x="9097697" y="6059123"/>
                </a:lnTo>
                <a:lnTo>
                  <a:pt x="9056421" y="6043248"/>
                </a:lnTo>
                <a:lnTo>
                  <a:pt x="9010383" y="6027373"/>
                </a:lnTo>
                <a:lnTo>
                  <a:pt x="8957997" y="6016261"/>
                </a:lnTo>
                <a:lnTo>
                  <a:pt x="8897671" y="6009911"/>
                </a:lnTo>
                <a:lnTo>
                  <a:pt x="8827821" y="6006736"/>
                </a:lnTo>
                <a:lnTo>
                  <a:pt x="8761147" y="6009911"/>
                </a:lnTo>
                <a:lnTo>
                  <a:pt x="8700821" y="6016261"/>
                </a:lnTo>
                <a:lnTo>
                  <a:pt x="8648433" y="6027373"/>
                </a:lnTo>
                <a:lnTo>
                  <a:pt x="8602397" y="6043248"/>
                </a:lnTo>
                <a:lnTo>
                  <a:pt x="8561121" y="6059123"/>
                </a:lnTo>
                <a:lnTo>
                  <a:pt x="8524609" y="6074998"/>
                </a:lnTo>
                <a:lnTo>
                  <a:pt x="8486509" y="6094048"/>
                </a:lnTo>
                <a:lnTo>
                  <a:pt x="8448409" y="6113098"/>
                </a:lnTo>
                <a:lnTo>
                  <a:pt x="8411897" y="6132148"/>
                </a:lnTo>
                <a:lnTo>
                  <a:pt x="8370622" y="6148023"/>
                </a:lnTo>
                <a:lnTo>
                  <a:pt x="8324584" y="6162311"/>
                </a:lnTo>
                <a:lnTo>
                  <a:pt x="8272197" y="6173423"/>
                </a:lnTo>
                <a:lnTo>
                  <a:pt x="8211872" y="6181361"/>
                </a:lnTo>
                <a:lnTo>
                  <a:pt x="8143609" y="6182948"/>
                </a:lnTo>
                <a:lnTo>
                  <a:pt x="8075347" y="6181361"/>
                </a:lnTo>
                <a:lnTo>
                  <a:pt x="8015022" y="6173423"/>
                </a:lnTo>
                <a:lnTo>
                  <a:pt x="7962634" y="6162311"/>
                </a:lnTo>
                <a:lnTo>
                  <a:pt x="7916597" y="6148023"/>
                </a:lnTo>
                <a:lnTo>
                  <a:pt x="7875322" y="6132148"/>
                </a:lnTo>
                <a:lnTo>
                  <a:pt x="7838809" y="6113098"/>
                </a:lnTo>
                <a:lnTo>
                  <a:pt x="7800709" y="6094048"/>
                </a:lnTo>
                <a:lnTo>
                  <a:pt x="7762609" y="6074998"/>
                </a:lnTo>
                <a:lnTo>
                  <a:pt x="7726097" y="6059123"/>
                </a:lnTo>
                <a:lnTo>
                  <a:pt x="7684822" y="6043248"/>
                </a:lnTo>
                <a:lnTo>
                  <a:pt x="7638784" y="6027373"/>
                </a:lnTo>
                <a:lnTo>
                  <a:pt x="7586397" y="6016261"/>
                </a:lnTo>
                <a:lnTo>
                  <a:pt x="7526072" y="6009911"/>
                </a:lnTo>
                <a:lnTo>
                  <a:pt x="7457809" y="6006736"/>
                </a:lnTo>
                <a:lnTo>
                  <a:pt x="7389547" y="6009911"/>
                </a:lnTo>
                <a:lnTo>
                  <a:pt x="7329222" y="6016261"/>
                </a:lnTo>
                <a:lnTo>
                  <a:pt x="7276834" y="6027373"/>
                </a:lnTo>
                <a:lnTo>
                  <a:pt x="7230797" y="6043248"/>
                </a:lnTo>
                <a:lnTo>
                  <a:pt x="7189522" y="6059123"/>
                </a:lnTo>
                <a:lnTo>
                  <a:pt x="7153009" y="6074998"/>
                </a:lnTo>
                <a:lnTo>
                  <a:pt x="7114909" y="6094048"/>
                </a:lnTo>
                <a:lnTo>
                  <a:pt x="7076809" y="6113098"/>
                </a:lnTo>
                <a:lnTo>
                  <a:pt x="7040297" y="6132148"/>
                </a:lnTo>
                <a:lnTo>
                  <a:pt x="6999022" y="6148023"/>
                </a:lnTo>
                <a:lnTo>
                  <a:pt x="6952984" y="6162311"/>
                </a:lnTo>
                <a:lnTo>
                  <a:pt x="6900597" y="6173423"/>
                </a:lnTo>
                <a:lnTo>
                  <a:pt x="6840272" y="6181361"/>
                </a:lnTo>
                <a:lnTo>
                  <a:pt x="6781800" y="6182721"/>
                </a:lnTo>
                <a:lnTo>
                  <a:pt x="6723328" y="6181361"/>
                </a:lnTo>
                <a:lnTo>
                  <a:pt x="6663003" y="6173423"/>
                </a:lnTo>
                <a:lnTo>
                  <a:pt x="6610615" y="6162311"/>
                </a:lnTo>
                <a:lnTo>
                  <a:pt x="6564578" y="6148023"/>
                </a:lnTo>
                <a:lnTo>
                  <a:pt x="6523303" y="6132148"/>
                </a:lnTo>
                <a:lnTo>
                  <a:pt x="6486790" y="6113098"/>
                </a:lnTo>
                <a:lnTo>
                  <a:pt x="6448690" y="6094048"/>
                </a:lnTo>
                <a:lnTo>
                  <a:pt x="6410590" y="6074998"/>
                </a:lnTo>
                <a:lnTo>
                  <a:pt x="6374078" y="6059123"/>
                </a:lnTo>
                <a:lnTo>
                  <a:pt x="6332803" y="6043248"/>
                </a:lnTo>
                <a:lnTo>
                  <a:pt x="6286765" y="6027373"/>
                </a:lnTo>
                <a:lnTo>
                  <a:pt x="6234378" y="6016261"/>
                </a:lnTo>
                <a:lnTo>
                  <a:pt x="6174053" y="6009911"/>
                </a:lnTo>
                <a:lnTo>
                  <a:pt x="6105790" y="6006736"/>
                </a:lnTo>
                <a:lnTo>
                  <a:pt x="6096000" y="6007191"/>
                </a:lnTo>
                <a:lnTo>
                  <a:pt x="6086211" y="6006736"/>
                </a:lnTo>
                <a:lnTo>
                  <a:pt x="6017949" y="6009911"/>
                </a:lnTo>
                <a:lnTo>
                  <a:pt x="5957622" y="6016261"/>
                </a:lnTo>
                <a:lnTo>
                  <a:pt x="5905235" y="6027373"/>
                </a:lnTo>
                <a:lnTo>
                  <a:pt x="5859197" y="6043248"/>
                </a:lnTo>
                <a:lnTo>
                  <a:pt x="5817922" y="6059123"/>
                </a:lnTo>
                <a:lnTo>
                  <a:pt x="5781409" y="6074998"/>
                </a:lnTo>
                <a:lnTo>
                  <a:pt x="5743309" y="6094048"/>
                </a:lnTo>
                <a:lnTo>
                  <a:pt x="5705211" y="6113098"/>
                </a:lnTo>
                <a:lnTo>
                  <a:pt x="5668697" y="6132148"/>
                </a:lnTo>
                <a:lnTo>
                  <a:pt x="5627422" y="6148023"/>
                </a:lnTo>
                <a:lnTo>
                  <a:pt x="5581384" y="6162311"/>
                </a:lnTo>
                <a:lnTo>
                  <a:pt x="5528997" y="6173423"/>
                </a:lnTo>
                <a:lnTo>
                  <a:pt x="5468672" y="6181361"/>
                </a:lnTo>
                <a:lnTo>
                  <a:pt x="5410200" y="6182721"/>
                </a:lnTo>
                <a:lnTo>
                  <a:pt x="5351728" y="6181361"/>
                </a:lnTo>
                <a:lnTo>
                  <a:pt x="5291402" y="6173423"/>
                </a:lnTo>
                <a:lnTo>
                  <a:pt x="5239015" y="6162311"/>
                </a:lnTo>
                <a:lnTo>
                  <a:pt x="5192979" y="6148023"/>
                </a:lnTo>
                <a:lnTo>
                  <a:pt x="5151703" y="6132148"/>
                </a:lnTo>
                <a:lnTo>
                  <a:pt x="5115190" y="6113098"/>
                </a:lnTo>
                <a:lnTo>
                  <a:pt x="5077092" y="6094048"/>
                </a:lnTo>
                <a:lnTo>
                  <a:pt x="5038990" y="6074998"/>
                </a:lnTo>
                <a:lnTo>
                  <a:pt x="5002479" y="6059123"/>
                </a:lnTo>
                <a:lnTo>
                  <a:pt x="4961203" y="6043248"/>
                </a:lnTo>
                <a:lnTo>
                  <a:pt x="4915166" y="6027373"/>
                </a:lnTo>
                <a:lnTo>
                  <a:pt x="4862778" y="6016261"/>
                </a:lnTo>
                <a:lnTo>
                  <a:pt x="4802454" y="6009911"/>
                </a:lnTo>
                <a:lnTo>
                  <a:pt x="4734190" y="6006736"/>
                </a:lnTo>
                <a:lnTo>
                  <a:pt x="4665929" y="6009911"/>
                </a:lnTo>
                <a:lnTo>
                  <a:pt x="4605603" y="6016261"/>
                </a:lnTo>
                <a:lnTo>
                  <a:pt x="4553217" y="6027373"/>
                </a:lnTo>
                <a:lnTo>
                  <a:pt x="4507178" y="6043248"/>
                </a:lnTo>
                <a:lnTo>
                  <a:pt x="4465903" y="6059123"/>
                </a:lnTo>
                <a:lnTo>
                  <a:pt x="4429390" y="6074998"/>
                </a:lnTo>
                <a:lnTo>
                  <a:pt x="4353190" y="6113098"/>
                </a:lnTo>
                <a:lnTo>
                  <a:pt x="4316678" y="6132148"/>
                </a:lnTo>
                <a:lnTo>
                  <a:pt x="4275403" y="6148023"/>
                </a:lnTo>
                <a:lnTo>
                  <a:pt x="4229365" y="6162311"/>
                </a:lnTo>
                <a:lnTo>
                  <a:pt x="4176978" y="6173423"/>
                </a:lnTo>
                <a:lnTo>
                  <a:pt x="4116653" y="6181361"/>
                </a:lnTo>
                <a:lnTo>
                  <a:pt x="4048390" y="6182948"/>
                </a:lnTo>
                <a:lnTo>
                  <a:pt x="3980128" y="6181361"/>
                </a:lnTo>
                <a:lnTo>
                  <a:pt x="3919803" y="6173423"/>
                </a:lnTo>
                <a:lnTo>
                  <a:pt x="3867415" y="6162311"/>
                </a:lnTo>
                <a:lnTo>
                  <a:pt x="3821378" y="6148023"/>
                </a:lnTo>
                <a:lnTo>
                  <a:pt x="3780103" y="6132148"/>
                </a:lnTo>
                <a:lnTo>
                  <a:pt x="3743590" y="6113098"/>
                </a:lnTo>
                <a:lnTo>
                  <a:pt x="3705490" y="6094048"/>
                </a:lnTo>
                <a:lnTo>
                  <a:pt x="3667390" y="6074998"/>
                </a:lnTo>
                <a:lnTo>
                  <a:pt x="3630878" y="6059123"/>
                </a:lnTo>
                <a:lnTo>
                  <a:pt x="3589603" y="6043248"/>
                </a:lnTo>
                <a:lnTo>
                  <a:pt x="3543565" y="6027373"/>
                </a:lnTo>
                <a:lnTo>
                  <a:pt x="3491178" y="6016261"/>
                </a:lnTo>
                <a:lnTo>
                  <a:pt x="3430853" y="6009911"/>
                </a:lnTo>
                <a:lnTo>
                  <a:pt x="3361003" y="6006736"/>
                </a:lnTo>
                <a:lnTo>
                  <a:pt x="3294328" y="6009911"/>
                </a:lnTo>
                <a:lnTo>
                  <a:pt x="3234003" y="6016261"/>
                </a:lnTo>
                <a:lnTo>
                  <a:pt x="3181615" y="6027373"/>
                </a:lnTo>
                <a:lnTo>
                  <a:pt x="3135578" y="6043248"/>
                </a:lnTo>
                <a:lnTo>
                  <a:pt x="3094303" y="6059123"/>
                </a:lnTo>
                <a:lnTo>
                  <a:pt x="3057790" y="6074998"/>
                </a:lnTo>
                <a:lnTo>
                  <a:pt x="3019690" y="6094048"/>
                </a:lnTo>
                <a:lnTo>
                  <a:pt x="2981590" y="6113098"/>
                </a:lnTo>
                <a:lnTo>
                  <a:pt x="2945078" y="6132148"/>
                </a:lnTo>
                <a:lnTo>
                  <a:pt x="2903803" y="6148023"/>
                </a:lnTo>
                <a:lnTo>
                  <a:pt x="2857765" y="6162311"/>
                </a:lnTo>
                <a:lnTo>
                  <a:pt x="2805378" y="6173423"/>
                </a:lnTo>
                <a:lnTo>
                  <a:pt x="2745053" y="6181361"/>
                </a:lnTo>
                <a:lnTo>
                  <a:pt x="2676790" y="6182948"/>
                </a:lnTo>
                <a:lnTo>
                  <a:pt x="2608528" y="6181361"/>
                </a:lnTo>
                <a:lnTo>
                  <a:pt x="2548203" y="6173423"/>
                </a:lnTo>
                <a:lnTo>
                  <a:pt x="2495815" y="6162311"/>
                </a:lnTo>
                <a:lnTo>
                  <a:pt x="2449778" y="6148023"/>
                </a:lnTo>
                <a:lnTo>
                  <a:pt x="2408503" y="6132148"/>
                </a:lnTo>
                <a:lnTo>
                  <a:pt x="2371990" y="6113098"/>
                </a:lnTo>
                <a:lnTo>
                  <a:pt x="2333890" y="6094048"/>
                </a:lnTo>
                <a:lnTo>
                  <a:pt x="2295790" y="6074998"/>
                </a:lnTo>
                <a:lnTo>
                  <a:pt x="2259278" y="6059123"/>
                </a:lnTo>
                <a:lnTo>
                  <a:pt x="2218003" y="6043248"/>
                </a:lnTo>
                <a:lnTo>
                  <a:pt x="2171965" y="6027373"/>
                </a:lnTo>
                <a:lnTo>
                  <a:pt x="2119578" y="6016261"/>
                </a:lnTo>
                <a:lnTo>
                  <a:pt x="2059253" y="6009911"/>
                </a:lnTo>
                <a:lnTo>
                  <a:pt x="1990990" y="6006736"/>
                </a:lnTo>
                <a:lnTo>
                  <a:pt x="1922728" y="6009911"/>
                </a:lnTo>
                <a:lnTo>
                  <a:pt x="1862403" y="6016261"/>
                </a:lnTo>
                <a:lnTo>
                  <a:pt x="1810015" y="6027373"/>
                </a:lnTo>
                <a:lnTo>
                  <a:pt x="1763978" y="6043248"/>
                </a:lnTo>
                <a:lnTo>
                  <a:pt x="1722703" y="6059123"/>
                </a:lnTo>
                <a:lnTo>
                  <a:pt x="1686190" y="6074998"/>
                </a:lnTo>
                <a:lnTo>
                  <a:pt x="1648090" y="6094048"/>
                </a:lnTo>
                <a:lnTo>
                  <a:pt x="1609990" y="6113098"/>
                </a:lnTo>
                <a:lnTo>
                  <a:pt x="1573478" y="6132148"/>
                </a:lnTo>
                <a:lnTo>
                  <a:pt x="1532203" y="6148023"/>
                </a:lnTo>
                <a:lnTo>
                  <a:pt x="1486165" y="6162311"/>
                </a:lnTo>
                <a:lnTo>
                  <a:pt x="1433778" y="6173423"/>
                </a:lnTo>
                <a:lnTo>
                  <a:pt x="1373453" y="6181361"/>
                </a:lnTo>
                <a:lnTo>
                  <a:pt x="1305190" y="6182948"/>
                </a:lnTo>
                <a:lnTo>
                  <a:pt x="1236928" y="6181361"/>
                </a:lnTo>
                <a:lnTo>
                  <a:pt x="1176603" y="6173423"/>
                </a:lnTo>
                <a:lnTo>
                  <a:pt x="1124215" y="6162311"/>
                </a:lnTo>
                <a:lnTo>
                  <a:pt x="1078178" y="6148023"/>
                </a:lnTo>
                <a:lnTo>
                  <a:pt x="1036903" y="6132148"/>
                </a:lnTo>
                <a:lnTo>
                  <a:pt x="1000390" y="6113098"/>
                </a:lnTo>
                <a:lnTo>
                  <a:pt x="962290" y="6094048"/>
                </a:lnTo>
                <a:lnTo>
                  <a:pt x="924190" y="6074998"/>
                </a:lnTo>
                <a:lnTo>
                  <a:pt x="887678" y="6059123"/>
                </a:lnTo>
                <a:lnTo>
                  <a:pt x="846403" y="6043248"/>
                </a:lnTo>
                <a:lnTo>
                  <a:pt x="800365" y="6027373"/>
                </a:lnTo>
                <a:lnTo>
                  <a:pt x="747978" y="6016261"/>
                </a:lnTo>
                <a:lnTo>
                  <a:pt x="687653" y="6009911"/>
                </a:lnTo>
                <a:lnTo>
                  <a:pt x="619390" y="6006736"/>
                </a:lnTo>
                <a:lnTo>
                  <a:pt x="551128" y="6009911"/>
                </a:lnTo>
                <a:lnTo>
                  <a:pt x="490803" y="6016261"/>
                </a:lnTo>
                <a:lnTo>
                  <a:pt x="438415" y="6027373"/>
                </a:lnTo>
                <a:lnTo>
                  <a:pt x="392378" y="6043248"/>
                </a:lnTo>
                <a:lnTo>
                  <a:pt x="351103" y="6059123"/>
                </a:lnTo>
                <a:lnTo>
                  <a:pt x="314590" y="6074998"/>
                </a:lnTo>
                <a:lnTo>
                  <a:pt x="276490" y="6094048"/>
                </a:lnTo>
                <a:lnTo>
                  <a:pt x="238390" y="6113098"/>
                </a:lnTo>
                <a:lnTo>
                  <a:pt x="201878" y="6132148"/>
                </a:lnTo>
                <a:lnTo>
                  <a:pt x="160603" y="6148023"/>
                </a:lnTo>
                <a:lnTo>
                  <a:pt x="114565" y="6162311"/>
                </a:lnTo>
                <a:lnTo>
                  <a:pt x="62178" y="6173423"/>
                </a:lnTo>
                <a:lnTo>
                  <a:pt x="1853" y="6181361"/>
                </a:lnTo>
                <a:lnTo>
                  <a:pt x="1" y="6181404"/>
                </a:lnTo>
                <a:lnTo>
                  <a:pt x="1" y="6551875"/>
                </a:lnTo>
                <a:lnTo>
                  <a:pt x="0" y="65518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C34CDE-A701-EABE-C4E7-61DAA9F8B49E}"/>
              </a:ext>
            </a:extLst>
          </p:cNvPr>
          <p:cNvSpPr>
            <a:spLocks noGrp="1"/>
          </p:cNvSpPr>
          <p:nvPr>
            <p:ph type="title"/>
          </p:nvPr>
        </p:nvSpPr>
        <p:spPr>
          <a:xfrm>
            <a:off x="766761" y="662399"/>
            <a:ext cx="11308007" cy="860276"/>
          </a:xfrm>
        </p:spPr>
        <p:txBody>
          <a:bodyPr anchor="t">
            <a:normAutofit/>
          </a:bodyPr>
          <a:lstStyle/>
          <a:p>
            <a:r>
              <a:rPr lang="en-US" dirty="0"/>
              <a:t>Modeling the data using Random Forest Classifier</a:t>
            </a:r>
          </a:p>
        </p:txBody>
      </p:sp>
      <p:sp>
        <p:nvSpPr>
          <p:cNvPr id="3" name="Content Placeholder 2">
            <a:extLst>
              <a:ext uri="{FF2B5EF4-FFF2-40B4-BE49-F238E27FC236}">
                <a16:creationId xmlns:a16="http://schemas.microsoft.com/office/drawing/2014/main" id="{2AD38886-9CE2-977C-11FC-CB4A9C2BB588}"/>
              </a:ext>
            </a:extLst>
          </p:cNvPr>
          <p:cNvSpPr>
            <a:spLocks noGrp="1"/>
          </p:cNvSpPr>
          <p:nvPr>
            <p:ph idx="1"/>
          </p:nvPr>
        </p:nvSpPr>
        <p:spPr>
          <a:xfrm>
            <a:off x="766763" y="1828800"/>
            <a:ext cx="4871249" cy="3780002"/>
          </a:xfrm>
        </p:spPr>
        <p:txBody>
          <a:bodyP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Random Forest is a supervised learning algorithm which is used for both classification as well as regression. It is mainly used for classification problems. This method creates decision trees on data samples and then gets the prediction from each of them and finally selects the best solution by means of voting.</a:t>
            </a:r>
            <a:r>
              <a:rPr lang="en-US" sz="2000" dirty="0">
                <a:effectLst/>
              </a:rPr>
              <a:t> </a:t>
            </a:r>
          </a:p>
          <a:p>
            <a:r>
              <a:rPr lang="en-US" sz="2000" dirty="0"/>
              <a:t>The accuracy for this model was 99.5%</a:t>
            </a:r>
          </a:p>
          <a:p>
            <a:r>
              <a:rPr lang="en-US" sz="2000" dirty="0"/>
              <a:t>Classification report for this model is shown in the figure</a:t>
            </a:r>
          </a:p>
        </p:txBody>
      </p:sp>
      <p:pic>
        <p:nvPicPr>
          <p:cNvPr id="5" name="Picture 4" descr="Table&#10;&#10;Description automatically generated">
            <a:extLst>
              <a:ext uri="{FF2B5EF4-FFF2-40B4-BE49-F238E27FC236}">
                <a16:creationId xmlns:a16="http://schemas.microsoft.com/office/drawing/2014/main" id="{FA050C4F-A0B3-FE0E-A881-1FF86A925CCC}"/>
              </a:ext>
            </a:extLst>
          </p:cNvPr>
          <p:cNvPicPr>
            <a:picLocks noChangeAspect="1"/>
          </p:cNvPicPr>
          <p:nvPr/>
        </p:nvPicPr>
        <p:blipFill>
          <a:blip r:embed="rId4"/>
          <a:stretch>
            <a:fillRect/>
          </a:stretch>
        </p:blipFill>
        <p:spPr>
          <a:xfrm>
            <a:off x="5580225" y="3151495"/>
            <a:ext cx="6592510" cy="2076359"/>
          </a:xfrm>
          <a:prstGeom prst="rect">
            <a:avLst/>
          </a:prstGeom>
        </p:spPr>
      </p:pic>
      <p:pic>
        <p:nvPicPr>
          <p:cNvPr id="4" name="Audio Recording Nov 17, 2022 at 12:03:48 AM">
            <a:hlinkClick r:id="" action="ppaction://media"/>
            <a:extLst>
              <a:ext uri="{FF2B5EF4-FFF2-40B4-BE49-F238E27FC236}">
                <a16:creationId xmlns:a16="http://schemas.microsoft.com/office/drawing/2014/main" id="{98EADBFD-F6ED-354F-78BF-75594E5EA6C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38443" y="5102127"/>
            <a:ext cx="812800" cy="812800"/>
          </a:xfrm>
          <a:prstGeom prst="rect">
            <a:avLst/>
          </a:prstGeom>
        </p:spPr>
      </p:pic>
    </p:spTree>
    <p:extLst>
      <p:ext uri="{BB962C8B-B14F-4D97-AF65-F5344CB8AC3E}">
        <p14:creationId xmlns:p14="http://schemas.microsoft.com/office/powerpoint/2010/main" val="373664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44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A5ACB9A-B0E5-4B85-B616-BAAFCBF06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72E88C85-0C12-45AB-AB38-7DD8508C1C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6" cy="6858000"/>
            <a:chOff x="1" y="0"/>
            <a:chExt cx="12191996" cy="6858000"/>
          </a:xfrm>
        </p:grpSpPr>
        <p:sp>
          <p:nvSpPr>
            <p:cNvPr id="12" name="Rectangle 11">
              <a:extLst>
                <a:ext uri="{FF2B5EF4-FFF2-40B4-BE49-F238E27FC236}">
                  <a16:creationId xmlns:a16="http://schemas.microsoft.com/office/drawing/2014/main" id="{442F1C99-DC89-4C0E-9645-78ED266B8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3" name="Rectangle 12">
              <a:extLst>
                <a:ext uri="{FF2B5EF4-FFF2-40B4-BE49-F238E27FC236}">
                  <a16:creationId xmlns:a16="http://schemas.microsoft.com/office/drawing/2014/main" id="{49EB5FB3-6DE8-43D7-9A37-2E1189B12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useBgFill="1">
        <p:nvSpPr>
          <p:cNvPr id="15" name="Freeform: Shape 14">
            <a:extLst>
              <a:ext uri="{FF2B5EF4-FFF2-40B4-BE49-F238E27FC236}">
                <a16:creationId xmlns:a16="http://schemas.microsoft.com/office/drawing/2014/main" id="{21CD0CBD-C727-43F9-BDFE-34D6D1A97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551875"/>
          </a:xfrm>
          <a:custGeom>
            <a:avLst/>
            <a:gdLst>
              <a:gd name="connsiteX0" fmla="*/ 0 w 12191999"/>
              <a:gd name="connsiteY0" fmla="*/ 0 h 6551875"/>
              <a:gd name="connsiteX1" fmla="*/ 12191999 w 12191999"/>
              <a:gd name="connsiteY1" fmla="*/ 0 h 6551875"/>
              <a:gd name="connsiteX2" fmla="*/ 12191999 w 12191999"/>
              <a:gd name="connsiteY2" fmla="*/ 6181404 h 6551875"/>
              <a:gd name="connsiteX3" fmla="*/ 12190147 w 12191999"/>
              <a:gd name="connsiteY3" fmla="*/ 6181361 h 6551875"/>
              <a:gd name="connsiteX4" fmla="*/ 12129821 w 12191999"/>
              <a:gd name="connsiteY4" fmla="*/ 6173424 h 6551875"/>
              <a:gd name="connsiteX5" fmla="*/ 12077433 w 12191999"/>
              <a:gd name="connsiteY5" fmla="*/ 6162311 h 6551875"/>
              <a:gd name="connsiteX6" fmla="*/ 12031397 w 12191999"/>
              <a:gd name="connsiteY6" fmla="*/ 6148023 h 6551875"/>
              <a:gd name="connsiteX7" fmla="*/ 11990121 w 12191999"/>
              <a:gd name="connsiteY7" fmla="*/ 6132148 h 6551875"/>
              <a:gd name="connsiteX8" fmla="*/ 11953609 w 12191999"/>
              <a:gd name="connsiteY8" fmla="*/ 6113098 h 6551875"/>
              <a:gd name="connsiteX9" fmla="*/ 11915509 w 12191999"/>
              <a:gd name="connsiteY9" fmla="*/ 6094048 h 6551875"/>
              <a:gd name="connsiteX10" fmla="*/ 11877409 w 12191999"/>
              <a:gd name="connsiteY10" fmla="*/ 6074998 h 6551875"/>
              <a:gd name="connsiteX11" fmla="*/ 11840897 w 12191999"/>
              <a:gd name="connsiteY11" fmla="*/ 6059123 h 6551875"/>
              <a:gd name="connsiteX12" fmla="*/ 11799621 w 12191999"/>
              <a:gd name="connsiteY12" fmla="*/ 6043248 h 6551875"/>
              <a:gd name="connsiteX13" fmla="*/ 11753583 w 12191999"/>
              <a:gd name="connsiteY13" fmla="*/ 6027373 h 6551875"/>
              <a:gd name="connsiteX14" fmla="*/ 11701197 w 12191999"/>
              <a:gd name="connsiteY14" fmla="*/ 6016261 h 6551875"/>
              <a:gd name="connsiteX15" fmla="*/ 11640871 w 12191999"/>
              <a:gd name="connsiteY15" fmla="*/ 6009911 h 6551875"/>
              <a:gd name="connsiteX16" fmla="*/ 11572609 w 12191999"/>
              <a:gd name="connsiteY16" fmla="*/ 6006736 h 6551875"/>
              <a:gd name="connsiteX17" fmla="*/ 11504347 w 12191999"/>
              <a:gd name="connsiteY17" fmla="*/ 6009911 h 6551875"/>
              <a:gd name="connsiteX18" fmla="*/ 11444021 w 12191999"/>
              <a:gd name="connsiteY18" fmla="*/ 6016261 h 6551875"/>
              <a:gd name="connsiteX19" fmla="*/ 11391633 w 12191999"/>
              <a:gd name="connsiteY19" fmla="*/ 6027373 h 6551875"/>
              <a:gd name="connsiteX20" fmla="*/ 11345597 w 12191999"/>
              <a:gd name="connsiteY20" fmla="*/ 6043248 h 6551875"/>
              <a:gd name="connsiteX21" fmla="*/ 11304321 w 12191999"/>
              <a:gd name="connsiteY21" fmla="*/ 6059123 h 6551875"/>
              <a:gd name="connsiteX22" fmla="*/ 11267809 w 12191999"/>
              <a:gd name="connsiteY22" fmla="*/ 6074998 h 6551875"/>
              <a:gd name="connsiteX23" fmla="*/ 11229709 w 12191999"/>
              <a:gd name="connsiteY23" fmla="*/ 6094048 h 6551875"/>
              <a:gd name="connsiteX24" fmla="*/ 11191609 w 12191999"/>
              <a:gd name="connsiteY24" fmla="*/ 6113098 h 6551875"/>
              <a:gd name="connsiteX25" fmla="*/ 11155097 w 12191999"/>
              <a:gd name="connsiteY25" fmla="*/ 6132148 h 6551875"/>
              <a:gd name="connsiteX26" fmla="*/ 11113821 w 12191999"/>
              <a:gd name="connsiteY26" fmla="*/ 6148023 h 6551875"/>
              <a:gd name="connsiteX27" fmla="*/ 11067783 w 12191999"/>
              <a:gd name="connsiteY27" fmla="*/ 6162311 h 6551875"/>
              <a:gd name="connsiteX28" fmla="*/ 11015397 w 12191999"/>
              <a:gd name="connsiteY28" fmla="*/ 6173423 h 6551875"/>
              <a:gd name="connsiteX29" fmla="*/ 10955071 w 12191999"/>
              <a:gd name="connsiteY29" fmla="*/ 6181361 h 6551875"/>
              <a:gd name="connsiteX30" fmla="*/ 10886809 w 12191999"/>
              <a:gd name="connsiteY30" fmla="*/ 6182948 h 6551875"/>
              <a:gd name="connsiteX31" fmla="*/ 10818547 w 12191999"/>
              <a:gd name="connsiteY31" fmla="*/ 6181361 h 6551875"/>
              <a:gd name="connsiteX32" fmla="*/ 10758221 w 12191999"/>
              <a:gd name="connsiteY32" fmla="*/ 6173423 h 6551875"/>
              <a:gd name="connsiteX33" fmla="*/ 10705833 w 12191999"/>
              <a:gd name="connsiteY33" fmla="*/ 6162311 h 6551875"/>
              <a:gd name="connsiteX34" fmla="*/ 10659797 w 12191999"/>
              <a:gd name="connsiteY34" fmla="*/ 6148023 h 6551875"/>
              <a:gd name="connsiteX35" fmla="*/ 10618521 w 12191999"/>
              <a:gd name="connsiteY35" fmla="*/ 6132148 h 6551875"/>
              <a:gd name="connsiteX36" fmla="*/ 10582009 w 12191999"/>
              <a:gd name="connsiteY36" fmla="*/ 6113098 h 6551875"/>
              <a:gd name="connsiteX37" fmla="*/ 10543909 w 12191999"/>
              <a:gd name="connsiteY37" fmla="*/ 6094048 h 6551875"/>
              <a:gd name="connsiteX38" fmla="*/ 10505809 w 12191999"/>
              <a:gd name="connsiteY38" fmla="*/ 6074998 h 6551875"/>
              <a:gd name="connsiteX39" fmla="*/ 10469297 w 12191999"/>
              <a:gd name="connsiteY39" fmla="*/ 6059123 h 6551875"/>
              <a:gd name="connsiteX40" fmla="*/ 10428021 w 12191999"/>
              <a:gd name="connsiteY40" fmla="*/ 6043248 h 6551875"/>
              <a:gd name="connsiteX41" fmla="*/ 10381983 w 12191999"/>
              <a:gd name="connsiteY41" fmla="*/ 6027373 h 6551875"/>
              <a:gd name="connsiteX42" fmla="*/ 10329597 w 12191999"/>
              <a:gd name="connsiteY42" fmla="*/ 6016261 h 6551875"/>
              <a:gd name="connsiteX43" fmla="*/ 10269271 w 12191999"/>
              <a:gd name="connsiteY43" fmla="*/ 6009911 h 6551875"/>
              <a:gd name="connsiteX44" fmla="*/ 10201009 w 12191999"/>
              <a:gd name="connsiteY44" fmla="*/ 6006736 h 6551875"/>
              <a:gd name="connsiteX45" fmla="*/ 10132747 w 12191999"/>
              <a:gd name="connsiteY45" fmla="*/ 6009911 h 6551875"/>
              <a:gd name="connsiteX46" fmla="*/ 10072421 w 12191999"/>
              <a:gd name="connsiteY46" fmla="*/ 6016261 h 6551875"/>
              <a:gd name="connsiteX47" fmla="*/ 10020033 w 12191999"/>
              <a:gd name="connsiteY47" fmla="*/ 6027373 h 6551875"/>
              <a:gd name="connsiteX48" fmla="*/ 9973997 w 12191999"/>
              <a:gd name="connsiteY48" fmla="*/ 6043248 h 6551875"/>
              <a:gd name="connsiteX49" fmla="*/ 9932721 w 12191999"/>
              <a:gd name="connsiteY49" fmla="*/ 6059123 h 6551875"/>
              <a:gd name="connsiteX50" fmla="*/ 9896209 w 12191999"/>
              <a:gd name="connsiteY50" fmla="*/ 6074998 h 6551875"/>
              <a:gd name="connsiteX51" fmla="*/ 9820009 w 12191999"/>
              <a:gd name="connsiteY51" fmla="*/ 6113098 h 6551875"/>
              <a:gd name="connsiteX52" fmla="*/ 9783497 w 12191999"/>
              <a:gd name="connsiteY52" fmla="*/ 6132148 h 6551875"/>
              <a:gd name="connsiteX53" fmla="*/ 9742221 w 12191999"/>
              <a:gd name="connsiteY53" fmla="*/ 6148023 h 6551875"/>
              <a:gd name="connsiteX54" fmla="*/ 9696183 w 12191999"/>
              <a:gd name="connsiteY54" fmla="*/ 6162311 h 6551875"/>
              <a:gd name="connsiteX55" fmla="*/ 9643797 w 12191999"/>
              <a:gd name="connsiteY55" fmla="*/ 6173423 h 6551875"/>
              <a:gd name="connsiteX56" fmla="*/ 9583471 w 12191999"/>
              <a:gd name="connsiteY56" fmla="*/ 6181361 h 6551875"/>
              <a:gd name="connsiteX57" fmla="*/ 9515209 w 12191999"/>
              <a:gd name="connsiteY57" fmla="*/ 6182948 h 6551875"/>
              <a:gd name="connsiteX58" fmla="*/ 9446947 w 12191999"/>
              <a:gd name="connsiteY58" fmla="*/ 6181361 h 6551875"/>
              <a:gd name="connsiteX59" fmla="*/ 9386621 w 12191999"/>
              <a:gd name="connsiteY59" fmla="*/ 6173423 h 6551875"/>
              <a:gd name="connsiteX60" fmla="*/ 9334233 w 12191999"/>
              <a:gd name="connsiteY60" fmla="*/ 6162311 h 6551875"/>
              <a:gd name="connsiteX61" fmla="*/ 9288197 w 12191999"/>
              <a:gd name="connsiteY61" fmla="*/ 6148023 h 6551875"/>
              <a:gd name="connsiteX62" fmla="*/ 9246921 w 12191999"/>
              <a:gd name="connsiteY62" fmla="*/ 6132148 h 6551875"/>
              <a:gd name="connsiteX63" fmla="*/ 9210409 w 12191999"/>
              <a:gd name="connsiteY63" fmla="*/ 6113098 h 6551875"/>
              <a:gd name="connsiteX64" fmla="*/ 9172309 w 12191999"/>
              <a:gd name="connsiteY64" fmla="*/ 6094048 h 6551875"/>
              <a:gd name="connsiteX65" fmla="*/ 9134209 w 12191999"/>
              <a:gd name="connsiteY65" fmla="*/ 6074998 h 6551875"/>
              <a:gd name="connsiteX66" fmla="*/ 9097697 w 12191999"/>
              <a:gd name="connsiteY66" fmla="*/ 6059123 h 6551875"/>
              <a:gd name="connsiteX67" fmla="*/ 9056421 w 12191999"/>
              <a:gd name="connsiteY67" fmla="*/ 6043248 h 6551875"/>
              <a:gd name="connsiteX68" fmla="*/ 9010383 w 12191999"/>
              <a:gd name="connsiteY68" fmla="*/ 6027373 h 6551875"/>
              <a:gd name="connsiteX69" fmla="*/ 8957997 w 12191999"/>
              <a:gd name="connsiteY69" fmla="*/ 6016261 h 6551875"/>
              <a:gd name="connsiteX70" fmla="*/ 8897671 w 12191999"/>
              <a:gd name="connsiteY70" fmla="*/ 6009911 h 6551875"/>
              <a:gd name="connsiteX71" fmla="*/ 8827821 w 12191999"/>
              <a:gd name="connsiteY71" fmla="*/ 6006736 h 6551875"/>
              <a:gd name="connsiteX72" fmla="*/ 8761147 w 12191999"/>
              <a:gd name="connsiteY72" fmla="*/ 6009911 h 6551875"/>
              <a:gd name="connsiteX73" fmla="*/ 8700821 w 12191999"/>
              <a:gd name="connsiteY73" fmla="*/ 6016261 h 6551875"/>
              <a:gd name="connsiteX74" fmla="*/ 8648433 w 12191999"/>
              <a:gd name="connsiteY74" fmla="*/ 6027373 h 6551875"/>
              <a:gd name="connsiteX75" fmla="*/ 8602397 w 12191999"/>
              <a:gd name="connsiteY75" fmla="*/ 6043248 h 6551875"/>
              <a:gd name="connsiteX76" fmla="*/ 8561121 w 12191999"/>
              <a:gd name="connsiteY76" fmla="*/ 6059123 h 6551875"/>
              <a:gd name="connsiteX77" fmla="*/ 8524609 w 12191999"/>
              <a:gd name="connsiteY77" fmla="*/ 6074998 h 6551875"/>
              <a:gd name="connsiteX78" fmla="*/ 8486509 w 12191999"/>
              <a:gd name="connsiteY78" fmla="*/ 6094048 h 6551875"/>
              <a:gd name="connsiteX79" fmla="*/ 8448409 w 12191999"/>
              <a:gd name="connsiteY79" fmla="*/ 6113098 h 6551875"/>
              <a:gd name="connsiteX80" fmla="*/ 8411897 w 12191999"/>
              <a:gd name="connsiteY80" fmla="*/ 6132148 h 6551875"/>
              <a:gd name="connsiteX81" fmla="*/ 8370622 w 12191999"/>
              <a:gd name="connsiteY81" fmla="*/ 6148023 h 6551875"/>
              <a:gd name="connsiteX82" fmla="*/ 8324584 w 12191999"/>
              <a:gd name="connsiteY82" fmla="*/ 6162311 h 6551875"/>
              <a:gd name="connsiteX83" fmla="*/ 8272197 w 12191999"/>
              <a:gd name="connsiteY83" fmla="*/ 6173423 h 6551875"/>
              <a:gd name="connsiteX84" fmla="*/ 8211872 w 12191999"/>
              <a:gd name="connsiteY84" fmla="*/ 6181361 h 6551875"/>
              <a:gd name="connsiteX85" fmla="*/ 8143609 w 12191999"/>
              <a:gd name="connsiteY85" fmla="*/ 6182948 h 6551875"/>
              <a:gd name="connsiteX86" fmla="*/ 8075347 w 12191999"/>
              <a:gd name="connsiteY86" fmla="*/ 6181361 h 6551875"/>
              <a:gd name="connsiteX87" fmla="*/ 8015022 w 12191999"/>
              <a:gd name="connsiteY87" fmla="*/ 6173423 h 6551875"/>
              <a:gd name="connsiteX88" fmla="*/ 7962634 w 12191999"/>
              <a:gd name="connsiteY88" fmla="*/ 6162311 h 6551875"/>
              <a:gd name="connsiteX89" fmla="*/ 7916597 w 12191999"/>
              <a:gd name="connsiteY89" fmla="*/ 6148023 h 6551875"/>
              <a:gd name="connsiteX90" fmla="*/ 7875322 w 12191999"/>
              <a:gd name="connsiteY90" fmla="*/ 6132148 h 6551875"/>
              <a:gd name="connsiteX91" fmla="*/ 7838809 w 12191999"/>
              <a:gd name="connsiteY91" fmla="*/ 6113098 h 6551875"/>
              <a:gd name="connsiteX92" fmla="*/ 7800709 w 12191999"/>
              <a:gd name="connsiteY92" fmla="*/ 6094048 h 6551875"/>
              <a:gd name="connsiteX93" fmla="*/ 7762609 w 12191999"/>
              <a:gd name="connsiteY93" fmla="*/ 6074998 h 6551875"/>
              <a:gd name="connsiteX94" fmla="*/ 7726097 w 12191999"/>
              <a:gd name="connsiteY94" fmla="*/ 6059123 h 6551875"/>
              <a:gd name="connsiteX95" fmla="*/ 7684822 w 12191999"/>
              <a:gd name="connsiteY95" fmla="*/ 6043248 h 6551875"/>
              <a:gd name="connsiteX96" fmla="*/ 7638784 w 12191999"/>
              <a:gd name="connsiteY96" fmla="*/ 6027373 h 6551875"/>
              <a:gd name="connsiteX97" fmla="*/ 7586397 w 12191999"/>
              <a:gd name="connsiteY97" fmla="*/ 6016261 h 6551875"/>
              <a:gd name="connsiteX98" fmla="*/ 7526072 w 12191999"/>
              <a:gd name="connsiteY98" fmla="*/ 6009911 h 6551875"/>
              <a:gd name="connsiteX99" fmla="*/ 7457809 w 12191999"/>
              <a:gd name="connsiteY99" fmla="*/ 6006736 h 6551875"/>
              <a:gd name="connsiteX100" fmla="*/ 7389547 w 12191999"/>
              <a:gd name="connsiteY100" fmla="*/ 6009911 h 6551875"/>
              <a:gd name="connsiteX101" fmla="*/ 7329222 w 12191999"/>
              <a:gd name="connsiteY101" fmla="*/ 6016261 h 6551875"/>
              <a:gd name="connsiteX102" fmla="*/ 7276834 w 12191999"/>
              <a:gd name="connsiteY102" fmla="*/ 6027373 h 6551875"/>
              <a:gd name="connsiteX103" fmla="*/ 7230797 w 12191999"/>
              <a:gd name="connsiteY103" fmla="*/ 6043248 h 6551875"/>
              <a:gd name="connsiteX104" fmla="*/ 7189522 w 12191999"/>
              <a:gd name="connsiteY104" fmla="*/ 6059123 h 6551875"/>
              <a:gd name="connsiteX105" fmla="*/ 7153009 w 12191999"/>
              <a:gd name="connsiteY105" fmla="*/ 6074998 h 6551875"/>
              <a:gd name="connsiteX106" fmla="*/ 7114909 w 12191999"/>
              <a:gd name="connsiteY106" fmla="*/ 6094048 h 6551875"/>
              <a:gd name="connsiteX107" fmla="*/ 7076809 w 12191999"/>
              <a:gd name="connsiteY107" fmla="*/ 6113098 h 6551875"/>
              <a:gd name="connsiteX108" fmla="*/ 7040297 w 12191999"/>
              <a:gd name="connsiteY108" fmla="*/ 6132148 h 6551875"/>
              <a:gd name="connsiteX109" fmla="*/ 6999022 w 12191999"/>
              <a:gd name="connsiteY109" fmla="*/ 6148023 h 6551875"/>
              <a:gd name="connsiteX110" fmla="*/ 6952984 w 12191999"/>
              <a:gd name="connsiteY110" fmla="*/ 6162311 h 6551875"/>
              <a:gd name="connsiteX111" fmla="*/ 6900597 w 12191999"/>
              <a:gd name="connsiteY111" fmla="*/ 6173423 h 6551875"/>
              <a:gd name="connsiteX112" fmla="*/ 6840272 w 12191999"/>
              <a:gd name="connsiteY112" fmla="*/ 6181361 h 6551875"/>
              <a:gd name="connsiteX113" fmla="*/ 6781800 w 12191999"/>
              <a:gd name="connsiteY113" fmla="*/ 6182721 h 6551875"/>
              <a:gd name="connsiteX114" fmla="*/ 6723328 w 12191999"/>
              <a:gd name="connsiteY114" fmla="*/ 6181361 h 6551875"/>
              <a:gd name="connsiteX115" fmla="*/ 6663003 w 12191999"/>
              <a:gd name="connsiteY115" fmla="*/ 6173423 h 6551875"/>
              <a:gd name="connsiteX116" fmla="*/ 6610615 w 12191999"/>
              <a:gd name="connsiteY116" fmla="*/ 6162311 h 6551875"/>
              <a:gd name="connsiteX117" fmla="*/ 6564578 w 12191999"/>
              <a:gd name="connsiteY117" fmla="*/ 6148023 h 6551875"/>
              <a:gd name="connsiteX118" fmla="*/ 6523303 w 12191999"/>
              <a:gd name="connsiteY118" fmla="*/ 6132148 h 6551875"/>
              <a:gd name="connsiteX119" fmla="*/ 6486790 w 12191999"/>
              <a:gd name="connsiteY119" fmla="*/ 6113098 h 6551875"/>
              <a:gd name="connsiteX120" fmla="*/ 6448690 w 12191999"/>
              <a:gd name="connsiteY120" fmla="*/ 6094048 h 6551875"/>
              <a:gd name="connsiteX121" fmla="*/ 6410590 w 12191999"/>
              <a:gd name="connsiteY121" fmla="*/ 6074998 h 6551875"/>
              <a:gd name="connsiteX122" fmla="*/ 6374078 w 12191999"/>
              <a:gd name="connsiteY122" fmla="*/ 6059123 h 6551875"/>
              <a:gd name="connsiteX123" fmla="*/ 6332803 w 12191999"/>
              <a:gd name="connsiteY123" fmla="*/ 6043248 h 6551875"/>
              <a:gd name="connsiteX124" fmla="*/ 6286765 w 12191999"/>
              <a:gd name="connsiteY124" fmla="*/ 6027373 h 6551875"/>
              <a:gd name="connsiteX125" fmla="*/ 6234378 w 12191999"/>
              <a:gd name="connsiteY125" fmla="*/ 6016261 h 6551875"/>
              <a:gd name="connsiteX126" fmla="*/ 6174053 w 12191999"/>
              <a:gd name="connsiteY126" fmla="*/ 6009911 h 6551875"/>
              <a:gd name="connsiteX127" fmla="*/ 6105790 w 12191999"/>
              <a:gd name="connsiteY127" fmla="*/ 6006736 h 6551875"/>
              <a:gd name="connsiteX128" fmla="*/ 6096000 w 12191999"/>
              <a:gd name="connsiteY128" fmla="*/ 6007191 h 6551875"/>
              <a:gd name="connsiteX129" fmla="*/ 6086211 w 12191999"/>
              <a:gd name="connsiteY129" fmla="*/ 6006736 h 6551875"/>
              <a:gd name="connsiteX130" fmla="*/ 6017949 w 12191999"/>
              <a:gd name="connsiteY130" fmla="*/ 6009911 h 6551875"/>
              <a:gd name="connsiteX131" fmla="*/ 5957622 w 12191999"/>
              <a:gd name="connsiteY131" fmla="*/ 6016261 h 6551875"/>
              <a:gd name="connsiteX132" fmla="*/ 5905235 w 12191999"/>
              <a:gd name="connsiteY132" fmla="*/ 6027373 h 6551875"/>
              <a:gd name="connsiteX133" fmla="*/ 5859197 w 12191999"/>
              <a:gd name="connsiteY133" fmla="*/ 6043248 h 6551875"/>
              <a:gd name="connsiteX134" fmla="*/ 5817922 w 12191999"/>
              <a:gd name="connsiteY134" fmla="*/ 6059123 h 6551875"/>
              <a:gd name="connsiteX135" fmla="*/ 5781409 w 12191999"/>
              <a:gd name="connsiteY135" fmla="*/ 6074998 h 6551875"/>
              <a:gd name="connsiteX136" fmla="*/ 5743309 w 12191999"/>
              <a:gd name="connsiteY136" fmla="*/ 6094048 h 6551875"/>
              <a:gd name="connsiteX137" fmla="*/ 5705211 w 12191999"/>
              <a:gd name="connsiteY137" fmla="*/ 6113098 h 6551875"/>
              <a:gd name="connsiteX138" fmla="*/ 5668697 w 12191999"/>
              <a:gd name="connsiteY138" fmla="*/ 6132148 h 6551875"/>
              <a:gd name="connsiteX139" fmla="*/ 5627422 w 12191999"/>
              <a:gd name="connsiteY139" fmla="*/ 6148023 h 6551875"/>
              <a:gd name="connsiteX140" fmla="*/ 5581384 w 12191999"/>
              <a:gd name="connsiteY140" fmla="*/ 6162311 h 6551875"/>
              <a:gd name="connsiteX141" fmla="*/ 5528997 w 12191999"/>
              <a:gd name="connsiteY141" fmla="*/ 6173423 h 6551875"/>
              <a:gd name="connsiteX142" fmla="*/ 5468672 w 12191999"/>
              <a:gd name="connsiteY142" fmla="*/ 6181361 h 6551875"/>
              <a:gd name="connsiteX143" fmla="*/ 5410200 w 12191999"/>
              <a:gd name="connsiteY143" fmla="*/ 6182721 h 6551875"/>
              <a:gd name="connsiteX144" fmla="*/ 5351728 w 12191999"/>
              <a:gd name="connsiteY144" fmla="*/ 6181361 h 6551875"/>
              <a:gd name="connsiteX145" fmla="*/ 5291402 w 12191999"/>
              <a:gd name="connsiteY145" fmla="*/ 6173423 h 6551875"/>
              <a:gd name="connsiteX146" fmla="*/ 5239015 w 12191999"/>
              <a:gd name="connsiteY146" fmla="*/ 6162311 h 6551875"/>
              <a:gd name="connsiteX147" fmla="*/ 5192979 w 12191999"/>
              <a:gd name="connsiteY147" fmla="*/ 6148023 h 6551875"/>
              <a:gd name="connsiteX148" fmla="*/ 5151703 w 12191999"/>
              <a:gd name="connsiteY148" fmla="*/ 6132148 h 6551875"/>
              <a:gd name="connsiteX149" fmla="*/ 5115190 w 12191999"/>
              <a:gd name="connsiteY149" fmla="*/ 6113098 h 6551875"/>
              <a:gd name="connsiteX150" fmla="*/ 5077092 w 12191999"/>
              <a:gd name="connsiteY150" fmla="*/ 6094048 h 6551875"/>
              <a:gd name="connsiteX151" fmla="*/ 5038990 w 12191999"/>
              <a:gd name="connsiteY151" fmla="*/ 6074998 h 6551875"/>
              <a:gd name="connsiteX152" fmla="*/ 5002479 w 12191999"/>
              <a:gd name="connsiteY152" fmla="*/ 6059123 h 6551875"/>
              <a:gd name="connsiteX153" fmla="*/ 4961203 w 12191999"/>
              <a:gd name="connsiteY153" fmla="*/ 6043248 h 6551875"/>
              <a:gd name="connsiteX154" fmla="*/ 4915166 w 12191999"/>
              <a:gd name="connsiteY154" fmla="*/ 6027373 h 6551875"/>
              <a:gd name="connsiteX155" fmla="*/ 4862778 w 12191999"/>
              <a:gd name="connsiteY155" fmla="*/ 6016261 h 6551875"/>
              <a:gd name="connsiteX156" fmla="*/ 4802454 w 12191999"/>
              <a:gd name="connsiteY156" fmla="*/ 6009911 h 6551875"/>
              <a:gd name="connsiteX157" fmla="*/ 4734190 w 12191999"/>
              <a:gd name="connsiteY157" fmla="*/ 6006736 h 6551875"/>
              <a:gd name="connsiteX158" fmla="*/ 4665929 w 12191999"/>
              <a:gd name="connsiteY158" fmla="*/ 6009911 h 6551875"/>
              <a:gd name="connsiteX159" fmla="*/ 4605603 w 12191999"/>
              <a:gd name="connsiteY159" fmla="*/ 6016261 h 6551875"/>
              <a:gd name="connsiteX160" fmla="*/ 4553217 w 12191999"/>
              <a:gd name="connsiteY160" fmla="*/ 6027373 h 6551875"/>
              <a:gd name="connsiteX161" fmla="*/ 4507178 w 12191999"/>
              <a:gd name="connsiteY161" fmla="*/ 6043248 h 6551875"/>
              <a:gd name="connsiteX162" fmla="*/ 4465903 w 12191999"/>
              <a:gd name="connsiteY162" fmla="*/ 6059123 h 6551875"/>
              <a:gd name="connsiteX163" fmla="*/ 4429390 w 12191999"/>
              <a:gd name="connsiteY163" fmla="*/ 6074998 h 6551875"/>
              <a:gd name="connsiteX164" fmla="*/ 4353190 w 12191999"/>
              <a:gd name="connsiteY164" fmla="*/ 6113098 h 6551875"/>
              <a:gd name="connsiteX165" fmla="*/ 4316678 w 12191999"/>
              <a:gd name="connsiteY165" fmla="*/ 6132148 h 6551875"/>
              <a:gd name="connsiteX166" fmla="*/ 4275403 w 12191999"/>
              <a:gd name="connsiteY166" fmla="*/ 6148023 h 6551875"/>
              <a:gd name="connsiteX167" fmla="*/ 4229365 w 12191999"/>
              <a:gd name="connsiteY167" fmla="*/ 6162311 h 6551875"/>
              <a:gd name="connsiteX168" fmla="*/ 4176978 w 12191999"/>
              <a:gd name="connsiteY168" fmla="*/ 6173423 h 6551875"/>
              <a:gd name="connsiteX169" fmla="*/ 4116653 w 12191999"/>
              <a:gd name="connsiteY169" fmla="*/ 6181361 h 6551875"/>
              <a:gd name="connsiteX170" fmla="*/ 4048390 w 12191999"/>
              <a:gd name="connsiteY170" fmla="*/ 6182948 h 6551875"/>
              <a:gd name="connsiteX171" fmla="*/ 3980128 w 12191999"/>
              <a:gd name="connsiteY171" fmla="*/ 6181361 h 6551875"/>
              <a:gd name="connsiteX172" fmla="*/ 3919803 w 12191999"/>
              <a:gd name="connsiteY172" fmla="*/ 6173423 h 6551875"/>
              <a:gd name="connsiteX173" fmla="*/ 3867415 w 12191999"/>
              <a:gd name="connsiteY173" fmla="*/ 6162311 h 6551875"/>
              <a:gd name="connsiteX174" fmla="*/ 3821378 w 12191999"/>
              <a:gd name="connsiteY174" fmla="*/ 6148023 h 6551875"/>
              <a:gd name="connsiteX175" fmla="*/ 3780103 w 12191999"/>
              <a:gd name="connsiteY175" fmla="*/ 6132148 h 6551875"/>
              <a:gd name="connsiteX176" fmla="*/ 3743590 w 12191999"/>
              <a:gd name="connsiteY176" fmla="*/ 6113098 h 6551875"/>
              <a:gd name="connsiteX177" fmla="*/ 3705490 w 12191999"/>
              <a:gd name="connsiteY177" fmla="*/ 6094048 h 6551875"/>
              <a:gd name="connsiteX178" fmla="*/ 3667390 w 12191999"/>
              <a:gd name="connsiteY178" fmla="*/ 6074998 h 6551875"/>
              <a:gd name="connsiteX179" fmla="*/ 3630878 w 12191999"/>
              <a:gd name="connsiteY179" fmla="*/ 6059123 h 6551875"/>
              <a:gd name="connsiteX180" fmla="*/ 3589603 w 12191999"/>
              <a:gd name="connsiteY180" fmla="*/ 6043248 h 6551875"/>
              <a:gd name="connsiteX181" fmla="*/ 3543565 w 12191999"/>
              <a:gd name="connsiteY181" fmla="*/ 6027373 h 6551875"/>
              <a:gd name="connsiteX182" fmla="*/ 3491178 w 12191999"/>
              <a:gd name="connsiteY182" fmla="*/ 6016261 h 6551875"/>
              <a:gd name="connsiteX183" fmla="*/ 3430853 w 12191999"/>
              <a:gd name="connsiteY183" fmla="*/ 6009911 h 6551875"/>
              <a:gd name="connsiteX184" fmla="*/ 3361003 w 12191999"/>
              <a:gd name="connsiteY184" fmla="*/ 6006736 h 6551875"/>
              <a:gd name="connsiteX185" fmla="*/ 3294328 w 12191999"/>
              <a:gd name="connsiteY185" fmla="*/ 6009911 h 6551875"/>
              <a:gd name="connsiteX186" fmla="*/ 3234003 w 12191999"/>
              <a:gd name="connsiteY186" fmla="*/ 6016261 h 6551875"/>
              <a:gd name="connsiteX187" fmla="*/ 3181615 w 12191999"/>
              <a:gd name="connsiteY187" fmla="*/ 6027373 h 6551875"/>
              <a:gd name="connsiteX188" fmla="*/ 3135578 w 12191999"/>
              <a:gd name="connsiteY188" fmla="*/ 6043248 h 6551875"/>
              <a:gd name="connsiteX189" fmla="*/ 3094303 w 12191999"/>
              <a:gd name="connsiteY189" fmla="*/ 6059123 h 6551875"/>
              <a:gd name="connsiteX190" fmla="*/ 3057790 w 12191999"/>
              <a:gd name="connsiteY190" fmla="*/ 6074998 h 6551875"/>
              <a:gd name="connsiteX191" fmla="*/ 3019690 w 12191999"/>
              <a:gd name="connsiteY191" fmla="*/ 6094048 h 6551875"/>
              <a:gd name="connsiteX192" fmla="*/ 2981590 w 12191999"/>
              <a:gd name="connsiteY192" fmla="*/ 6113098 h 6551875"/>
              <a:gd name="connsiteX193" fmla="*/ 2945078 w 12191999"/>
              <a:gd name="connsiteY193" fmla="*/ 6132148 h 6551875"/>
              <a:gd name="connsiteX194" fmla="*/ 2903803 w 12191999"/>
              <a:gd name="connsiteY194" fmla="*/ 6148023 h 6551875"/>
              <a:gd name="connsiteX195" fmla="*/ 2857765 w 12191999"/>
              <a:gd name="connsiteY195" fmla="*/ 6162311 h 6551875"/>
              <a:gd name="connsiteX196" fmla="*/ 2805378 w 12191999"/>
              <a:gd name="connsiteY196" fmla="*/ 6173423 h 6551875"/>
              <a:gd name="connsiteX197" fmla="*/ 2745053 w 12191999"/>
              <a:gd name="connsiteY197" fmla="*/ 6181361 h 6551875"/>
              <a:gd name="connsiteX198" fmla="*/ 2676790 w 12191999"/>
              <a:gd name="connsiteY198" fmla="*/ 6182948 h 6551875"/>
              <a:gd name="connsiteX199" fmla="*/ 2608528 w 12191999"/>
              <a:gd name="connsiteY199" fmla="*/ 6181361 h 6551875"/>
              <a:gd name="connsiteX200" fmla="*/ 2548203 w 12191999"/>
              <a:gd name="connsiteY200" fmla="*/ 6173423 h 6551875"/>
              <a:gd name="connsiteX201" fmla="*/ 2495815 w 12191999"/>
              <a:gd name="connsiteY201" fmla="*/ 6162311 h 6551875"/>
              <a:gd name="connsiteX202" fmla="*/ 2449778 w 12191999"/>
              <a:gd name="connsiteY202" fmla="*/ 6148023 h 6551875"/>
              <a:gd name="connsiteX203" fmla="*/ 2408503 w 12191999"/>
              <a:gd name="connsiteY203" fmla="*/ 6132148 h 6551875"/>
              <a:gd name="connsiteX204" fmla="*/ 2371990 w 12191999"/>
              <a:gd name="connsiteY204" fmla="*/ 6113098 h 6551875"/>
              <a:gd name="connsiteX205" fmla="*/ 2333890 w 12191999"/>
              <a:gd name="connsiteY205" fmla="*/ 6094048 h 6551875"/>
              <a:gd name="connsiteX206" fmla="*/ 2295790 w 12191999"/>
              <a:gd name="connsiteY206" fmla="*/ 6074998 h 6551875"/>
              <a:gd name="connsiteX207" fmla="*/ 2259278 w 12191999"/>
              <a:gd name="connsiteY207" fmla="*/ 6059123 h 6551875"/>
              <a:gd name="connsiteX208" fmla="*/ 2218003 w 12191999"/>
              <a:gd name="connsiteY208" fmla="*/ 6043248 h 6551875"/>
              <a:gd name="connsiteX209" fmla="*/ 2171965 w 12191999"/>
              <a:gd name="connsiteY209" fmla="*/ 6027373 h 6551875"/>
              <a:gd name="connsiteX210" fmla="*/ 2119578 w 12191999"/>
              <a:gd name="connsiteY210" fmla="*/ 6016261 h 6551875"/>
              <a:gd name="connsiteX211" fmla="*/ 2059253 w 12191999"/>
              <a:gd name="connsiteY211" fmla="*/ 6009911 h 6551875"/>
              <a:gd name="connsiteX212" fmla="*/ 1990990 w 12191999"/>
              <a:gd name="connsiteY212" fmla="*/ 6006736 h 6551875"/>
              <a:gd name="connsiteX213" fmla="*/ 1922728 w 12191999"/>
              <a:gd name="connsiteY213" fmla="*/ 6009911 h 6551875"/>
              <a:gd name="connsiteX214" fmla="*/ 1862403 w 12191999"/>
              <a:gd name="connsiteY214" fmla="*/ 6016261 h 6551875"/>
              <a:gd name="connsiteX215" fmla="*/ 1810015 w 12191999"/>
              <a:gd name="connsiteY215" fmla="*/ 6027373 h 6551875"/>
              <a:gd name="connsiteX216" fmla="*/ 1763978 w 12191999"/>
              <a:gd name="connsiteY216" fmla="*/ 6043248 h 6551875"/>
              <a:gd name="connsiteX217" fmla="*/ 1722703 w 12191999"/>
              <a:gd name="connsiteY217" fmla="*/ 6059123 h 6551875"/>
              <a:gd name="connsiteX218" fmla="*/ 1686190 w 12191999"/>
              <a:gd name="connsiteY218" fmla="*/ 6074998 h 6551875"/>
              <a:gd name="connsiteX219" fmla="*/ 1648090 w 12191999"/>
              <a:gd name="connsiteY219" fmla="*/ 6094048 h 6551875"/>
              <a:gd name="connsiteX220" fmla="*/ 1609990 w 12191999"/>
              <a:gd name="connsiteY220" fmla="*/ 6113098 h 6551875"/>
              <a:gd name="connsiteX221" fmla="*/ 1573478 w 12191999"/>
              <a:gd name="connsiteY221" fmla="*/ 6132148 h 6551875"/>
              <a:gd name="connsiteX222" fmla="*/ 1532203 w 12191999"/>
              <a:gd name="connsiteY222" fmla="*/ 6148023 h 6551875"/>
              <a:gd name="connsiteX223" fmla="*/ 1486165 w 12191999"/>
              <a:gd name="connsiteY223" fmla="*/ 6162311 h 6551875"/>
              <a:gd name="connsiteX224" fmla="*/ 1433778 w 12191999"/>
              <a:gd name="connsiteY224" fmla="*/ 6173423 h 6551875"/>
              <a:gd name="connsiteX225" fmla="*/ 1373453 w 12191999"/>
              <a:gd name="connsiteY225" fmla="*/ 6181361 h 6551875"/>
              <a:gd name="connsiteX226" fmla="*/ 1305190 w 12191999"/>
              <a:gd name="connsiteY226" fmla="*/ 6182948 h 6551875"/>
              <a:gd name="connsiteX227" fmla="*/ 1236928 w 12191999"/>
              <a:gd name="connsiteY227" fmla="*/ 6181361 h 6551875"/>
              <a:gd name="connsiteX228" fmla="*/ 1176603 w 12191999"/>
              <a:gd name="connsiteY228" fmla="*/ 6173423 h 6551875"/>
              <a:gd name="connsiteX229" fmla="*/ 1124215 w 12191999"/>
              <a:gd name="connsiteY229" fmla="*/ 6162311 h 6551875"/>
              <a:gd name="connsiteX230" fmla="*/ 1078178 w 12191999"/>
              <a:gd name="connsiteY230" fmla="*/ 6148023 h 6551875"/>
              <a:gd name="connsiteX231" fmla="*/ 1036903 w 12191999"/>
              <a:gd name="connsiteY231" fmla="*/ 6132148 h 6551875"/>
              <a:gd name="connsiteX232" fmla="*/ 1000390 w 12191999"/>
              <a:gd name="connsiteY232" fmla="*/ 6113098 h 6551875"/>
              <a:gd name="connsiteX233" fmla="*/ 962290 w 12191999"/>
              <a:gd name="connsiteY233" fmla="*/ 6094048 h 6551875"/>
              <a:gd name="connsiteX234" fmla="*/ 924190 w 12191999"/>
              <a:gd name="connsiteY234" fmla="*/ 6074998 h 6551875"/>
              <a:gd name="connsiteX235" fmla="*/ 887678 w 12191999"/>
              <a:gd name="connsiteY235" fmla="*/ 6059123 h 6551875"/>
              <a:gd name="connsiteX236" fmla="*/ 846403 w 12191999"/>
              <a:gd name="connsiteY236" fmla="*/ 6043248 h 6551875"/>
              <a:gd name="connsiteX237" fmla="*/ 800365 w 12191999"/>
              <a:gd name="connsiteY237" fmla="*/ 6027373 h 6551875"/>
              <a:gd name="connsiteX238" fmla="*/ 747978 w 12191999"/>
              <a:gd name="connsiteY238" fmla="*/ 6016261 h 6551875"/>
              <a:gd name="connsiteX239" fmla="*/ 687653 w 12191999"/>
              <a:gd name="connsiteY239" fmla="*/ 6009911 h 6551875"/>
              <a:gd name="connsiteX240" fmla="*/ 619390 w 12191999"/>
              <a:gd name="connsiteY240" fmla="*/ 6006736 h 6551875"/>
              <a:gd name="connsiteX241" fmla="*/ 551128 w 12191999"/>
              <a:gd name="connsiteY241" fmla="*/ 6009911 h 6551875"/>
              <a:gd name="connsiteX242" fmla="*/ 490803 w 12191999"/>
              <a:gd name="connsiteY242" fmla="*/ 6016261 h 6551875"/>
              <a:gd name="connsiteX243" fmla="*/ 438415 w 12191999"/>
              <a:gd name="connsiteY243" fmla="*/ 6027373 h 6551875"/>
              <a:gd name="connsiteX244" fmla="*/ 392378 w 12191999"/>
              <a:gd name="connsiteY244" fmla="*/ 6043248 h 6551875"/>
              <a:gd name="connsiteX245" fmla="*/ 351103 w 12191999"/>
              <a:gd name="connsiteY245" fmla="*/ 6059123 h 6551875"/>
              <a:gd name="connsiteX246" fmla="*/ 314590 w 12191999"/>
              <a:gd name="connsiteY246" fmla="*/ 6074998 h 6551875"/>
              <a:gd name="connsiteX247" fmla="*/ 276490 w 12191999"/>
              <a:gd name="connsiteY247" fmla="*/ 6094048 h 6551875"/>
              <a:gd name="connsiteX248" fmla="*/ 238390 w 12191999"/>
              <a:gd name="connsiteY248" fmla="*/ 6113098 h 6551875"/>
              <a:gd name="connsiteX249" fmla="*/ 201878 w 12191999"/>
              <a:gd name="connsiteY249" fmla="*/ 6132148 h 6551875"/>
              <a:gd name="connsiteX250" fmla="*/ 160603 w 12191999"/>
              <a:gd name="connsiteY250" fmla="*/ 6148023 h 6551875"/>
              <a:gd name="connsiteX251" fmla="*/ 114565 w 12191999"/>
              <a:gd name="connsiteY251" fmla="*/ 6162311 h 6551875"/>
              <a:gd name="connsiteX252" fmla="*/ 62178 w 12191999"/>
              <a:gd name="connsiteY252" fmla="*/ 6173423 h 6551875"/>
              <a:gd name="connsiteX253" fmla="*/ 1853 w 12191999"/>
              <a:gd name="connsiteY253" fmla="*/ 6181361 h 6551875"/>
              <a:gd name="connsiteX254" fmla="*/ 1 w 12191999"/>
              <a:gd name="connsiteY254" fmla="*/ 6181404 h 6551875"/>
              <a:gd name="connsiteX255" fmla="*/ 1 w 12191999"/>
              <a:gd name="connsiteY255" fmla="*/ 6551875 h 6551875"/>
              <a:gd name="connsiteX256" fmla="*/ 0 w 12191999"/>
              <a:gd name="connsiteY256" fmla="*/ 6551875 h 6551875"/>
              <a:gd name="connsiteX257" fmla="*/ 0 w 12191999"/>
              <a:gd name="connsiteY257" fmla="*/ 0 h 655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191999" h="6551875">
                <a:moveTo>
                  <a:pt x="0" y="0"/>
                </a:moveTo>
                <a:lnTo>
                  <a:pt x="12191999" y="0"/>
                </a:lnTo>
                <a:lnTo>
                  <a:pt x="12191999" y="6181404"/>
                </a:lnTo>
                <a:lnTo>
                  <a:pt x="12190147" y="6181361"/>
                </a:lnTo>
                <a:lnTo>
                  <a:pt x="12129821" y="6173424"/>
                </a:lnTo>
                <a:lnTo>
                  <a:pt x="12077433" y="6162311"/>
                </a:lnTo>
                <a:lnTo>
                  <a:pt x="12031397" y="6148023"/>
                </a:lnTo>
                <a:lnTo>
                  <a:pt x="11990121" y="6132148"/>
                </a:lnTo>
                <a:lnTo>
                  <a:pt x="11953609" y="6113098"/>
                </a:lnTo>
                <a:lnTo>
                  <a:pt x="11915509" y="6094048"/>
                </a:lnTo>
                <a:lnTo>
                  <a:pt x="11877409" y="6074998"/>
                </a:lnTo>
                <a:lnTo>
                  <a:pt x="11840897" y="6059123"/>
                </a:lnTo>
                <a:lnTo>
                  <a:pt x="11799621" y="6043248"/>
                </a:lnTo>
                <a:lnTo>
                  <a:pt x="11753583" y="6027373"/>
                </a:lnTo>
                <a:lnTo>
                  <a:pt x="11701197" y="6016261"/>
                </a:lnTo>
                <a:lnTo>
                  <a:pt x="11640871" y="6009911"/>
                </a:lnTo>
                <a:lnTo>
                  <a:pt x="11572609" y="6006736"/>
                </a:lnTo>
                <a:lnTo>
                  <a:pt x="11504347" y="6009911"/>
                </a:lnTo>
                <a:lnTo>
                  <a:pt x="11444021" y="6016261"/>
                </a:lnTo>
                <a:lnTo>
                  <a:pt x="11391633" y="6027373"/>
                </a:lnTo>
                <a:lnTo>
                  <a:pt x="11345597" y="6043248"/>
                </a:lnTo>
                <a:lnTo>
                  <a:pt x="11304321" y="6059123"/>
                </a:lnTo>
                <a:lnTo>
                  <a:pt x="11267809" y="6074998"/>
                </a:lnTo>
                <a:lnTo>
                  <a:pt x="11229709" y="6094048"/>
                </a:lnTo>
                <a:lnTo>
                  <a:pt x="11191609" y="6113098"/>
                </a:lnTo>
                <a:lnTo>
                  <a:pt x="11155097" y="6132148"/>
                </a:lnTo>
                <a:lnTo>
                  <a:pt x="11113821" y="6148023"/>
                </a:lnTo>
                <a:lnTo>
                  <a:pt x="11067783" y="6162311"/>
                </a:lnTo>
                <a:lnTo>
                  <a:pt x="11015397" y="6173423"/>
                </a:lnTo>
                <a:lnTo>
                  <a:pt x="10955071" y="6181361"/>
                </a:lnTo>
                <a:lnTo>
                  <a:pt x="10886809" y="6182948"/>
                </a:lnTo>
                <a:lnTo>
                  <a:pt x="10818547" y="6181361"/>
                </a:lnTo>
                <a:lnTo>
                  <a:pt x="10758221" y="6173423"/>
                </a:lnTo>
                <a:lnTo>
                  <a:pt x="10705833" y="6162311"/>
                </a:lnTo>
                <a:lnTo>
                  <a:pt x="10659797" y="6148023"/>
                </a:lnTo>
                <a:lnTo>
                  <a:pt x="10618521" y="6132148"/>
                </a:lnTo>
                <a:lnTo>
                  <a:pt x="10582009" y="6113098"/>
                </a:lnTo>
                <a:lnTo>
                  <a:pt x="10543909" y="6094048"/>
                </a:lnTo>
                <a:lnTo>
                  <a:pt x="10505809" y="6074998"/>
                </a:lnTo>
                <a:lnTo>
                  <a:pt x="10469297" y="6059123"/>
                </a:lnTo>
                <a:lnTo>
                  <a:pt x="10428021" y="6043248"/>
                </a:lnTo>
                <a:lnTo>
                  <a:pt x="10381983" y="6027373"/>
                </a:lnTo>
                <a:lnTo>
                  <a:pt x="10329597" y="6016261"/>
                </a:lnTo>
                <a:lnTo>
                  <a:pt x="10269271" y="6009911"/>
                </a:lnTo>
                <a:lnTo>
                  <a:pt x="10201009" y="6006736"/>
                </a:lnTo>
                <a:lnTo>
                  <a:pt x="10132747" y="6009911"/>
                </a:lnTo>
                <a:lnTo>
                  <a:pt x="10072421" y="6016261"/>
                </a:lnTo>
                <a:lnTo>
                  <a:pt x="10020033" y="6027373"/>
                </a:lnTo>
                <a:lnTo>
                  <a:pt x="9973997" y="6043248"/>
                </a:lnTo>
                <a:lnTo>
                  <a:pt x="9932721" y="6059123"/>
                </a:lnTo>
                <a:lnTo>
                  <a:pt x="9896209" y="6074998"/>
                </a:lnTo>
                <a:lnTo>
                  <a:pt x="9820009" y="6113098"/>
                </a:lnTo>
                <a:lnTo>
                  <a:pt x="9783497" y="6132148"/>
                </a:lnTo>
                <a:lnTo>
                  <a:pt x="9742221" y="6148023"/>
                </a:lnTo>
                <a:lnTo>
                  <a:pt x="9696183" y="6162311"/>
                </a:lnTo>
                <a:lnTo>
                  <a:pt x="9643797" y="6173423"/>
                </a:lnTo>
                <a:lnTo>
                  <a:pt x="9583471" y="6181361"/>
                </a:lnTo>
                <a:lnTo>
                  <a:pt x="9515209" y="6182948"/>
                </a:lnTo>
                <a:lnTo>
                  <a:pt x="9446947" y="6181361"/>
                </a:lnTo>
                <a:lnTo>
                  <a:pt x="9386621" y="6173423"/>
                </a:lnTo>
                <a:lnTo>
                  <a:pt x="9334233" y="6162311"/>
                </a:lnTo>
                <a:lnTo>
                  <a:pt x="9288197" y="6148023"/>
                </a:lnTo>
                <a:lnTo>
                  <a:pt x="9246921" y="6132148"/>
                </a:lnTo>
                <a:lnTo>
                  <a:pt x="9210409" y="6113098"/>
                </a:lnTo>
                <a:lnTo>
                  <a:pt x="9172309" y="6094048"/>
                </a:lnTo>
                <a:lnTo>
                  <a:pt x="9134209" y="6074998"/>
                </a:lnTo>
                <a:lnTo>
                  <a:pt x="9097697" y="6059123"/>
                </a:lnTo>
                <a:lnTo>
                  <a:pt x="9056421" y="6043248"/>
                </a:lnTo>
                <a:lnTo>
                  <a:pt x="9010383" y="6027373"/>
                </a:lnTo>
                <a:lnTo>
                  <a:pt x="8957997" y="6016261"/>
                </a:lnTo>
                <a:lnTo>
                  <a:pt x="8897671" y="6009911"/>
                </a:lnTo>
                <a:lnTo>
                  <a:pt x="8827821" y="6006736"/>
                </a:lnTo>
                <a:lnTo>
                  <a:pt x="8761147" y="6009911"/>
                </a:lnTo>
                <a:lnTo>
                  <a:pt x="8700821" y="6016261"/>
                </a:lnTo>
                <a:lnTo>
                  <a:pt x="8648433" y="6027373"/>
                </a:lnTo>
                <a:lnTo>
                  <a:pt x="8602397" y="6043248"/>
                </a:lnTo>
                <a:lnTo>
                  <a:pt x="8561121" y="6059123"/>
                </a:lnTo>
                <a:lnTo>
                  <a:pt x="8524609" y="6074998"/>
                </a:lnTo>
                <a:lnTo>
                  <a:pt x="8486509" y="6094048"/>
                </a:lnTo>
                <a:lnTo>
                  <a:pt x="8448409" y="6113098"/>
                </a:lnTo>
                <a:lnTo>
                  <a:pt x="8411897" y="6132148"/>
                </a:lnTo>
                <a:lnTo>
                  <a:pt x="8370622" y="6148023"/>
                </a:lnTo>
                <a:lnTo>
                  <a:pt x="8324584" y="6162311"/>
                </a:lnTo>
                <a:lnTo>
                  <a:pt x="8272197" y="6173423"/>
                </a:lnTo>
                <a:lnTo>
                  <a:pt x="8211872" y="6181361"/>
                </a:lnTo>
                <a:lnTo>
                  <a:pt x="8143609" y="6182948"/>
                </a:lnTo>
                <a:lnTo>
                  <a:pt x="8075347" y="6181361"/>
                </a:lnTo>
                <a:lnTo>
                  <a:pt x="8015022" y="6173423"/>
                </a:lnTo>
                <a:lnTo>
                  <a:pt x="7962634" y="6162311"/>
                </a:lnTo>
                <a:lnTo>
                  <a:pt x="7916597" y="6148023"/>
                </a:lnTo>
                <a:lnTo>
                  <a:pt x="7875322" y="6132148"/>
                </a:lnTo>
                <a:lnTo>
                  <a:pt x="7838809" y="6113098"/>
                </a:lnTo>
                <a:lnTo>
                  <a:pt x="7800709" y="6094048"/>
                </a:lnTo>
                <a:lnTo>
                  <a:pt x="7762609" y="6074998"/>
                </a:lnTo>
                <a:lnTo>
                  <a:pt x="7726097" y="6059123"/>
                </a:lnTo>
                <a:lnTo>
                  <a:pt x="7684822" y="6043248"/>
                </a:lnTo>
                <a:lnTo>
                  <a:pt x="7638784" y="6027373"/>
                </a:lnTo>
                <a:lnTo>
                  <a:pt x="7586397" y="6016261"/>
                </a:lnTo>
                <a:lnTo>
                  <a:pt x="7526072" y="6009911"/>
                </a:lnTo>
                <a:lnTo>
                  <a:pt x="7457809" y="6006736"/>
                </a:lnTo>
                <a:lnTo>
                  <a:pt x="7389547" y="6009911"/>
                </a:lnTo>
                <a:lnTo>
                  <a:pt x="7329222" y="6016261"/>
                </a:lnTo>
                <a:lnTo>
                  <a:pt x="7276834" y="6027373"/>
                </a:lnTo>
                <a:lnTo>
                  <a:pt x="7230797" y="6043248"/>
                </a:lnTo>
                <a:lnTo>
                  <a:pt x="7189522" y="6059123"/>
                </a:lnTo>
                <a:lnTo>
                  <a:pt x="7153009" y="6074998"/>
                </a:lnTo>
                <a:lnTo>
                  <a:pt x="7114909" y="6094048"/>
                </a:lnTo>
                <a:lnTo>
                  <a:pt x="7076809" y="6113098"/>
                </a:lnTo>
                <a:lnTo>
                  <a:pt x="7040297" y="6132148"/>
                </a:lnTo>
                <a:lnTo>
                  <a:pt x="6999022" y="6148023"/>
                </a:lnTo>
                <a:lnTo>
                  <a:pt x="6952984" y="6162311"/>
                </a:lnTo>
                <a:lnTo>
                  <a:pt x="6900597" y="6173423"/>
                </a:lnTo>
                <a:lnTo>
                  <a:pt x="6840272" y="6181361"/>
                </a:lnTo>
                <a:lnTo>
                  <a:pt x="6781800" y="6182721"/>
                </a:lnTo>
                <a:lnTo>
                  <a:pt x="6723328" y="6181361"/>
                </a:lnTo>
                <a:lnTo>
                  <a:pt x="6663003" y="6173423"/>
                </a:lnTo>
                <a:lnTo>
                  <a:pt x="6610615" y="6162311"/>
                </a:lnTo>
                <a:lnTo>
                  <a:pt x="6564578" y="6148023"/>
                </a:lnTo>
                <a:lnTo>
                  <a:pt x="6523303" y="6132148"/>
                </a:lnTo>
                <a:lnTo>
                  <a:pt x="6486790" y="6113098"/>
                </a:lnTo>
                <a:lnTo>
                  <a:pt x="6448690" y="6094048"/>
                </a:lnTo>
                <a:lnTo>
                  <a:pt x="6410590" y="6074998"/>
                </a:lnTo>
                <a:lnTo>
                  <a:pt x="6374078" y="6059123"/>
                </a:lnTo>
                <a:lnTo>
                  <a:pt x="6332803" y="6043248"/>
                </a:lnTo>
                <a:lnTo>
                  <a:pt x="6286765" y="6027373"/>
                </a:lnTo>
                <a:lnTo>
                  <a:pt x="6234378" y="6016261"/>
                </a:lnTo>
                <a:lnTo>
                  <a:pt x="6174053" y="6009911"/>
                </a:lnTo>
                <a:lnTo>
                  <a:pt x="6105790" y="6006736"/>
                </a:lnTo>
                <a:lnTo>
                  <a:pt x="6096000" y="6007191"/>
                </a:lnTo>
                <a:lnTo>
                  <a:pt x="6086211" y="6006736"/>
                </a:lnTo>
                <a:lnTo>
                  <a:pt x="6017949" y="6009911"/>
                </a:lnTo>
                <a:lnTo>
                  <a:pt x="5957622" y="6016261"/>
                </a:lnTo>
                <a:lnTo>
                  <a:pt x="5905235" y="6027373"/>
                </a:lnTo>
                <a:lnTo>
                  <a:pt x="5859197" y="6043248"/>
                </a:lnTo>
                <a:lnTo>
                  <a:pt x="5817922" y="6059123"/>
                </a:lnTo>
                <a:lnTo>
                  <a:pt x="5781409" y="6074998"/>
                </a:lnTo>
                <a:lnTo>
                  <a:pt x="5743309" y="6094048"/>
                </a:lnTo>
                <a:lnTo>
                  <a:pt x="5705211" y="6113098"/>
                </a:lnTo>
                <a:lnTo>
                  <a:pt x="5668697" y="6132148"/>
                </a:lnTo>
                <a:lnTo>
                  <a:pt x="5627422" y="6148023"/>
                </a:lnTo>
                <a:lnTo>
                  <a:pt x="5581384" y="6162311"/>
                </a:lnTo>
                <a:lnTo>
                  <a:pt x="5528997" y="6173423"/>
                </a:lnTo>
                <a:lnTo>
                  <a:pt x="5468672" y="6181361"/>
                </a:lnTo>
                <a:lnTo>
                  <a:pt x="5410200" y="6182721"/>
                </a:lnTo>
                <a:lnTo>
                  <a:pt x="5351728" y="6181361"/>
                </a:lnTo>
                <a:lnTo>
                  <a:pt x="5291402" y="6173423"/>
                </a:lnTo>
                <a:lnTo>
                  <a:pt x="5239015" y="6162311"/>
                </a:lnTo>
                <a:lnTo>
                  <a:pt x="5192979" y="6148023"/>
                </a:lnTo>
                <a:lnTo>
                  <a:pt x="5151703" y="6132148"/>
                </a:lnTo>
                <a:lnTo>
                  <a:pt x="5115190" y="6113098"/>
                </a:lnTo>
                <a:lnTo>
                  <a:pt x="5077092" y="6094048"/>
                </a:lnTo>
                <a:lnTo>
                  <a:pt x="5038990" y="6074998"/>
                </a:lnTo>
                <a:lnTo>
                  <a:pt x="5002479" y="6059123"/>
                </a:lnTo>
                <a:lnTo>
                  <a:pt x="4961203" y="6043248"/>
                </a:lnTo>
                <a:lnTo>
                  <a:pt x="4915166" y="6027373"/>
                </a:lnTo>
                <a:lnTo>
                  <a:pt x="4862778" y="6016261"/>
                </a:lnTo>
                <a:lnTo>
                  <a:pt x="4802454" y="6009911"/>
                </a:lnTo>
                <a:lnTo>
                  <a:pt x="4734190" y="6006736"/>
                </a:lnTo>
                <a:lnTo>
                  <a:pt x="4665929" y="6009911"/>
                </a:lnTo>
                <a:lnTo>
                  <a:pt x="4605603" y="6016261"/>
                </a:lnTo>
                <a:lnTo>
                  <a:pt x="4553217" y="6027373"/>
                </a:lnTo>
                <a:lnTo>
                  <a:pt x="4507178" y="6043248"/>
                </a:lnTo>
                <a:lnTo>
                  <a:pt x="4465903" y="6059123"/>
                </a:lnTo>
                <a:lnTo>
                  <a:pt x="4429390" y="6074998"/>
                </a:lnTo>
                <a:lnTo>
                  <a:pt x="4353190" y="6113098"/>
                </a:lnTo>
                <a:lnTo>
                  <a:pt x="4316678" y="6132148"/>
                </a:lnTo>
                <a:lnTo>
                  <a:pt x="4275403" y="6148023"/>
                </a:lnTo>
                <a:lnTo>
                  <a:pt x="4229365" y="6162311"/>
                </a:lnTo>
                <a:lnTo>
                  <a:pt x="4176978" y="6173423"/>
                </a:lnTo>
                <a:lnTo>
                  <a:pt x="4116653" y="6181361"/>
                </a:lnTo>
                <a:lnTo>
                  <a:pt x="4048390" y="6182948"/>
                </a:lnTo>
                <a:lnTo>
                  <a:pt x="3980128" y="6181361"/>
                </a:lnTo>
                <a:lnTo>
                  <a:pt x="3919803" y="6173423"/>
                </a:lnTo>
                <a:lnTo>
                  <a:pt x="3867415" y="6162311"/>
                </a:lnTo>
                <a:lnTo>
                  <a:pt x="3821378" y="6148023"/>
                </a:lnTo>
                <a:lnTo>
                  <a:pt x="3780103" y="6132148"/>
                </a:lnTo>
                <a:lnTo>
                  <a:pt x="3743590" y="6113098"/>
                </a:lnTo>
                <a:lnTo>
                  <a:pt x="3705490" y="6094048"/>
                </a:lnTo>
                <a:lnTo>
                  <a:pt x="3667390" y="6074998"/>
                </a:lnTo>
                <a:lnTo>
                  <a:pt x="3630878" y="6059123"/>
                </a:lnTo>
                <a:lnTo>
                  <a:pt x="3589603" y="6043248"/>
                </a:lnTo>
                <a:lnTo>
                  <a:pt x="3543565" y="6027373"/>
                </a:lnTo>
                <a:lnTo>
                  <a:pt x="3491178" y="6016261"/>
                </a:lnTo>
                <a:lnTo>
                  <a:pt x="3430853" y="6009911"/>
                </a:lnTo>
                <a:lnTo>
                  <a:pt x="3361003" y="6006736"/>
                </a:lnTo>
                <a:lnTo>
                  <a:pt x="3294328" y="6009911"/>
                </a:lnTo>
                <a:lnTo>
                  <a:pt x="3234003" y="6016261"/>
                </a:lnTo>
                <a:lnTo>
                  <a:pt x="3181615" y="6027373"/>
                </a:lnTo>
                <a:lnTo>
                  <a:pt x="3135578" y="6043248"/>
                </a:lnTo>
                <a:lnTo>
                  <a:pt x="3094303" y="6059123"/>
                </a:lnTo>
                <a:lnTo>
                  <a:pt x="3057790" y="6074998"/>
                </a:lnTo>
                <a:lnTo>
                  <a:pt x="3019690" y="6094048"/>
                </a:lnTo>
                <a:lnTo>
                  <a:pt x="2981590" y="6113098"/>
                </a:lnTo>
                <a:lnTo>
                  <a:pt x="2945078" y="6132148"/>
                </a:lnTo>
                <a:lnTo>
                  <a:pt x="2903803" y="6148023"/>
                </a:lnTo>
                <a:lnTo>
                  <a:pt x="2857765" y="6162311"/>
                </a:lnTo>
                <a:lnTo>
                  <a:pt x="2805378" y="6173423"/>
                </a:lnTo>
                <a:lnTo>
                  <a:pt x="2745053" y="6181361"/>
                </a:lnTo>
                <a:lnTo>
                  <a:pt x="2676790" y="6182948"/>
                </a:lnTo>
                <a:lnTo>
                  <a:pt x="2608528" y="6181361"/>
                </a:lnTo>
                <a:lnTo>
                  <a:pt x="2548203" y="6173423"/>
                </a:lnTo>
                <a:lnTo>
                  <a:pt x="2495815" y="6162311"/>
                </a:lnTo>
                <a:lnTo>
                  <a:pt x="2449778" y="6148023"/>
                </a:lnTo>
                <a:lnTo>
                  <a:pt x="2408503" y="6132148"/>
                </a:lnTo>
                <a:lnTo>
                  <a:pt x="2371990" y="6113098"/>
                </a:lnTo>
                <a:lnTo>
                  <a:pt x="2333890" y="6094048"/>
                </a:lnTo>
                <a:lnTo>
                  <a:pt x="2295790" y="6074998"/>
                </a:lnTo>
                <a:lnTo>
                  <a:pt x="2259278" y="6059123"/>
                </a:lnTo>
                <a:lnTo>
                  <a:pt x="2218003" y="6043248"/>
                </a:lnTo>
                <a:lnTo>
                  <a:pt x="2171965" y="6027373"/>
                </a:lnTo>
                <a:lnTo>
                  <a:pt x="2119578" y="6016261"/>
                </a:lnTo>
                <a:lnTo>
                  <a:pt x="2059253" y="6009911"/>
                </a:lnTo>
                <a:lnTo>
                  <a:pt x="1990990" y="6006736"/>
                </a:lnTo>
                <a:lnTo>
                  <a:pt x="1922728" y="6009911"/>
                </a:lnTo>
                <a:lnTo>
                  <a:pt x="1862403" y="6016261"/>
                </a:lnTo>
                <a:lnTo>
                  <a:pt x="1810015" y="6027373"/>
                </a:lnTo>
                <a:lnTo>
                  <a:pt x="1763978" y="6043248"/>
                </a:lnTo>
                <a:lnTo>
                  <a:pt x="1722703" y="6059123"/>
                </a:lnTo>
                <a:lnTo>
                  <a:pt x="1686190" y="6074998"/>
                </a:lnTo>
                <a:lnTo>
                  <a:pt x="1648090" y="6094048"/>
                </a:lnTo>
                <a:lnTo>
                  <a:pt x="1609990" y="6113098"/>
                </a:lnTo>
                <a:lnTo>
                  <a:pt x="1573478" y="6132148"/>
                </a:lnTo>
                <a:lnTo>
                  <a:pt x="1532203" y="6148023"/>
                </a:lnTo>
                <a:lnTo>
                  <a:pt x="1486165" y="6162311"/>
                </a:lnTo>
                <a:lnTo>
                  <a:pt x="1433778" y="6173423"/>
                </a:lnTo>
                <a:lnTo>
                  <a:pt x="1373453" y="6181361"/>
                </a:lnTo>
                <a:lnTo>
                  <a:pt x="1305190" y="6182948"/>
                </a:lnTo>
                <a:lnTo>
                  <a:pt x="1236928" y="6181361"/>
                </a:lnTo>
                <a:lnTo>
                  <a:pt x="1176603" y="6173423"/>
                </a:lnTo>
                <a:lnTo>
                  <a:pt x="1124215" y="6162311"/>
                </a:lnTo>
                <a:lnTo>
                  <a:pt x="1078178" y="6148023"/>
                </a:lnTo>
                <a:lnTo>
                  <a:pt x="1036903" y="6132148"/>
                </a:lnTo>
                <a:lnTo>
                  <a:pt x="1000390" y="6113098"/>
                </a:lnTo>
                <a:lnTo>
                  <a:pt x="962290" y="6094048"/>
                </a:lnTo>
                <a:lnTo>
                  <a:pt x="924190" y="6074998"/>
                </a:lnTo>
                <a:lnTo>
                  <a:pt x="887678" y="6059123"/>
                </a:lnTo>
                <a:lnTo>
                  <a:pt x="846403" y="6043248"/>
                </a:lnTo>
                <a:lnTo>
                  <a:pt x="800365" y="6027373"/>
                </a:lnTo>
                <a:lnTo>
                  <a:pt x="747978" y="6016261"/>
                </a:lnTo>
                <a:lnTo>
                  <a:pt x="687653" y="6009911"/>
                </a:lnTo>
                <a:lnTo>
                  <a:pt x="619390" y="6006736"/>
                </a:lnTo>
                <a:lnTo>
                  <a:pt x="551128" y="6009911"/>
                </a:lnTo>
                <a:lnTo>
                  <a:pt x="490803" y="6016261"/>
                </a:lnTo>
                <a:lnTo>
                  <a:pt x="438415" y="6027373"/>
                </a:lnTo>
                <a:lnTo>
                  <a:pt x="392378" y="6043248"/>
                </a:lnTo>
                <a:lnTo>
                  <a:pt x="351103" y="6059123"/>
                </a:lnTo>
                <a:lnTo>
                  <a:pt x="314590" y="6074998"/>
                </a:lnTo>
                <a:lnTo>
                  <a:pt x="276490" y="6094048"/>
                </a:lnTo>
                <a:lnTo>
                  <a:pt x="238390" y="6113098"/>
                </a:lnTo>
                <a:lnTo>
                  <a:pt x="201878" y="6132148"/>
                </a:lnTo>
                <a:lnTo>
                  <a:pt x="160603" y="6148023"/>
                </a:lnTo>
                <a:lnTo>
                  <a:pt x="114565" y="6162311"/>
                </a:lnTo>
                <a:lnTo>
                  <a:pt x="62178" y="6173423"/>
                </a:lnTo>
                <a:lnTo>
                  <a:pt x="1853" y="6181361"/>
                </a:lnTo>
                <a:lnTo>
                  <a:pt x="1" y="6181404"/>
                </a:lnTo>
                <a:lnTo>
                  <a:pt x="1" y="6551875"/>
                </a:lnTo>
                <a:lnTo>
                  <a:pt x="0" y="65518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C34CDE-A701-EABE-C4E7-61DAA9F8B49E}"/>
              </a:ext>
            </a:extLst>
          </p:cNvPr>
          <p:cNvSpPr>
            <a:spLocks noGrp="1"/>
          </p:cNvSpPr>
          <p:nvPr>
            <p:ph type="title"/>
          </p:nvPr>
        </p:nvSpPr>
        <p:spPr>
          <a:xfrm>
            <a:off x="766761" y="662399"/>
            <a:ext cx="11308007" cy="860276"/>
          </a:xfrm>
        </p:spPr>
        <p:txBody>
          <a:bodyPr anchor="t">
            <a:normAutofit/>
          </a:bodyPr>
          <a:lstStyle/>
          <a:p>
            <a:r>
              <a:rPr lang="en-US" dirty="0"/>
              <a:t>Modeling the data using KNN Classification</a:t>
            </a:r>
          </a:p>
        </p:txBody>
      </p:sp>
      <p:sp>
        <p:nvSpPr>
          <p:cNvPr id="3" name="Content Placeholder 2">
            <a:extLst>
              <a:ext uri="{FF2B5EF4-FFF2-40B4-BE49-F238E27FC236}">
                <a16:creationId xmlns:a16="http://schemas.microsoft.com/office/drawing/2014/main" id="{2AD38886-9CE2-977C-11FC-CB4A9C2BB588}"/>
              </a:ext>
            </a:extLst>
          </p:cNvPr>
          <p:cNvSpPr>
            <a:spLocks noGrp="1"/>
          </p:cNvSpPr>
          <p:nvPr>
            <p:ph idx="1"/>
          </p:nvPr>
        </p:nvSpPr>
        <p:spPr>
          <a:xfrm>
            <a:off x="766763" y="1828800"/>
            <a:ext cx="4871249" cy="3780002"/>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k-nearest neighbors (KNN) algorithm is a data classification method for estimating the likelihood that a data point will become a member of one group, or another based on what group the data points nearest to it belong to.</a:t>
            </a:r>
            <a:r>
              <a:rPr lang="en-US" sz="1200" dirty="0">
                <a:effectLst/>
              </a:rPr>
              <a:t> </a:t>
            </a:r>
            <a:endParaRPr lang="en-US" sz="1400" dirty="0">
              <a:effectLst/>
            </a:endParaRPr>
          </a:p>
          <a:p>
            <a:r>
              <a:rPr lang="en-US" sz="2000" dirty="0"/>
              <a:t>The accuracy for this model was 97%</a:t>
            </a:r>
          </a:p>
          <a:p>
            <a:r>
              <a:rPr lang="en-US" sz="2000" dirty="0"/>
              <a:t>Classification report for this model is shown in the figure</a:t>
            </a:r>
          </a:p>
        </p:txBody>
      </p:sp>
      <p:pic>
        <p:nvPicPr>
          <p:cNvPr id="4" name="Picture 3" descr="Table&#10;&#10;Description automatically generated">
            <a:extLst>
              <a:ext uri="{FF2B5EF4-FFF2-40B4-BE49-F238E27FC236}">
                <a16:creationId xmlns:a16="http://schemas.microsoft.com/office/drawing/2014/main" id="{FD98C684-1A6E-288B-14D8-0D3BC5749C32}"/>
              </a:ext>
            </a:extLst>
          </p:cNvPr>
          <p:cNvPicPr>
            <a:picLocks noChangeAspect="1"/>
          </p:cNvPicPr>
          <p:nvPr/>
        </p:nvPicPr>
        <p:blipFill>
          <a:blip r:embed="rId4"/>
          <a:stretch>
            <a:fillRect/>
          </a:stretch>
        </p:blipFill>
        <p:spPr>
          <a:xfrm>
            <a:off x="6127354" y="3116525"/>
            <a:ext cx="5575300" cy="1841500"/>
          </a:xfrm>
          <a:prstGeom prst="rect">
            <a:avLst/>
          </a:prstGeom>
        </p:spPr>
      </p:pic>
      <p:pic>
        <p:nvPicPr>
          <p:cNvPr id="5" name="Audio Recording Nov 17, 2022 at 12:04:35 AM">
            <a:hlinkClick r:id="" action="ppaction://media"/>
            <a:extLst>
              <a:ext uri="{FF2B5EF4-FFF2-40B4-BE49-F238E27FC236}">
                <a16:creationId xmlns:a16="http://schemas.microsoft.com/office/drawing/2014/main" id="{3B3CB257-2E27-D46B-9887-D88B4EC30D3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692" y="4796002"/>
            <a:ext cx="812800" cy="812800"/>
          </a:xfrm>
          <a:prstGeom prst="rect">
            <a:avLst/>
          </a:prstGeom>
        </p:spPr>
      </p:pic>
    </p:spTree>
    <p:extLst>
      <p:ext uri="{BB962C8B-B14F-4D97-AF65-F5344CB8AC3E}">
        <p14:creationId xmlns:p14="http://schemas.microsoft.com/office/powerpoint/2010/main" val="288400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97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BF0C67-DF85-430A-B677-74D959439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0" name="Rectangle 9">
            <a:extLst>
              <a:ext uri="{FF2B5EF4-FFF2-40B4-BE49-F238E27FC236}">
                <a16:creationId xmlns:a16="http://schemas.microsoft.com/office/drawing/2014/main" id="{751BAC80-2398-422A-9AA2-2489F01EF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2" name="Freeform: Shape 11">
            <a:extLst>
              <a:ext uri="{FF2B5EF4-FFF2-40B4-BE49-F238E27FC236}">
                <a16:creationId xmlns:a16="http://schemas.microsoft.com/office/drawing/2014/main" id="{34A3EF12-7620-4D66-ACFC-B9F71BAD8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E2F64D-ACD0-1B85-9BB7-84D54E29D246}"/>
              </a:ext>
            </a:extLst>
          </p:cNvPr>
          <p:cNvSpPr>
            <a:spLocks noGrp="1"/>
          </p:cNvSpPr>
          <p:nvPr>
            <p:ph type="title"/>
          </p:nvPr>
        </p:nvSpPr>
        <p:spPr>
          <a:xfrm>
            <a:off x="2293534" y="662400"/>
            <a:ext cx="8632372" cy="1113295"/>
          </a:xfrm>
        </p:spPr>
        <p:txBody>
          <a:bodyPr anchor="t">
            <a:normAutofit/>
          </a:bodyPr>
          <a:lstStyle/>
          <a:p>
            <a:pPr algn="ctr"/>
            <a:r>
              <a:rPr lang="en-US" dirty="0"/>
              <a:t>Result/Conclusion</a:t>
            </a:r>
          </a:p>
        </p:txBody>
      </p:sp>
      <p:sp>
        <p:nvSpPr>
          <p:cNvPr id="3" name="Content Placeholder 2">
            <a:extLst>
              <a:ext uri="{FF2B5EF4-FFF2-40B4-BE49-F238E27FC236}">
                <a16:creationId xmlns:a16="http://schemas.microsoft.com/office/drawing/2014/main" id="{5FEC1E96-3D2D-1F2C-B654-F819AC38C111}"/>
              </a:ext>
            </a:extLst>
          </p:cNvPr>
          <p:cNvSpPr>
            <a:spLocks noGrp="1"/>
          </p:cNvSpPr>
          <p:nvPr>
            <p:ph idx="1"/>
          </p:nvPr>
        </p:nvSpPr>
        <p:spPr>
          <a:xfrm>
            <a:off x="2797627" y="1632857"/>
            <a:ext cx="7624187" cy="4562743"/>
          </a:xfrm>
        </p:spPr>
        <p:txBody>
          <a:bodyP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The accuracy for Random Forest Classifier model was the highest which came out to be 99.5% i.e. the predictions were very high for this model</a:t>
            </a:r>
            <a:r>
              <a:rPr lang="en-US" sz="2400" dirty="0">
                <a:effectLst/>
              </a:rPr>
              <a:t>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R</a:t>
            </a:r>
            <a:r>
              <a:rPr lang="en-US" sz="2400" dirty="0">
                <a:effectLst/>
                <a:latin typeface="Calibri" panose="020F0502020204030204" pitchFamily="34" charset="0"/>
                <a:ea typeface="Calibri" panose="020F0502020204030204" pitchFamily="34" charset="0"/>
                <a:cs typeface="Times New Roman" panose="02020603050405020304" pitchFamily="18" charset="0"/>
              </a:rPr>
              <a:t>ecommendation will be made to use this model</a:t>
            </a:r>
            <a:r>
              <a:rPr lang="en-US" sz="2400" dirty="0">
                <a:effectLst/>
              </a:rPr>
              <a:t>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This model will help in predicting whether the baby will be low weight depending on different features selected</a:t>
            </a:r>
            <a:r>
              <a:rPr lang="en-US" sz="2400" dirty="0">
                <a:effectLst/>
              </a:rPr>
              <a:t>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This will help the health care provider to determine if the baby will be in risk because of low birth weight</a:t>
            </a:r>
            <a:endParaRPr lang="en-US" sz="2400" dirty="0">
              <a:solidFill>
                <a:schemeClr val="tx1">
                  <a:alpha val="60000"/>
                </a:schemeClr>
              </a:solidFill>
            </a:endParaRPr>
          </a:p>
        </p:txBody>
      </p:sp>
      <p:pic>
        <p:nvPicPr>
          <p:cNvPr id="4" name="Audio Recording Nov 17, 2022 at 12:05:48 AM">
            <a:hlinkClick r:id="" action="ppaction://media"/>
            <a:extLst>
              <a:ext uri="{FF2B5EF4-FFF2-40B4-BE49-F238E27FC236}">
                <a16:creationId xmlns:a16="http://schemas.microsoft.com/office/drawing/2014/main" id="{8BDF0FDA-C810-7149-0168-A9B69F8CCBB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621044" y="5789200"/>
            <a:ext cx="812800" cy="812800"/>
          </a:xfrm>
          <a:prstGeom prst="rect">
            <a:avLst/>
          </a:prstGeom>
        </p:spPr>
      </p:pic>
    </p:spTree>
    <p:extLst>
      <p:ext uri="{BB962C8B-B14F-4D97-AF65-F5344CB8AC3E}">
        <p14:creationId xmlns:p14="http://schemas.microsoft.com/office/powerpoint/2010/main" val="54953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26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2332</TotalTime>
  <Words>747</Words>
  <Application>Microsoft Macintosh PowerPoint</Application>
  <PresentationFormat>Widescreen</PresentationFormat>
  <Paragraphs>52</Paragraphs>
  <Slides>10</Slides>
  <Notes>0</Notes>
  <HiddenSlides>0</HiddenSlides>
  <MMClips>10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Predicting low weight birth of a baby </vt:lpstr>
      <vt:lpstr>Problem Statement</vt:lpstr>
      <vt:lpstr>Source for Dataset</vt:lpstr>
      <vt:lpstr>Steps for completion of Project</vt:lpstr>
      <vt:lpstr>Feature Selection </vt:lpstr>
      <vt:lpstr>Modeling the data using Logistic Regression</vt:lpstr>
      <vt:lpstr>Modeling the data using Random Forest Classifier</vt:lpstr>
      <vt:lpstr>Modeling the data using KNN Classification</vt:lpstr>
      <vt:lpstr>Result/Conclusion</vt:lpstr>
      <vt:lpstr>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Nepal</dc:creator>
  <cp:lastModifiedBy>Sameer Nepal</cp:lastModifiedBy>
  <cp:revision>4</cp:revision>
  <dcterms:created xsi:type="dcterms:W3CDTF">2022-11-15T00:37:40Z</dcterms:created>
  <dcterms:modified xsi:type="dcterms:W3CDTF">2022-11-17T08:12:49Z</dcterms:modified>
</cp:coreProperties>
</file>