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29"/>
    <p:restoredTop sz="91433"/>
  </p:normalViewPr>
  <p:slideViewPr>
    <p:cSldViewPr snapToGrid="0" snapToObjects="1">
      <p:cViewPr>
        <p:scale>
          <a:sx n="89" d="100"/>
          <a:sy n="89" d="100"/>
        </p:scale>
        <p:origin x="2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EBA5-12D8-6942-8D8A-0BF29085C314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EBE0-23A6-9648-8C2A-03D5F68C3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799" y="719050"/>
            <a:ext cx="7315200" cy="731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199" y="1633450"/>
            <a:ext cx="5486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>
                <a:latin typeface="Comic Sans MS" charset="0"/>
                <a:ea typeface="Comic Sans MS" charset="0"/>
                <a:cs typeface="Comic Sans MS" charset="0"/>
              </a:rPr>
              <a:t>T</a:t>
            </a:r>
            <a:endParaRPr lang="en-US" sz="199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1527" y="149629"/>
            <a:ext cx="331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128x128 w/ 96x96 ‘visual weight’</a:t>
            </a:r>
          </a:p>
          <a:p>
            <a:r>
              <a:rPr lang="en-US" dirty="0" smtClean="0"/>
              <a:t>1” = 16px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9630" y="448887"/>
            <a:ext cx="12801600" cy="5120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2261" y="964276"/>
            <a:ext cx="9825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Support charities while shopping</a:t>
            </a:r>
          </a:p>
          <a:p>
            <a:endParaRPr lang="en-US" sz="32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en-US" sz="32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TimeToSmile</a:t>
            </a:r>
            <a:r>
              <a:rPr lang="en-US" sz="32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automatically shop with </a:t>
            </a:r>
            <a:r>
              <a:rPr lang="en-US" sz="32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AmazonSmile</a:t>
            </a:r>
            <a:endParaRPr lang="en-US" sz="32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9630" y="448887"/>
            <a:ext cx="4023360" cy="2560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81891"/>
            <a:ext cx="3724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Support charities while shopping</a:t>
            </a:r>
          </a:p>
          <a:p>
            <a:endParaRPr lang="en-US" sz="20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Use </a:t>
            </a:r>
            <a:r>
              <a:rPr lang="en-US" sz="20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TimeToSmile</a:t>
            </a:r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and automatically shop with </a:t>
            </a:r>
            <a:r>
              <a:rPr lang="en-US" sz="20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AmazonSmile</a:t>
            </a:r>
            <a:endParaRPr lang="en-US" sz="20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Comic Sans MS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Manek, Sameer</dc:creator>
  <cp:lastModifiedBy>Manek, Sameer</cp:lastModifiedBy>
  <cp:revision>4</cp:revision>
  <dcterms:created xsi:type="dcterms:W3CDTF">2016-05-09T14:48:09Z</dcterms:created>
  <dcterms:modified xsi:type="dcterms:W3CDTF">2016-05-09T16:10:58Z</dcterms:modified>
</cp:coreProperties>
</file>