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82"/>
  </p:normalViewPr>
  <p:slideViewPr>
    <p:cSldViewPr snapToGrid="0" snapToObjects="1">
      <p:cViewPr>
        <p:scale>
          <a:sx n="132" d="100"/>
          <a:sy n="132" d="100"/>
        </p:scale>
        <p:origin x="-4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627E-A16D-9147-B624-EBBBF552E9AF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543C-335D-084C-A144-B4F00FF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289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3072" y="1391674"/>
            <a:ext cx="3194304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Different Amounts. Good to test (although might have kept currency constant)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37376" y="1219200"/>
            <a:ext cx="170688" cy="31877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77440" y="1219201"/>
            <a:ext cx="865632" cy="31877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1264" y="3696253"/>
            <a:ext cx="3194304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Inconsistent with the headline. Bad.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89120" y="2991101"/>
            <a:ext cx="1152144" cy="6920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675632" y="3523780"/>
            <a:ext cx="865632" cy="318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76672" y="57022"/>
            <a:ext cx="3194304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Sent at very different times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570976" y="203327"/>
            <a:ext cx="1231392" cy="364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010912" y="203327"/>
            <a:ext cx="365760" cy="364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4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26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Manek, Sameer</dc:creator>
  <cp:lastModifiedBy>Manek, Sameer</cp:lastModifiedBy>
  <cp:revision>2</cp:revision>
  <dcterms:created xsi:type="dcterms:W3CDTF">2016-02-23T17:11:55Z</dcterms:created>
  <dcterms:modified xsi:type="dcterms:W3CDTF">2016-02-27T21:57:10Z</dcterms:modified>
</cp:coreProperties>
</file>