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swald Bold" charset="1" panose="00000800000000000000"/>
      <p:regular r:id="rId16"/>
    </p:embeddedFont>
    <p:embeddedFont>
      <p:font typeface="Montserrat Classic Bold" charset="1" panose="00000800000000000000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DJANGO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42191" y="2565737"/>
            <a:ext cx="10666589" cy="5559134"/>
          </a:xfrm>
          <a:custGeom>
            <a:avLst/>
            <a:gdLst/>
            <a:ahLst/>
            <a:cxnLst/>
            <a:rect r="r" b="b" t="t" l="l"/>
            <a:pathLst>
              <a:path h="5559134" w="10666589">
                <a:moveTo>
                  <a:pt x="0" y="0"/>
                </a:moveTo>
                <a:lnTo>
                  <a:pt x="10666589" y="0"/>
                </a:lnTo>
                <a:lnTo>
                  <a:pt x="10666589" y="5559134"/>
                </a:lnTo>
                <a:lnTo>
                  <a:pt x="0" y="55591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955280"/>
            <a:ext cx="10707701" cy="199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</a:pPr>
            <a:r>
              <a:rPr lang="en-US" b="true" sz="5782" spc="56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TO USE </a:t>
            </a:r>
            <a:r>
              <a:rPr lang="en-US" sz="5782" spc="566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 ?</a:t>
            </a:r>
          </a:p>
          <a:p>
            <a:pPr algn="l">
              <a:lnSpc>
                <a:spcPts val="79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5029200"/>
            <a:ext cx="9815307" cy="114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1"/>
              </a:lnSpc>
            </a:pPr>
            <a:r>
              <a:rPr lang="en-US" b="true" sz="6740" spc="66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ENVIRONMENT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42191" y="926705"/>
            <a:ext cx="10707701" cy="122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1"/>
              </a:lnSpc>
            </a:pPr>
            <a:r>
              <a:rPr lang="en-US" b="true" sz="7182" spc="70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ENVIRONMENT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08899" y="3624745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ഒരു django പ്രൊജക്റ്റ് ചെയ്യുകയാണക്കിൽ നിർബന്ധമായും ഒരു virtual environment നിർമ്മിക്കണം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6005886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നിർമ്മിച്ചില്ലക്കിലും നിങ്ങൾക്ക് പ്രൊജക്റ്റ് ചെയ്യാൻ കഴിയും , എന്ത് കൊണ്ട് നിർമ്മിക്കണം എന്ന് തുടർന്ന് പറഞ്ഞു തരാം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42191" y="945755"/>
            <a:ext cx="10707701" cy="117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5"/>
              </a:lnSpc>
            </a:pPr>
            <a:r>
              <a:rPr lang="en-US" b="true" sz="6982" spc="68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ENVIRONMENT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08899" y="362474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ഒരു dajngo പ്രോജെക്ടിൽ കുറെ python packages ഉപയോഗിക്കും, അത് പിന്നീട് ഉപയോഗിക്കുമ്പോൾ version പ്രശ്നം വരാതിരിക്കാൻ virtual env അത്യാവശ്യമാണ്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6187300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ഒരു പ്രോജെക്ടന്റിന്റെ version ശരിയായി കണ്ടുപിടിക്കാൻ വേണ്ടിയും virtual env ഉപയോഗിക്കുന്നു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42191" y="945755"/>
            <a:ext cx="10707701" cy="117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5"/>
              </a:lnSpc>
            </a:pPr>
            <a:r>
              <a:rPr lang="en-US" b="true" sz="6982" spc="68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ENVIRONMENT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08899" y="3845481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ഒരു പാക്കേജ് അപ്ഡേറ്റ് ആയാലും അത് പ്രോജെക്ടിനെ ബാധിക്കാതിരിക്കാൻ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6114949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ഒരു അപ്ലിക്കേഷൻ deploy ചെയ്യുബോൾ അതിലെ പാക്കേജ് എളുപ്പത്തിൽ ആ സെർവറിൽ ആഡ് ചെയ്യാൻ virtual env സഹായിക്കുന്നു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753873"/>
            <a:ext cx="9815307" cy="252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9"/>
              </a:lnSpc>
            </a:pPr>
            <a:r>
              <a:rPr lang="en-US" b="true" sz="7340" spc="7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TO USE</a:t>
            </a:r>
          </a:p>
          <a:p>
            <a:pPr algn="ctr">
              <a:lnSpc>
                <a:spcPts val="10129"/>
              </a:lnSpc>
            </a:pPr>
            <a:r>
              <a:rPr lang="en-US" b="true" sz="7340" spc="7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 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12098" y="3088687"/>
            <a:ext cx="11037794" cy="3480386"/>
          </a:xfrm>
          <a:custGeom>
            <a:avLst/>
            <a:gdLst/>
            <a:ahLst/>
            <a:cxnLst/>
            <a:rect r="r" b="b" t="t" l="l"/>
            <a:pathLst>
              <a:path h="3480386" w="11037794">
                <a:moveTo>
                  <a:pt x="0" y="0"/>
                </a:moveTo>
                <a:lnTo>
                  <a:pt x="11037794" y="0"/>
                </a:lnTo>
                <a:lnTo>
                  <a:pt x="11037794" y="3480386"/>
                </a:lnTo>
                <a:lnTo>
                  <a:pt x="0" y="34803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955280"/>
            <a:ext cx="10707701" cy="199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</a:pPr>
            <a:r>
              <a:rPr lang="en-US" b="true" sz="5782" spc="56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TO USE </a:t>
            </a:r>
            <a:r>
              <a:rPr lang="en-US" sz="5782" spc="566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 ?</a:t>
            </a:r>
          </a:p>
          <a:p>
            <a:pPr algn="l">
              <a:lnSpc>
                <a:spcPts val="79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6160" y="2947169"/>
            <a:ext cx="11986834" cy="4047251"/>
          </a:xfrm>
          <a:custGeom>
            <a:avLst/>
            <a:gdLst/>
            <a:ahLst/>
            <a:cxnLst/>
            <a:rect r="r" b="b" t="t" l="l"/>
            <a:pathLst>
              <a:path h="4047251" w="11986834">
                <a:moveTo>
                  <a:pt x="0" y="0"/>
                </a:moveTo>
                <a:lnTo>
                  <a:pt x="11986834" y="0"/>
                </a:lnTo>
                <a:lnTo>
                  <a:pt x="11986834" y="4047251"/>
                </a:lnTo>
                <a:lnTo>
                  <a:pt x="0" y="40472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955280"/>
            <a:ext cx="10707701" cy="199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</a:pPr>
            <a:r>
              <a:rPr lang="en-US" b="true" sz="5782" spc="56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TO USE </a:t>
            </a:r>
            <a:r>
              <a:rPr lang="en-US" sz="5782" spc="566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 ?</a:t>
            </a:r>
          </a:p>
          <a:p>
            <a:pPr algn="l">
              <a:lnSpc>
                <a:spcPts val="79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6160" y="2947169"/>
            <a:ext cx="11986834" cy="4047251"/>
          </a:xfrm>
          <a:custGeom>
            <a:avLst/>
            <a:gdLst/>
            <a:ahLst/>
            <a:cxnLst/>
            <a:rect r="r" b="b" t="t" l="l"/>
            <a:pathLst>
              <a:path h="4047251" w="11986834">
                <a:moveTo>
                  <a:pt x="0" y="0"/>
                </a:moveTo>
                <a:lnTo>
                  <a:pt x="11986834" y="0"/>
                </a:lnTo>
                <a:lnTo>
                  <a:pt x="11986834" y="4047251"/>
                </a:lnTo>
                <a:lnTo>
                  <a:pt x="0" y="40472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955280"/>
            <a:ext cx="10707701" cy="199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</a:pPr>
            <a:r>
              <a:rPr lang="en-US" b="true" sz="5782" spc="56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TO USE </a:t>
            </a:r>
            <a:r>
              <a:rPr lang="en-US" sz="5782" spc="566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virtual env ?</a:t>
            </a:r>
          </a:p>
          <a:p>
            <a:pPr algn="l">
              <a:lnSpc>
                <a:spcPts val="79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DAGZXZm-MPM</dc:identifier>
  <dcterms:modified xsi:type="dcterms:W3CDTF">2011-08-01T06:04:30Z</dcterms:modified>
  <cp:revision>1</cp:revision>
  <dc:title>Copy of Virtualenv</dc:title>
</cp:coreProperties>
</file>