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Oswald Bold" charset="1" panose="00000800000000000000"/>
      <p:regular r:id="rId27"/>
    </p:embeddedFont>
    <p:embeddedFont>
      <p:font typeface="Montserrat Classic Bold" charset="1" panose="00000800000000000000"/>
      <p:regular r:id="rId28"/>
    </p:embeddedFont>
    <p:embeddedFont>
      <p:font typeface="DM Sans" charset="1" panose="00000000000000000000"/>
      <p:regular r:id="rId29"/>
    </p:embeddedFont>
    <p:embeddedFont>
      <p:font typeface="Open Sauce Bold" charset="1" panose="00000800000000000000"/>
      <p:regular r:id="rId30"/>
    </p:embeddedFont>
    <p:embeddedFont>
      <p:font typeface="Open Sauce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DJANGO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768949"/>
            <a:ext cx="10707701" cy="100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b="true" sz="5982" spc="5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39849" y="2502769"/>
            <a:ext cx="9610044" cy="338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അത് കൊണ്ട് തന്നെ Django യിൽ OMR ഉപയോഗിക്കുന്നത് കൊണ്ട് എത്ര ബുദ്ധിമുട്ടുള്ള SQL comments എളുപ്പത്തിൽ ഉപയോഗിക്കുന്നവുന്നതാണ്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മോഡലിലേക്ക് ആവശ്യമായുള്ള data എഴുതന്നത് models.py എന്ന ഫയലിൽ ആണ്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182858"/>
            <a:ext cx="9815307" cy="124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768949"/>
            <a:ext cx="10707701" cy="100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b="true" sz="5982" spc="5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VIEW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39849" y="2502769"/>
            <a:ext cx="9610044" cy="338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ഒരു യൂസർ ആവശ്യപ്പെടുന്ന data ഡാറ്റാബേസിൽ പോയി തെരെഞ്ഞെടുത്തു യൂസെറിന് മുന്നിലേക്ക് എത്തിക്കുന്ന ജോലി ആണ് views ചെയ്യുന്നത്. ഇതാണ് ഒരു application ഇൽ യൂസർ കാണുന്ന ഭാഗം  തീരുമാനിക്കുന്നത്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ഇത് എഴുതാൻ വേണ്ടി ഉപയോഗിക്കുന്ന ഭാഗമാണ് views.py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182858"/>
            <a:ext cx="9815307" cy="124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768949"/>
            <a:ext cx="10707701" cy="100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b="true" sz="5982" spc="5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TEMPLATE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39849" y="2502769"/>
            <a:ext cx="9610044" cy="407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ഒരു template ആണ് യൂസർ സ്‌ക്രീനിൽ എങ്ങനെ data കാണണമെന്നു  തീരുമാനിക്കുന്നത്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template ഇൽ ആണ് നമുക്ക് ആവശ്യമായുള്ള HTML pages എല്ലാം കാണിക്കുന്നത്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ഇത് എഴുതാൻ വേണ്ടി ഉപയോഗിക്കുന്ന ഫോൾഡറിന്റെ പേരാണ് Templates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182858"/>
            <a:ext cx="9815307" cy="124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URLS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768949"/>
            <a:ext cx="10707701" cy="100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b="true" sz="5982" spc="5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URLS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39849" y="2502769"/>
            <a:ext cx="9610044" cy="407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Django യിൽ ഒരു പേജിൽ നിന്ന് നമുക്ക് ഏതു പേജിലേക്കും പോവാവുന്നതാണ്.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ഒരു യൂസർ ഒരു request കൊടുത്താൽ അത് views വഴി urls യിലേക്ക് എത്തുന്നു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ഇവിടെ എത്തിയതിനു ശേഷം ഏതു പേജിലേക്ക് പോകേണ്ടത് എന്ന് തീരുമാനിക്കുന്നത്  urls.py ആണ്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230483"/>
            <a:ext cx="9815307" cy="135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7"/>
              </a:lnSpc>
            </a:pPr>
            <a:r>
              <a:rPr lang="en-US" b="true" sz="3940" spc="3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ഒരു DJANGO പ്രൊജക്റ്റ് എങ്ങനെ വർക്ക് ചെയ്യുന്നു എന്ന് നോക്കാം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39849" y="326752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59"/>
                </a:lnSpc>
              </a:pPr>
              <a:r>
                <a:rPr lang="en-US" sz="2199" b="true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നിങ്ങൾ ഒരു Django പ്രൊജക്റ്റ് ചെയ്ത് അതിലേക്ക് എല്ലാ കാര്യങ്ങളും ചേർത്ത് കൊടുത്തു അത് run ചെയ്യിപ്പിക്കുമ്പോൾ ഏതൊക്കെ ആണ് നടക്കുന്നത് എന്ന് നോക്കാം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807049"/>
            <a:ext cx="10707701" cy="119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b="true" sz="3482" spc="34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ഒരു DJANGO പ്രൊജക്റ്റ് എങ്ങനെ വർക്ക് ചെയ്യുന്നു എന്ന് നോക്കാം</a:t>
            </a:r>
            <a:r>
              <a:rPr lang="en-US" sz="3482" spc="341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39849" y="3070442"/>
            <a:ext cx="9610044" cy="4104310"/>
            <a:chOff x="0" y="0"/>
            <a:chExt cx="3682024" cy="15725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1572539"/>
            </a:xfrm>
            <a:custGeom>
              <a:avLst/>
              <a:gdLst/>
              <a:ahLst/>
              <a:cxnLst/>
              <a:rect r="r" b="b" t="t" l="l"/>
              <a:pathLst>
                <a:path h="1572539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572539"/>
                  </a:lnTo>
                  <a:lnTo>
                    <a:pt x="0" y="157253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1591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Django യിൽ ഒരു URL ലഭിക്കുമ്പോൾ, ആ url urls.py എന്ന ഫയലിൽ ഉണ്ടോ എന്ന് നോക്കും 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അതിനു ശേഷം views.py എന്ന ഫയലിൽ പോയി അതിലേക്ക് ആവശ്യമായ മോഡൽ template എന്നിവ എല്ലാം തീരുമാനിക്കുന്നു 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model എന്തെകിലും ആവശ്യമുണ്ടേൽ അത് models . py എന്ന ഫയലിൽ പോയി കൊണ്ട് വരുന്നു 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ഇത്രയും കാര്യം എല്ലാം നടക്കുന്നത് views ന്റെ ഉള്ളിൽ ആണ്. അത് എല്ലാം ചെയ്തതിനു ശേഷം നമുക്ക് കാണിക്കേണ്ട ഫയൽ template എന്ന ഫോൾഡറിൽ നിന്ന് കണ്ടെത്തി desplay ചെയ്യിപ്പിക്കുന്നു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807049"/>
            <a:ext cx="10707701" cy="119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b="true" sz="3482" spc="34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ഒരു DJANGO പ്രൊജക്റ്റ് എങ്ങനെ വർക്ക് ചെയ്യുന്നു എന്ന് നോക്കാം</a:t>
            </a:r>
            <a:r>
              <a:rPr lang="en-US" sz="3482" spc="341" b="true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962525"/>
            <a:ext cx="9815307" cy="168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16"/>
              </a:lnSpc>
            </a:pPr>
            <a:r>
              <a:rPr lang="en-US" b="true" sz="9939" spc="97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182858"/>
            <a:ext cx="9815307" cy="124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DJANGO HISTORY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239849" y="3070442"/>
            <a:ext cx="9610044" cy="2656510"/>
            <a:chOff x="0" y="0"/>
            <a:chExt cx="3682024" cy="10178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1017824"/>
            </a:xfrm>
            <a:custGeom>
              <a:avLst/>
              <a:gdLst/>
              <a:ahLst/>
              <a:cxnLst/>
              <a:rect r="r" b="b" t="t" l="l"/>
              <a:pathLst>
                <a:path h="1017824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017824"/>
                  </a:lnTo>
                  <a:lnTo>
                    <a:pt x="0" y="101782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1036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Django കൊണ്ട് വന്നത് Lawrence Journal-World ആണ്, അവരുടെ ന്യൂസ്‌പേപ്പർ വളരെ എളുപ്പത്തിൽ തയ്യാറാക്കാനായിരുന്നു ഇത് ഉപയോഗിച്ചത് 2003 ലാണ് ഇത് കൊണ്ട് വന്നത് 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ഇന്ന് ലോകത്തു ഒരുപാട് പേര് ഇത് ഉപയോഗിക്കുന്നുണ്ട് 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ആദ്യമായി ഇത് എല്ലാവർക്കും ലഭ്യമാക്കിയത് July 2005 ആണ് </a:t>
              </a:r>
            </a:p>
            <a:p>
              <a:pPr algn="l" marL="474979" indent="-237490" lvl="1">
                <a:lnSpc>
                  <a:spcPts val="2859"/>
                </a:lnSpc>
                <a:buFont typeface="Arial"/>
                <a:buChar char="•"/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ഏറ്റവും പുതിയ update Django 5.1.4 (Dec 15 2024) ആണ്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13223" y="3655159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749899"/>
            <a:ext cx="10707701" cy="119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3"/>
              </a:lnSpc>
            </a:pPr>
            <a:r>
              <a:rPr lang="en-US" b="true" sz="7082" spc="69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DJANGO HISTORY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2191" y="888605"/>
            <a:ext cx="1070770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99" y="3624745"/>
            <a:ext cx="7132181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django ഒരു python framework ആണ് , ഇത് ഉപയോഗിച്ച് വളരെ എളുപ്പത്തിൽ വെബ്സൈറ്റ് നിർമ്മിക്കാം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6005886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Django ഉപയോഗിച്ച് വെബ്സൈറ്റ് നിർമ്മിക്കുകയാണെന്ക്കിൽ, വെബ്സൈറ്റ് നിര്മിക്കുമ്പോഴുണ്ടാകുന്ന പല ബുദ്ധിമുട്ടുകളും എളുപ്പത്തിൽ പരിഹരിക്കാം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1948998"/>
            <a:chOff x="0" y="0"/>
            <a:chExt cx="3682024" cy="7467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2191" y="888605"/>
            <a:ext cx="1070770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Django ഉപയോഗിച്ച് കുറെ components നിർമ്മിക്കാം. ഒരു തവണ നിർമ്മിച്ച components വീണ്ടും എത്ര തവണ വേണമെന്ക്കിലും ഉപയോഗിക്കാം.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6005886"/>
            <a:ext cx="7132181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ഒരു Django project തുടങ്ങുമ്പോൾ തന്നെ അതിൽ Login System , Database  Connection, CRUD operations (Create Read Update Delete). ,എന്നിവ അതിൽ തന്നെ ഉണ്ടാകും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888605"/>
            <a:ext cx="1070770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INDRODUCTION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08899" y="3624745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Django പ്രധാനമായും ഉപയോഗിക്കുന്നത് Database based Website നിർമ്മിക്കാൻ ആണ്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753873"/>
            <a:ext cx="9815307" cy="252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DOES DJANGO WORK?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11151" y="4688006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964805"/>
            <a:ext cx="10707701" cy="100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b="true" sz="5982" spc="5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HOW DOES DJANGO WORK?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41917" y="3129605"/>
            <a:ext cx="9610044" cy="477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99"/>
              </a:lnSpc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Django follows the MVT design pattern (Model View Template).</a:t>
            </a:r>
          </a:p>
          <a:p>
            <a:pPr algn="just">
              <a:lnSpc>
                <a:spcPts val="5499"/>
              </a:lnSpc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 </a:t>
            </a: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- ഡാറ്റാബേസ് മായി ബന്ധപ്പെട്ട കാര്യങ്ങൾ ചെയ്യാൻ വേണ്ടി ഉപയോഗിക്കുന്നു </a:t>
            </a:r>
          </a:p>
          <a:p>
            <a:pPr algn="just">
              <a:lnSpc>
                <a:spcPts val="5499"/>
              </a:lnSpc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View </a:t>
            </a: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- ഒരു Website ഉപയോഗിക്കുന്ന ആളുടെ Request നു അനുസരിച്ചു Webpage content Response ചെയ്യാൻ വേണ്ടി ഉപയോഗിക്കുന്നു.</a:t>
            </a:r>
          </a:p>
          <a:p>
            <a:pPr algn="just">
              <a:lnSpc>
                <a:spcPts val="5499"/>
              </a:lnSpc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Template</a:t>
            </a: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- ഒരു വെബ്‌പേജിനുള്ളിലെ data user ആവശ്യപ്പെടുന്ന രൂപത്തിൽ കാണിച്ചു കൊടുക്കാൻ വേണ്ടി ഉപയോഗിക്കുന്നു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5182858"/>
            <a:ext cx="9815307" cy="124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340" spc="719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ZOOMIXINFO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WWW.ZOOMIXINFO.IN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2191" y="4326171"/>
            <a:ext cx="9610044" cy="1948998"/>
            <a:chOff x="0" y="0"/>
            <a:chExt cx="3682024" cy="74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11151" y="4688006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768949"/>
            <a:ext cx="10707701" cy="100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b="true" sz="5982" spc="58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60375" y="1962490"/>
            <a:ext cx="9610044" cy="546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 എന്ന് പറഞ്ഞാൽ ഡാറ്റാബേസിൽ നിന്ന് data എടുക്കുന്നതിനു വേണ്ടിയാണു ഉപയോഗിക്കുന്നത്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Django യിൽ Object Relational Mapping (ORM) ആണ് ഉപയോഗിക്കുന്നത്, ഇത് ഡാറ്റാബേസ് ചെയ്യാൻ വേണ്ടി ഉപയോഗിക്കുന്ന ഒരു എളുപ്പമാർഗമാണ് </a:t>
            </a:r>
          </a:p>
          <a:p>
            <a:pPr algn="l" marL="474979" indent="-237490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സാദാരണ നിലയിൽ ഒരു ഡാറ്റാബേസ് അപ്ലിക്കേഷൻ നിർമ്മിക്കാൻ ഡാറ്റാബേസ് മുഴുവനായി അറിഞ്ഞിരിക്കണം. എന്നാൽ Django യിൽ ആ പ്രശനം വരുന്നില്ല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DAGZVqaqNZk</dc:identifier>
  <dcterms:modified xsi:type="dcterms:W3CDTF">2011-08-01T06:04:30Z</dcterms:modified>
  <cp:revision>1</cp:revision>
  <dc:title>ZOOMIXinfo</dc:title>
</cp:coreProperties>
</file>