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58" r:id="rId5"/>
    <p:sldId id="263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219A3-8E9F-4F6B-8F9A-4D65772941F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A5C36-55AF-4E1E-9AE3-A95C84648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0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FD25-FC50-4E37-A625-62334BCB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72D6F-C3D3-44C3-AA6E-CB15254A9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E572-25C7-4AF4-AAF3-A596EF0A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8FF2-3F85-4AF7-AAD7-2C819D10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9574-8C19-40D5-9128-5397CE4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0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CE21-51C4-441A-8798-5A354CA6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766C8-1A62-4AEA-AC4F-DE1B30CD6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0913-F089-468E-A908-5F949659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D843-62EF-4551-84CB-90F98F25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765E-7672-4B29-A237-E8F0F4DE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47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57568-6DC5-4665-836E-117F6713E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76236-F72A-4B10-9428-50DB7CA76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9016-04CC-4CCF-9931-673FEA72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0EDE-69E8-4E09-9125-C9BC2E76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C70CC-87D5-41A1-9357-7C36FFC0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7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9B0F-C0B2-4A0C-8D42-983A39E2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5C89-01FA-4FF7-8887-F5C32E7A5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F604-4AEA-45D0-8CD6-A6794B0A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33A0D-A485-44EA-BF15-5A9E9035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8517-1245-412F-99DC-1750984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542F-C146-4E3E-9519-A73409BD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8440B-FA91-4328-9E03-04BC821B4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78538-7482-4150-A18B-EAE6C614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D54A-260C-4FA2-AA98-78FC4BE7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9B4D9-8F3F-41FB-A80C-9172D737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6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A4EF-0E0D-4D45-B214-5A3FAD66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400A-8C0E-4ECC-B844-D1183E88F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0712D-DBB3-4BBB-B320-AF5009566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FDBC-33BE-45F6-AFEE-D006587C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CA11-10F7-436B-9AAA-67190205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D6CF7-A0D8-4DC1-A5B2-DDD74A7E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52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61CD-B37D-4C25-86DE-B0378233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18651-CE23-4CD5-978A-EF94240D0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97A50-09C2-423E-8492-2E95B0415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6392A-6679-451C-875A-3F1CE8ADB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FA6A3-1E3B-4519-9796-1A449BE4F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5BADD-23C5-434A-9D17-9D1DF13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DEB36-D759-41E5-811F-51FC46A3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5542B-7864-4F37-9C86-0C3DC04E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3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B0B8-5117-42EB-9FC3-F7841190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4041-3736-4823-B167-4E6C7C00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8AC38-D317-476A-A3C4-C873ABCF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C6E81-1B4A-493B-9427-9742C07A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1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E3EC1-75E7-46BC-93B8-DA0B6B33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11E18-EF05-4874-8E00-E135B255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D0FB2-8E39-4C18-9C64-1BDDEDDB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0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7B70-04D2-4966-A8E0-BE923669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E462-F634-4697-BB7E-FFB7A5E28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F9D5D-155A-4AA1-8E3A-589E407C5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12FF-8834-4C84-95D6-809A2018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60906-1765-419E-983B-620DD682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F3EDE-DDB4-4935-9B6A-D808FEA7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1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4BFD-AAD0-4889-9824-541314AE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152C-007F-4AF5-A98C-882022045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12260-A4C2-4736-9D5A-F29BC3527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77DFE-B101-4DC0-B30B-6597A631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90A54-17E1-4D2E-AB5F-6E9FD30D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C19B-8563-4F48-B499-BC292DC6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22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E3E82-6149-46B0-96E3-D091E28A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5A469-7C12-499F-85D8-F012D5D9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8AC02-FFE9-4BE0-8EB6-8A5DBF6A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F8EF1-867C-41AC-BBA0-AB820EB166BF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5DE84-FDE6-4A5C-81A9-96E9C26B9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2EC4-83CC-4E6B-8490-742F50DC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E993-0EAF-4E39-BDDD-31601543E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B0CE-6EC5-42A8-9CF9-1DF31DA4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919" y="2766218"/>
            <a:ext cx="2916219" cy="1325563"/>
          </a:xfrm>
        </p:spPr>
        <p:txBody>
          <a:bodyPr/>
          <a:lstStyle/>
          <a:p>
            <a:r>
              <a:rPr lang="en-US" dirty="0"/>
              <a:t>Prototype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18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CBEE91-70D9-4227-8A08-127D7D25B1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15F2C-7374-4BED-B7A1-E903B11CF09C}"/>
              </a:ext>
            </a:extLst>
          </p:cNvPr>
          <p:cNvSpPr/>
          <p:nvPr/>
        </p:nvSpPr>
        <p:spPr>
          <a:xfrm>
            <a:off x="1955009" y="2973673"/>
            <a:ext cx="2658140" cy="910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F095C-120F-4C38-84B2-4F8DA5D1C478}"/>
              </a:ext>
            </a:extLst>
          </p:cNvPr>
          <p:cNvSpPr/>
          <p:nvPr/>
        </p:nvSpPr>
        <p:spPr>
          <a:xfrm>
            <a:off x="7578851" y="2973673"/>
            <a:ext cx="2658140" cy="910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EA31C-13C4-43DF-8844-699A2A92BD0F}"/>
              </a:ext>
            </a:extLst>
          </p:cNvPr>
          <p:cNvSpPr txBox="1"/>
          <p:nvPr/>
        </p:nvSpPr>
        <p:spPr>
          <a:xfrm>
            <a:off x="2202935" y="2096117"/>
            <a:ext cx="216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Label Creator</a:t>
            </a:r>
            <a:endParaRPr lang="en-GB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BF845-A051-4345-99DC-93D578F741B9}"/>
              </a:ext>
            </a:extLst>
          </p:cNvPr>
          <p:cNvSpPr txBox="1"/>
          <p:nvPr/>
        </p:nvSpPr>
        <p:spPr>
          <a:xfrm>
            <a:off x="7702815" y="2096117"/>
            <a:ext cx="241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Patient History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200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AAE3D-92CA-4381-B4BC-7B776DA4AE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CB936-A92A-4A70-9B2D-207B46C913D8}"/>
              </a:ext>
            </a:extLst>
          </p:cNvPr>
          <p:cNvSpPr txBox="1"/>
          <p:nvPr/>
        </p:nvSpPr>
        <p:spPr>
          <a:xfrm>
            <a:off x="106326" y="0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Drug Name: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B0BDE-716B-46ED-9D20-9C9B53A6C3BF}"/>
              </a:ext>
            </a:extLst>
          </p:cNvPr>
          <p:cNvSpPr txBox="1"/>
          <p:nvPr/>
        </p:nvSpPr>
        <p:spPr>
          <a:xfrm>
            <a:off x="106326" y="1874422"/>
            <a:ext cx="3700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Advice</a:t>
            </a:r>
          </a:p>
          <a:p>
            <a:endParaRPr lang="en-GB" sz="2800" b="1" dirty="0"/>
          </a:p>
          <a:p>
            <a:r>
              <a:rPr lang="en-GB" sz="2800" b="1" dirty="0"/>
              <a:t>1. </a:t>
            </a:r>
          </a:p>
          <a:p>
            <a:r>
              <a:rPr lang="en-GB" sz="2800" b="1" dirty="0"/>
              <a:t>2.</a:t>
            </a:r>
          </a:p>
          <a:p>
            <a:r>
              <a:rPr lang="en-GB" sz="2800" b="1" dirty="0"/>
              <a:t>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33D9C-2C4B-4D82-8D8B-C038039F3C22}"/>
              </a:ext>
            </a:extLst>
          </p:cNvPr>
          <p:cNvSpPr txBox="1"/>
          <p:nvPr/>
        </p:nvSpPr>
        <p:spPr>
          <a:xfrm>
            <a:off x="6769394" y="-1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Patient Name: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4C941-3B26-426D-BE2B-A04FEA7EEEDA}"/>
              </a:ext>
            </a:extLst>
          </p:cNvPr>
          <p:cNvSpPr/>
          <p:nvPr/>
        </p:nvSpPr>
        <p:spPr>
          <a:xfrm>
            <a:off x="2108790" y="47846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F4FE6-FF50-417E-9E7E-B0428377CB9E}"/>
              </a:ext>
            </a:extLst>
          </p:cNvPr>
          <p:cNvSpPr/>
          <p:nvPr/>
        </p:nvSpPr>
        <p:spPr>
          <a:xfrm>
            <a:off x="9427534" y="50070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D16AE-1F03-442D-9D65-BE1596342A26}"/>
              </a:ext>
            </a:extLst>
          </p:cNvPr>
          <p:cNvSpPr/>
          <p:nvPr/>
        </p:nvSpPr>
        <p:spPr>
          <a:xfrm>
            <a:off x="7231910" y="4945753"/>
            <a:ext cx="4853764" cy="174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CF5A8-221D-472F-B5AD-9FB21EE7AEF6}"/>
              </a:ext>
            </a:extLst>
          </p:cNvPr>
          <p:cNvSpPr txBox="1"/>
          <p:nvPr/>
        </p:nvSpPr>
        <p:spPr>
          <a:xfrm>
            <a:off x="7808727" y="1863752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Date: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4A8CC-21C1-45E6-B859-09940F9842DE}"/>
              </a:ext>
            </a:extLst>
          </p:cNvPr>
          <p:cNvSpPr txBox="1"/>
          <p:nvPr/>
        </p:nvSpPr>
        <p:spPr>
          <a:xfrm>
            <a:off x="8528639" y="4250726"/>
            <a:ext cx="2260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Label Preview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C6285E-BC1C-4866-AB4C-C3D91BA555BC}"/>
              </a:ext>
            </a:extLst>
          </p:cNvPr>
          <p:cNvSpPr/>
          <p:nvPr/>
        </p:nvSpPr>
        <p:spPr>
          <a:xfrm>
            <a:off x="9427534" y="1913824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D7D876-1876-4ACA-BDB8-1D887B3D1B6B}"/>
              </a:ext>
            </a:extLst>
          </p:cNvPr>
          <p:cNvSpPr txBox="1"/>
          <p:nvPr/>
        </p:nvSpPr>
        <p:spPr>
          <a:xfrm>
            <a:off x="1403055" y="4250726"/>
            <a:ext cx="2786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Extra information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56883B-626D-48D4-B18A-7D1F14218516}"/>
              </a:ext>
            </a:extLst>
          </p:cNvPr>
          <p:cNvSpPr/>
          <p:nvPr/>
        </p:nvSpPr>
        <p:spPr>
          <a:xfrm>
            <a:off x="369259" y="4949173"/>
            <a:ext cx="485376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FD6850-CDE6-4601-963E-D0537C940387}"/>
              </a:ext>
            </a:extLst>
          </p:cNvPr>
          <p:cNvSpPr/>
          <p:nvPr/>
        </p:nvSpPr>
        <p:spPr>
          <a:xfrm>
            <a:off x="4367605" y="47846"/>
            <a:ext cx="399325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D2E7D-FDDF-4600-8DE0-ADF8DFCA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398" y="1959549"/>
            <a:ext cx="331626" cy="331626"/>
          </a:xfrm>
          <a:prstGeom prst="rect">
            <a:avLst/>
          </a:prstGeom>
        </p:spPr>
      </p:pic>
      <p:pic>
        <p:nvPicPr>
          <p:cNvPr id="1028" name="Picture 4" descr="Drop down arrow - Free arrows icons">
            <a:extLst>
              <a:ext uri="{FF2B5EF4-FFF2-40B4-BE49-F238E27FC236}">
                <a16:creationId xmlns:a16="http://schemas.microsoft.com/office/drawing/2014/main" id="{D2B4E5C5-B931-49F7-AD9F-F0E2882FB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89" y="115331"/>
            <a:ext cx="292555" cy="2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3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AAE3D-92CA-4381-B4BC-7B776DA4AE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CB936-A92A-4A70-9B2D-207B46C913D8}"/>
              </a:ext>
            </a:extLst>
          </p:cNvPr>
          <p:cNvSpPr txBox="1"/>
          <p:nvPr/>
        </p:nvSpPr>
        <p:spPr>
          <a:xfrm>
            <a:off x="106326" y="0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Drug Name: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B0BDE-716B-46ED-9D20-9C9B53A6C3BF}"/>
              </a:ext>
            </a:extLst>
          </p:cNvPr>
          <p:cNvSpPr txBox="1"/>
          <p:nvPr/>
        </p:nvSpPr>
        <p:spPr>
          <a:xfrm>
            <a:off x="106326" y="1867780"/>
            <a:ext cx="66630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Advice</a:t>
            </a:r>
          </a:p>
          <a:p>
            <a:endParaRPr lang="en-GB" sz="2800" b="1" dirty="0"/>
          </a:p>
          <a:p>
            <a:r>
              <a:rPr lang="en-GB" sz="2800" b="1" dirty="0"/>
              <a:t>1. Do not drink alcohol with this medicine</a:t>
            </a:r>
            <a:endParaRPr lang="en-GB" sz="4000" b="1" dirty="0"/>
          </a:p>
          <a:p>
            <a:r>
              <a:rPr lang="en-GB" sz="2800" b="1" dirty="0"/>
              <a:t>2. Take with or just after food</a:t>
            </a:r>
          </a:p>
          <a:p>
            <a:r>
              <a:rPr lang="en-GB" sz="2800" b="1" dirty="0"/>
              <a:t>3. Swallow whole – do not chew or crush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33D9C-2C4B-4D82-8D8B-C038039F3C22}"/>
              </a:ext>
            </a:extLst>
          </p:cNvPr>
          <p:cNvSpPr txBox="1"/>
          <p:nvPr/>
        </p:nvSpPr>
        <p:spPr>
          <a:xfrm>
            <a:off x="6769394" y="-1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Patient Name: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4C941-3B26-426D-BE2B-A04FEA7EEEDA}"/>
              </a:ext>
            </a:extLst>
          </p:cNvPr>
          <p:cNvSpPr/>
          <p:nvPr/>
        </p:nvSpPr>
        <p:spPr>
          <a:xfrm>
            <a:off x="2108790" y="47846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Metronidazole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F4FE6-FF50-417E-9E7E-B0428377CB9E}"/>
              </a:ext>
            </a:extLst>
          </p:cNvPr>
          <p:cNvSpPr/>
          <p:nvPr/>
        </p:nvSpPr>
        <p:spPr>
          <a:xfrm>
            <a:off x="9427534" y="50070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Mr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D16AE-1F03-442D-9D65-BE1596342A26}"/>
              </a:ext>
            </a:extLst>
          </p:cNvPr>
          <p:cNvSpPr/>
          <p:nvPr/>
        </p:nvSpPr>
        <p:spPr>
          <a:xfrm>
            <a:off x="7231910" y="4945753"/>
            <a:ext cx="4853764" cy="174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CF5A8-221D-472F-B5AD-9FB21EE7AEF6}"/>
              </a:ext>
            </a:extLst>
          </p:cNvPr>
          <p:cNvSpPr txBox="1"/>
          <p:nvPr/>
        </p:nvSpPr>
        <p:spPr>
          <a:xfrm>
            <a:off x="7808727" y="1854396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Date: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4A8CC-21C1-45E6-B859-09940F9842DE}"/>
              </a:ext>
            </a:extLst>
          </p:cNvPr>
          <p:cNvSpPr txBox="1"/>
          <p:nvPr/>
        </p:nvSpPr>
        <p:spPr>
          <a:xfrm>
            <a:off x="8528639" y="4250726"/>
            <a:ext cx="2260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Label Preview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C6285E-BC1C-4866-AB4C-C3D91BA555BC}"/>
              </a:ext>
            </a:extLst>
          </p:cNvPr>
          <p:cNvSpPr/>
          <p:nvPr/>
        </p:nvSpPr>
        <p:spPr>
          <a:xfrm>
            <a:off x="9427534" y="1902242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02/12/2021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D7D876-1876-4ACA-BDB8-1D887B3D1B6B}"/>
              </a:ext>
            </a:extLst>
          </p:cNvPr>
          <p:cNvSpPr txBox="1"/>
          <p:nvPr/>
        </p:nvSpPr>
        <p:spPr>
          <a:xfrm>
            <a:off x="1403055" y="4250726"/>
            <a:ext cx="2786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Extra information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56883B-626D-48D4-B18A-7D1F14218516}"/>
              </a:ext>
            </a:extLst>
          </p:cNvPr>
          <p:cNvSpPr/>
          <p:nvPr/>
        </p:nvSpPr>
        <p:spPr>
          <a:xfrm>
            <a:off x="369259" y="4949173"/>
            <a:ext cx="485376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Complete the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FE5FA-4C90-492C-BBE6-0BD7AE3C4B66}"/>
              </a:ext>
            </a:extLst>
          </p:cNvPr>
          <p:cNvSpPr txBox="1"/>
          <p:nvPr/>
        </p:nvSpPr>
        <p:spPr>
          <a:xfrm>
            <a:off x="7231910" y="4945753"/>
            <a:ext cx="48537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Please council patient for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Metronidazole</a:t>
            </a:r>
            <a:r>
              <a:rPr lang="en-GB" sz="1600" b="1" dirty="0"/>
              <a:t>: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600" b="1" dirty="0">
                <a:solidFill>
                  <a:srgbClr val="FF0000"/>
                </a:solidFill>
              </a:rPr>
              <a:t>1. Do not drink alcohol with this medicine</a:t>
            </a:r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1600" b="1" dirty="0"/>
              <a:t>2. Take with or just after food</a:t>
            </a:r>
          </a:p>
          <a:p>
            <a:r>
              <a:rPr lang="en-GB" sz="1600" b="1" dirty="0"/>
              <a:t>3. Swallow whole – do not chew or crush</a:t>
            </a:r>
          </a:p>
          <a:p>
            <a:r>
              <a:rPr lang="en-GB" sz="1600" b="1" dirty="0">
                <a:solidFill>
                  <a:srgbClr val="00B050"/>
                </a:solidFill>
              </a:rPr>
              <a:t>Complete the course</a:t>
            </a:r>
          </a:p>
          <a:p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b="1" dirty="0"/>
              <a:t>Mr Test</a:t>
            </a:r>
            <a:r>
              <a:rPr lang="en-GB" sz="1600" dirty="0">
                <a:solidFill>
                  <a:srgbClr val="00B050"/>
                </a:solidFill>
              </a:rPr>
              <a:t>				</a:t>
            </a:r>
            <a:r>
              <a:rPr lang="en-GB" sz="1600" b="1" dirty="0"/>
              <a:t>02/12/2021</a:t>
            </a:r>
          </a:p>
          <a:p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31BF40-4724-4B7C-9F3F-47DBBFB4BB56}"/>
              </a:ext>
            </a:extLst>
          </p:cNvPr>
          <p:cNvSpPr/>
          <p:nvPr/>
        </p:nvSpPr>
        <p:spPr>
          <a:xfrm>
            <a:off x="4367605" y="47846"/>
            <a:ext cx="399325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17" name="Picture 4" descr="Drop down arrow - Free arrows icons">
            <a:extLst>
              <a:ext uri="{FF2B5EF4-FFF2-40B4-BE49-F238E27FC236}">
                <a16:creationId xmlns:a16="http://schemas.microsoft.com/office/drawing/2014/main" id="{E5218038-BC9F-4955-8401-BA74BBEA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89" y="115331"/>
            <a:ext cx="292555" cy="2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7FE84F-5608-4D77-9ABC-E46009CD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398" y="1959549"/>
            <a:ext cx="331626" cy="33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7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AAE3D-92CA-4381-B4BC-7B776DA4AE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CB936-A92A-4A70-9B2D-207B46C913D8}"/>
              </a:ext>
            </a:extLst>
          </p:cNvPr>
          <p:cNvSpPr txBox="1"/>
          <p:nvPr/>
        </p:nvSpPr>
        <p:spPr>
          <a:xfrm>
            <a:off x="1418759" y="2231648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Drug Name: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4C941-3B26-426D-BE2B-A04FEA7EEEDA}"/>
              </a:ext>
            </a:extLst>
          </p:cNvPr>
          <p:cNvSpPr/>
          <p:nvPr/>
        </p:nvSpPr>
        <p:spPr>
          <a:xfrm>
            <a:off x="3636376" y="2265433"/>
            <a:ext cx="2658140" cy="4275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6CD29F-EB70-41D6-8C8D-1BB7500252E2}"/>
              </a:ext>
            </a:extLst>
          </p:cNvPr>
          <p:cNvSpPr/>
          <p:nvPr/>
        </p:nvSpPr>
        <p:spPr>
          <a:xfrm>
            <a:off x="3636376" y="2682006"/>
            <a:ext cx="2658140" cy="4275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Metronidazole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80C9FF-09C6-4A7A-87C9-5A0E07969573}"/>
              </a:ext>
            </a:extLst>
          </p:cNvPr>
          <p:cNvSpPr/>
          <p:nvPr/>
        </p:nvSpPr>
        <p:spPr>
          <a:xfrm>
            <a:off x="3636376" y="3537060"/>
            <a:ext cx="2658140" cy="4275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Ibuprofen 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E25F61-A37A-456B-B17F-74974DD3F3C8}"/>
              </a:ext>
            </a:extLst>
          </p:cNvPr>
          <p:cNvSpPr/>
          <p:nvPr/>
        </p:nvSpPr>
        <p:spPr>
          <a:xfrm>
            <a:off x="3636376" y="3109533"/>
            <a:ext cx="2658140" cy="4275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Paracetamol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59D933-9185-43A5-AC19-255D5B1DC0F5}"/>
              </a:ext>
            </a:extLst>
          </p:cNvPr>
          <p:cNvSpPr/>
          <p:nvPr/>
        </p:nvSpPr>
        <p:spPr>
          <a:xfrm>
            <a:off x="5895191" y="2265433"/>
            <a:ext cx="399325" cy="4165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˅</a:t>
            </a:r>
            <a:endParaRPr lang="en-GB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021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AAE3D-92CA-4381-B4BC-7B776DA4AE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33D9C-2C4B-4D82-8D8B-C038039F3C22}"/>
              </a:ext>
            </a:extLst>
          </p:cNvPr>
          <p:cNvSpPr txBox="1"/>
          <p:nvPr/>
        </p:nvSpPr>
        <p:spPr>
          <a:xfrm>
            <a:off x="6096000" y="1289527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Patient Name: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F4FE6-FF50-417E-9E7E-B0428377CB9E}"/>
              </a:ext>
            </a:extLst>
          </p:cNvPr>
          <p:cNvSpPr/>
          <p:nvPr/>
        </p:nvSpPr>
        <p:spPr>
          <a:xfrm>
            <a:off x="8609953" y="1337373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D7D876-1876-4ACA-BDB8-1D887B3D1B6B}"/>
              </a:ext>
            </a:extLst>
          </p:cNvPr>
          <p:cNvSpPr txBox="1"/>
          <p:nvPr/>
        </p:nvSpPr>
        <p:spPr>
          <a:xfrm>
            <a:off x="2166848" y="3167390"/>
            <a:ext cx="2786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Extra information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56883B-626D-48D4-B18A-7D1F14218516}"/>
              </a:ext>
            </a:extLst>
          </p:cNvPr>
          <p:cNvSpPr/>
          <p:nvPr/>
        </p:nvSpPr>
        <p:spPr>
          <a:xfrm>
            <a:off x="1133052" y="3970228"/>
            <a:ext cx="485376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57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AAE3D-92CA-4381-B4BC-7B776DA4AE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CF5A8-221D-472F-B5AD-9FB21EE7AEF6}"/>
              </a:ext>
            </a:extLst>
          </p:cNvPr>
          <p:cNvSpPr txBox="1"/>
          <p:nvPr/>
        </p:nvSpPr>
        <p:spPr>
          <a:xfrm>
            <a:off x="3672661" y="928087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Date: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C6285E-BC1C-4866-AB4C-C3D91BA555BC}"/>
              </a:ext>
            </a:extLst>
          </p:cNvPr>
          <p:cNvSpPr/>
          <p:nvPr/>
        </p:nvSpPr>
        <p:spPr>
          <a:xfrm>
            <a:off x="5291468" y="978159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D2E7D-FDDF-4600-8DE0-ADF8DFCA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332" y="1023884"/>
            <a:ext cx="331626" cy="331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4B079F-E69F-4FC7-85AA-92441E338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73" t="50977" r="37215" b="28680"/>
          <a:stretch/>
        </p:blipFill>
        <p:spPr>
          <a:xfrm>
            <a:off x="6620538" y="1451307"/>
            <a:ext cx="4732422" cy="40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7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B0CE-6EC5-42A8-9CF9-1DF31DA4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919" y="2766218"/>
            <a:ext cx="2916219" cy="1325563"/>
          </a:xfrm>
        </p:spPr>
        <p:txBody>
          <a:bodyPr/>
          <a:lstStyle/>
          <a:p>
            <a:r>
              <a:rPr lang="en-US" dirty="0"/>
              <a:t>Prototype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88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AAE3D-92CA-4381-B4BC-7B776DA4AE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CB936-A92A-4A70-9B2D-207B46C913D8}"/>
              </a:ext>
            </a:extLst>
          </p:cNvPr>
          <p:cNvSpPr txBox="1"/>
          <p:nvPr/>
        </p:nvSpPr>
        <p:spPr>
          <a:xfrm>
            <a:off x="82179" y="1053180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Drug 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33D9C-2C4B-4D82-8D8B-C038039F3C22}"/>
              </a:ext>
            </a:extLst>
          </p:cNvPr>
          <p:cNvSpPr txBox="1"/>
          <p:nvPr/>
        </p:nvSpPr>
        <p:spPr>
          <a:xfrm>
            <a:off x="82179" y="53050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Patient Name: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4C941-3B26-426D-BE2B-A04FEA7EEEDA}"/>
              </a:ext>
            </a:extLst>
          </p:cNvPr>
          <p:cNvSpPr/>
          <p:nvPr/>
        </p:nvSpPr>
        <p:spPr>
          <a:xfrm>
            <a:off x="2740319" y="1101027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F4FE6-FF50-417E-9E7E-B0428377CB9E}"/>
              </a:ext>
            </a:extLst>
          </p:cNvPr>
          <p:cNvSpPr/>
          <p:nvPr/>
        </p:nvSpPr>
        <p:spPr>
          <a:xfrm>
            <a:off x="2740319" y="103121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D16AE-1F03-442D-9D65-BE1596342A26}"/>
              </a:ext>
            </a:extLst>
          </p:cNvPr>
          <p:cNvSpPr/>
          <p:nvPr/>
        </p:nvSpPr>
        <p:spPr>
          <a:xfrm>
            <a:off x="82179" y="4270151"/>
            <a:ext cx="11999112" cy="2484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CF5A8-221D-472F-B5AD-9FB21EE7AEF6}"/>
              </a:ext>
            </a:extLst>
          </p:cNvPr>
          <p:cNvSpPr txBox="1"/>
          <p:nvPr/>
        </p:nvSpPr>
        <p:spPr>
          <a:xfrm>
            <a:off x="7808727" y="53049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Date: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4A8CC-21C1-45E6-B859-09940F9842DE}"/>
              </a:ext>
            </a:extLst>
          </p:cNvPr>
          <p:cNvSpPr txBox="1"/>
          <p:nvPr/>
        </p:nvSpPr>
        <p:spPr>
          <a:xfrm>
            <a:off x="4965847" y="3426934"/>
            <a:ext cx="2260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Label Preview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C6285E-BC1C-4866-AB4C-C3D91BA555BC}"/>
              </a:ext>
            </a:extLst>
          </p:cNvPr>
          <p:cNvSpPr/>
          <p:nvPr/>
        </p:nvSpPr>
        <p:spPr>
          <a:xfrm>
            <a:off x="9427534" y="103121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D7D876-1876-4ACA-BDB8-1D887B3D1B6B}"/>
              </a:ext>
            </a:extLst>
          </p:cNvPr>
          <p:cNvSpPr txBox="1"/>
          <p:nvPr/>
        </p:nvSpPr>
        <p:spPr>
          <a:xfrm>
            <a:off x="82179" y="1676593"/>
            <a:ext cx="2786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Extra information: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744AC-9D50-44E1-B078-0AC95ED16B37}"/>
              </a:ext>
            </a:extLst>
          </p:cNvPr>
          <p:cNvSpPr txBox="1"/>
          <p:nvPr/>
        </p:nvSpPr>
        <p:spPr>
          <a:xfrm>
            <a:off x="7807001" y="1005334"/>
            <a:ext cx="2786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Allergies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0BC8C-DE06-4AAE-B143-3BD77B391910}"/>
              </a:ext>
            </a:extLst>
          </p:cNvPr>
          <p:cNvSpPr/>
          <p:nvPr/>
        </p:nvSpPr>
        <p:spPr>
          <a:xfrm>
            <a:off x="2740319" y="2203173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0B6B2D-B528-4095-B83F-ECC8E79AAA31}"/>
              </a:ext>
            </a:extLst>
          </p:cNvPr>
          <p:cNvSpPr/>
          <p:nvPr/>
        </p:nvSpPr>
        <p:spPr>
          <a:xfrm>
            <a:off x="9423151" y="1053180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486867-20C2-407C-B0FA-C11418AD39C9}"/>
              </a:ext>
            </a:extLst>
          </p:cNvPr>
          <p:cNvSpPr/>
          <p:nvPr/>
        </p:nvSpPr>
        <p:spPr>
          <a:xfrm>
            <a:off x="9423151" y="1944244"/>
            <a:ext cx="2658140" cy="42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490D8C-BF5E-41A9-B9CA-67664B86C529}"/>
              </a:ext>
            </a:extLst>
          </p:cNvPr>
          <p:cNvSpPr txBox="1"/>
          <p:nvPr/>
        </p:nvSpPr>
        <p:spPr>
          <a:xfrm>
            <a:off x="7808727" y="1845016"/>
            <a:ext cx="370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40968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200EEE-A6A2-42D1-B47B-052146A7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22263"/>
              </p:ext>
            </p:extLst>
          </p:nvPr>
        </p:nvGraphicFramePr>
        <p:xfrm>
          <a:off x="2577652" y="1342548"/>
          <a:ext cx="7036695" cy="41729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7339">
                  <a:extLst>
                    <a:ext uri="{9D8B030D-6E8A-4147-A177-3AD203B41FA5}">
                      <a16:colId xmlns:a16="http://schemas.microsoft.com/office/drawing/2014/main" val="3943958021"/>
                    </a:ext>
                  </a:extLst>
                </a:gridCol>
                <a:gridCol w="1407339">
                  <a:extLst>
                    <a:ext uri="{9D8B030D-6E8A-4147-A177-3AD203B41FA5}">
                      <a16:colId xmlns:a16="http://schemas.microsoft.com/office/drawing/2014/main" val="2980767990"/>
                    </a:ext>
                  </a:extLst>
                </a:gridCol>
                <a:gridCol w="1407339">
                  <a:extLst>
                    <a:ext uri="{9D8B030D-6E8A-4147-A177-3AD203B41FA5}">
                      <a16:colId xmlns:a16="http://schemas.microsoft.com/office/drawing/2014/main" val="2539840736"/>
                    </a:ext>
                  </a:extLst>
                </a:gridCol>
                <a:gridCol w="1407339">
                  <a:extLst>
                    <a:ext uri="{9D8B030D-6E8A-4147-A177-3AD203B41FA5}">
                      <a16:colId xmlns:a16="http://schemas.microsoft.com/office/drawing/2014/main" val="1855139873"/>
                    </a:ext>
                  </a:extLst>
                </a:gridCol>
                <a:gridCol w="1407339">
                  <a:extLst>
                    <a:ext uri="{9D8B030D-6E8A-4147-A177-3AD203B41FA5}">
                      <a16:colId xmlns:a16="http://schemas.microsoft.com/office/drawing/2014/main" val="3664208203"/>
                    </a:ext>
                  </a:extLst>
                </a:gridCol>
              </a:tblGrid>
              <a:tr h="654606">
                <a:tc>
                  <a:txBody>
                    <a:bodyPr/>
                    <a:lstStyle/>
                    <a:p>
                      <a:r>
                        <a:rPr lang="en-US" sz="1600" dirty="0"/>
                        <a:t>Patient </a:t>
                      </a:r>
                    </a:p>
                    <a:p>
                      <a:r>
                        <a:rPr lang="en-US" sz="1600" dirty="0"/>
                        <a:t>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</a:t>
                      </a:r>
                    </a:p>
                    <a:p>
                      <a:r>
                        <a:rPr lang="en-US" dirty="0"/>
                        <a:t>Prescription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Drug Given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 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Allergies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46167"/>
                  </a:ext>
                </a:extLst>
              </a:tr>
              <a:tr h="654606">
                <a:tc>
                  <a:txBody>
                    <a:bodyPr/>
                    <a:lstStyle/>
                    <a:p>
                      <a:r>
                        <a:rPr lang="en-US" dirty="0"/>
                        <a:t>Boris Johnson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21/01/20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Paramax soluble tablets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6609"/>
                  </a:ext>
                </a:extLst>
              </a:tr>
              <a:tr h="654606">
                <a:tc>
                  <a:txBody>
                    <a:bodyPr/>
                    <a:lstStyle/>
                    <a:p>
                      <a:r>
                        <a:rPr lang="en-US" dirty="0"/>
                        <a:t>Donald trump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12/09/19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Doxycycline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47135"/>
                  </a:ext>
                </a:extLst>
              </a:tr>
              <a:tr h="654606">
                <a:tc>
                  <a:txBody>
                    <a:bodyPr/>
                    <a:lstStyle/>
                    <a:p>
                      <a:r>
                        <a:rPr lang="en-US" dirty="0"/>
                        <a:t>David smith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19/12/22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Aspirin dispersible tablets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43564"/>
                  </a:ext>
                </a:extLst>
              </a:tr>
              <a:tr h="654606">
                <a:tc>
                  <a:txBody>
                    <a:bodyPr/>
                    <a:lstStyle/>
                    <a:p>
                      <a:r>
                        <a:rPr lang="en-US" dirty="0"/>
                        <a:t>Harvey </a:t>
                      </a:r>
                      <a:r>
                        <a:rPr lang="en-US" dirty="0" err="1"/>
                        <a:t>Daves</a:t>
                      </a:r>
                      <a:r>
                        <a:rPr lang="en-US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30/03/21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Nitrofurantoin modified-release capsules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84682"/>
                  </a:ext>
                </a:extLst>
              </a:tr>
              <a:tr h="654606">
                <a:tc>
                  <a:txBody>
                    <a:bodyPr/>
                    <a:lstStyle/>
                    <a:p>
                      <a:r>
                        <a:rPr lang="en-US" dirty="0"/>
                        <a:t>Josh stew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28/02/20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Metronidazole tablets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Leelawadee UI Semilight</vt:lpstr>
      <vt:lpstr>Office Theme</vt:lpstr>
      <vt:lpstr>Prototype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Prototype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Naeem</dc:creator>
  <cp:lastModifiedBy>Sameer Naeem</cp:lastModifiedBy>
  <cp:revision>38</cp:revision>
  <dcterms:created xsi:type="dcterms:W3CDTF">2021-11-26T11:08:03Z</dcterms:created>
  <dcterms:modified xsi:type="dcterms:W3CDTF">2022-03-25T11:57:48Z</dcterms:modified>
</cp:coreProperties>
</file>