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d58d56e45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d58d56e45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58d56e45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d58d56e45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58d56e45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58d56e45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58d56e45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58d56e45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595d537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d595d537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d58d56e45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d58d56e45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58d56e45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d58d56e45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58d56e45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58d56e45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58d56e45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d58d56e45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58d56e45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58d56e45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58d56e45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58d56e45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58d56e45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d58d56e45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58d56e45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d58d56e45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58d56e45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d58d56e45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d58d56e45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d58d56e45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Python List</a:t>
            </a:r>
            <a:endParaRPr sz="5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List Items -&gt; Remove()</a:t>
            </a:r>
            <a:endParaRPr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198" cy="214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List Items -&gt; pop()</a:t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1" cy="21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r>
              <a:rPr lang="en"/>
              <a:t> List Items -&gt; sort()</a:t>
            </a:r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0" cy="1357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List Items</a:t>
            </a:r>
            <a:r>
              <a:rPr lang="en"/>
              <a:t> -&gt; </a:t>
            </a:r>
            <a:r>
              <a:rPr lang="en"/>
              <a:t>sort</a:t>
            </a:r>
            <a:r>
              <a:rPr lang="en"/>
              <a:t>()</a:t>
            </a:r>
            <a:endParaRPr/>
          </a:p>
        </p:txBody>
      </p:sp>
      <p:pic>
        <p:nvPicPr>
          <p:cNvPr id="352" name="Google Shape;3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0" cy="165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</a:t>
            </a:r>
            <a:r>
              <a:rPr lang="en"/>
              <a:t>List Items -&gt; index()</a:t>
            </a:r>
            <a:endParaRPr/>
          </a:p>
        </p:txBody>
      </p:sp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199" cy="139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</a:t>
            </a:r>
            <a:r>
              <a:rPr lang="en"/>
              <a:t> List Items -&gt; count()</a:t>
            </a:r>
            <a:endParaRPr/>
          </a:p>
        </p:txBody>
      </p:sp>
      <p:pic>
        <p:nvPicPr>
          <p:cNvPr id="364" name="Google Shape;3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0" cy="113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2071375" y="1683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620"/>
              <a:t>THANK</a:t>
            </a:r>
            <a:endParaRPr sz="5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620"/>
              <a:t>YOU</a:t>
            </a:r>
            <a:endParaRPr sz="5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886675" y="1516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mylist = [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3900"/>
          </a:p>
        </p:txBody>
      </p:sp>
      <p:sp>
        <p:nvSpPr>
          <p:cNvPr id="283" name="Google Shape;283;p14"/>
          <p:cNvSpPr txBox="1"/>
          <p:nvPr>
            <p:ph type="title"/>
          </p:nvPr>
        </p:nvSpPr>
        <p:spPr>
          <a:xfrm>
            <a:off x="980675" y="2469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mylist = [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3900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980675" y="3222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mylist = []</a:t>
            </a:r>
            <a:endParaRPr sz="3900"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387225" y="606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241950" y="2175425"/>
            <a:ext cx="8660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mylist = [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"cherry",1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3900"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1337150" y="682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Items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Ordered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Changeable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Allow Duplicate Values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 of the list using </a:t>
            </a:r>
            <a:r>
              <a:rPr lang="en">
                <a:highlight>
                  <a:schemeClr val="lt2"/>
                </a:highlight>
              </a:rPr>
              <a:t>len()</a:t>
            </a:r>
            <a:endParaRPr>
              <a:highlight>
                <a:schemeClr val="lt2"/>
              </a:highlight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6868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List Items</a:t>
            </a:r>
            <a:endParaRPr/>
          </a:p>
        </p:txBody>
      </p:sp>
      <p:sp>
        <p:nvSpPr>
          <p:cNvPr id="309" name="Google Shape;309;p18"/>
          <p:cNvSpPr txBox="1"/>
          <p:nvPr>
            <p:ph type="title"/>
          </p:nvPr>
        </p:nvSpPr>
        <p:spPr>
          <a:xfrm>
            <a:off x="241950" y="1347575"/>
            <a:ext cx="8660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mylist = [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"cherry",1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3900"/>
          </a:p>
        </p:txBody>
      </p:sp>
      <p:sp>
        <p:nvSpPr>
          <p:cNvPr id="310" name="Google Shape;310;p18"/>
          <p:cNvSpPr txBox="1"/>
          <p:nvPr>
            <p:ph type="title"/>
          </p:nvPr>
        </p:nvSpPr>
        <p:spPr>
          <a:xfrm>
            <a:off x="241950" y="2134050"/>
            <a:ext cx="8660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print(mylist[0])  =&gt;  apple</a:t>
            </a:r>
            <a:endParaRPr b="0" sz="2250">
              <a:solidFill>
                <a:srgbClr val="000000"/>
              </a:solidFill>
              <a:highlight>
                <a:srgbClr val="E7E9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print(mylist[2])  =&gt;  cherry</a:t>
            </a:r>
            <a:endParaRPr b="0" sz="2250">
              <a:solidFill>
                <a:srgbClr val="000000"/>
              </a:solidFill>
              <a:highlight>
                <a:srgbClr val="E7E9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print(mylist[4])  =&gt;  2</a:t>
            </a:r>
            <a:endParaRPr b="0" sz="2250">
              <a:solidFill>
                <a:srgbClr val="000000"/>
              </a:solidFill>
              <a:highlight>
                <a:srgbClr val="E7E9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50">
              <a:solidFill>
                <a:srgbClr val="000000"/>
              </a:solidFill>
              <a:highlight>
                <a:srgbClr val="E7E9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print(myList[6]  =&gt;   File "&lt;string&gt;", line 5, in</a:t>
            </a:r>
            <a:endParaRPr b="0" sz="2250">
              <a:solidFill>
                <a:srgbClr val="000000"/>
              </a:solidFill>
              <a:highlight>
                <a:srgbClr val="E7E9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 &lt;module&gt;</a:t>
            </a:r>
            <a:endParaRPr b="0" sz="2250">
              <a:solidFill>
                <a:srgbClr val="000000"/>
              </a:solidFill>
              <a:highlight>
                <a:srgbClr val="E7E9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IndexError: list index out of range</a:t>
            </a:r>
            <a:endParaRPr b="0" sz="2250">
              <a:solidFill>
                <a:srgbClr val="000000"/>
              </a:solidFill>
              <a:highlight>
                <a:srgbClr val="E7E9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50">
              <a:solidFill>
                <a:srgbClr val="000000"/>
              </a:solidFill>
              <a:highlight>
                <a:srgbClr val="E7E9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50">
              <a:solidFill>
                <a:srgbClr val="000000"/>
              </a:solidFill>
              <a:highlight>
                <a:srgbClr val="E7E9E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list Items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725"/>
            <a:ext cx="8839203" cy="140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list Items -&gt; append()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25" y="2000575"/>
            <a:ext cx="8839197" cy="185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list Items -&gt; insert()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5350"/>
            <a:ext cx="8839198" cy="194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