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58d56e45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58d56e45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58d56e45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58d56e45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58d56e45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58d56e45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58d56e45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58d56e45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58d56e45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58d56e45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58d56e45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58d56e45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58d56e45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58d56e45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595d537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595d537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595d537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d595d537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Python Tuple</a:t>
            </a:r>
            <a:endParaRPr sz="5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2071375" y="1683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620"/>
              <a:t>THANK</a:t>
            </a:r>
            <a:endParaRPr sz="5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620"/>
              <a:t>YOU</a:t>
            </a:r>
            <a:endParaRPr sz="5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886675" y="151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mytuple = (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900"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980675" y="2469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9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980675" y="3222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 = ()</a:t>
            </a:r>
            <a:endParaRPr sz="3900"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87225" y="606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41950" y="2175425"/>
            <a:ext cx="8660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"cherry",1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250">
                <a:solidFill>
                  <a:srgbClr val="A52A2A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lang="en" sz="2250">
                <a:solidFill>
                  <a:srgbClr val="000000"/>
                </a:solidFill>
                <a:highlight>
                  <a:srgbClr val="E7E9E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900"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337150" y="682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Items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Ordered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Unchangeable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Allow Duplicate Values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 of the tuple using </a:t>
            </a:r>
            <a:r>
              <a:rPr lang="en">
                <a:highlight>
                  <a:schemeClr val="lt2"/>
                </a:highlight>
              </a:rPr>
              <a:t>len()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1" cy="119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tuple Items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9" cy="244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tuple Items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2" cy="175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element in tuple -&gt; count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9" cy="131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r>
              <a:rPr lang="en"/>
              <a:t> an item in tuple -&gt; index()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3" cy="141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