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e9cc26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e9cc26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72e9cc26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72e9cc26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72e9cc26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72e9cc26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e9cc26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e9cc26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72e9cc26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72e9cc26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72e9cc26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72e9cc26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e9cc26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e9cc26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72e9cc26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72e9cc26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72e9cc26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72e9cc26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72e9cc26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72e9cc26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72e9cc26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72e9cc26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72e9cc26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72e9cc26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72e9cc26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72e9cc26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72e9cc26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72e9cc2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72e9cc26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72e9cc26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8351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and Extendleft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8" cy="268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291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4949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2737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8" cy="220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092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1045375" y="23607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=&gt; Doubly ended Queue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626900"/>
            <a:ext cx="85206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Queue are first In First Out. 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361100" y="2661450"/>
            <a:ext cx="5922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953300" y="2661450"/>
            <a:ext cx="5922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545500" y="2661450"/>
            <a:ext cx="5922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137700" y="2661450"/>
            <a:ext cx="5922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729900" y="2661450"/>
            <a:ext cx="5922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4"/>
          <p:cNvCxnSpPr>
            <a:stCxn id="73" idx="1"/>
          </p:cNvCxnSpPr>
          <p:nvPr/>
        </p:nvCxnSpPr>
        <p:spPr>
          <a:xfrm flipH="1">
            <a:off x="1526800" y="2882550"/>
            <a:ext cx="834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 flipH="1">
            <a:off x="5391850" y="2882550"/>
            <a:ext cx="834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1676950" y="2413375"/>
            <a:ext cx="5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558675" y="2413375"/>
            <a:ext cx="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=&gt; Doubly ended Queue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303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61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Deque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75" y="1254750"/>
            <a:ext cx="8839201" cy="32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311700" y="1518450"/>
            <a:ext cx="3354000" cy="24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56100" y="2046300"/>
            <a:ext cx="1713600" cy="24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56100" y="2891175"/>
            <a:ext cx="1713600" cy="24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56100" y="3736050"/>
            <a:ext cx="1713600" cy="24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261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into deque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303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261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</a:t>
            </a:r>
            <a:r>
              <a:rPr lang="en"/>
              <a:t> from deque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275"/>
            <a:ext cx="8839202" cy="30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Maxlen of Deque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71114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278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2" cy="363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