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5" autoAdjust="0"/>
    <p:restoredTop sz="94660"/>
  </p:normalViewPr>
  <p:slideViewPr>
    <p:cSldViewPr>
      <p:cViewPr varScale="1">
        <p:scale>
          <a:sx n="64" d="100"/>
          <a:sy n="64" d="100"/>
        </p:scale>
        <p:origin x="-8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5FCB8-8511-46BF-A9C5-7B6389E62CD4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35B24-2E32-49B5-9206-F2C419A7EC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35B24-2E32-49B5-9206-F2C419A7EC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35B24-2E32-49B5-9206-F2C419A7EC4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A95-1608-44C6-92DC-043FAD29ED1C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F558-C708-41BE-9211-18A6D5B15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A95-1608-44C6-92DC-043FAD29ED1C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F558-C708-41BE-9211-18A6D5B15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A95-1608-44C6-92DC-043FAD29ED1C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F558-C708-41BE-9211-18A6D5B15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A95-1608-44C6-92DC-043FAD29ED1C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F558-C708-41BE-9211-18A6D5B15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A95-1608-44C6-92DC-043FAD29ED1C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F558-C708-41BE-9211-18A6D5B15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A95-1608-44C6-92DC-043FAD29ED1C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F558-C708-41BE-9211-18A6D5B15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A95-1608-44C6-92DC-043FAD29ED1C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F558-C708-41BE-9211-18A6D5B15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A95-1608-44C6-92DC-043FAD29ED1C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F558-C708-41BE-9211-18A6D5B15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A95-1608-44C6-92DC-043FAD29ED1C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F558-C708-41BE-9211-18A6D5B15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A95-1608-44C6-92DC-043FAD29ED1C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F558-C708-41BE-9211-18A6D5B15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A95-1608-44C6-92DC-043FAD29ED1C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F558-C708-41BE-9211-18A6D5B15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A7A95-1608-44C6-92DC-043FAD29ED1C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8F558-C708-41BE-9211-18A6D5B15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components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76800" cy="1143000"/>
          </a:xfrm>
        </p:spPr>
        <p:txBody>
          <a:bodyPr/>
          <a:lstStyle/>
          <a:p>
            <a:r>
              <a:rPr lang="en-US" dirty="0" smtClean="0"/>
              <a:t>Transistors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Amplifier/ switch </a:t>
            </a:r>
          </a:p>
          <a:p>
            <a:r>
              <a:rPr lang="en-US" dirty="0" smtClean="0"/>
              <a:t>Identification </a:t>
            </a:r>
            <a:endParaRPr lang="en-US" dirty="0"/>
          </a:p>
        </p:txBody>
      </p:sp>
      <p:pic>
        <p:nvPicPr>
          <p:cNvPr id="8194" name="Picture 2" descr="C:\Users\Shakya\Downloads\robogames\diodes\Semiconduc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3124200"/>
            <a:ext cx="4572000" cy="3400282"/>
          </a:xfrm>
          <a:prstGeom prst="rect">
            <a:avLst/>
          </a:prstGeom>
          <a:noFill/>
        </p:spPr>
      </p:pic>
      <p:pic>
        <p:nvPicPr>
          <p:cNvPr id="8195" name="Picture 3" descr="C:\Users\Shakya\Downloads\robogames\diodes\14179_62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505200"/>
            <a:ext cx="3067050" cy="2743200"/>
          </a:xfrm>
          <a:prstGeom prst="rect">
            <a:avLst/>
          </a:prstGeom>
          <a:noFill/>
        </p:spPr>
      </p:pic>
      <p:pic>
        <p:nvPicPr>
          <p:cNvPr id="8196" name="Picture 4" descr="C:\Users\Shakya\Downloads\robogames\diodes\pnp_transistor copy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152400"/>
            <a:ext cx="2895599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1143000"/>
          </a:xfrm>
        </p:spPr>
        <p:txBody>
          <a:bodyPr/>
          <a:lstStyle/>
          <a:p>
            <a:r>
              <a:rPr lang="en-US" dirty="0" smtClean="0"/>
              <a:t>Symbols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npn</a:t>
            </a:r>
            <a:r>
              <a:rPr lang="en-US" dirty="0" smtClean="0"/>
              <a:t> – </a:t>
            </a:r>
            <a:r>
              <a:rPr lang="en-US" dirty="0" err="1" smtClean="0"/>
              <a:t>pnp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218" name="Picture 2" descr="C:\Users\Shakya\Downloads\robogames\diodes\npn-transis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457200"/>
            <a:ext cx="2476500" cy="2857500"/>
          </a:xfrm>
          <a:prstGeom prst="rect">
            <a:avLst/>
          </a:prstGeom>
          <a:noFill/>
        </p:spPr>
      </p:pic>
      <p:pic>
        <p:nvPicPr>
          <p:cNvPr id="9219" name="Picture 3" descr="C:\Users\Shakya\Downloads\robogames\diodes\transistor-symbol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743200"/>
            <a:ext cx="3962400" cy="22642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circuit identification</a:t>
            </a:r>
            <a:endParaRPr lang="en-US" dirty="0"/>
          </a:p>
        </p:txBody>
      </p:sp>
      <p:pic>
        <p:nvPicPr>
          <p:cNvPr id="10242" name="Picture 2" descr="C:\Users\Shakya\Downloads\robogames\diodes\00976x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4572000" cy="48828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Shakya\Downloads\robogames\IC and pic\35120_P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321844">
            <a:off x="1381449" y="3286449"/>
            <a:ext cx="2857500" cy="285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Sense a particular frequency</a:t>
            </a:r>
          </a:p>
          <a:p>
            <a:r>
              <a:rPr lang="en-US" dirty="0" smtClean="0"/>
              <a:t>IR / Light</a:t>
            </a:r>
          </a:p>
          <a:p>
            <a:r>
              <a:rPr lang="en-US" dirty="0" smtClean="0"/>
              <a:t>Varies resistance according to sense </a:t>
            </a:r>
            <a:endParaRPr lang="en-US" dirty="0"/>
          </a:p>
        </p:txBody>
      </p:sp>
      <p:pic>
        <p:nvPicPr>
          <p:cNvPr id="4" name="Picture 4" descr="ld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7192839">
            <a:off x="6641951" y="856787"/>
            <a:ext cx="2197697" cy="118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hakya\Downloads\robogames\IC and pic\161-16-D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0"/>
            <a:ext cx="3208337" cy="320833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05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Integrated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Millions of transistors together</a:t>
            </a:r>
            <a:endParaRPr lang="en-US" dirty="0"/>
          </a:p>
        </p:txBody>
      </p:sp>
      <p:pic>
        <p:nvPicPr>
          <p:cNvPr id="11267" name="Picture 3" descr="C:\Users\Shakya\Downloads\robogames\IC and pic\14-8-SO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819400"/>
            <a:ext cx="2286000" cy="2286000"/>
          </a:xfrm>
          <a:prstGeom prst="rect">
            <a:avLst/>
          </a:prstGeom>
          <a:noFill/>
        </p:spPr>
      </p:pic>
      <p:pic>
        <p:nvPicPr>
          <p:cNvPr id="11269" name="Picture 5" descr="C:\Users\Shakya\Downloads\robogames\IC and pic\Three_IC_circuit_chip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667000"/>
            <a:ext cx="3258796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structure</a:t>
            </a:r>
            <a:endParaRPr lang="en-US" dirty="0"/>
          </a:p>
        </p:txBody>
      </p:sp>
      <p:pic>
        <p:nvPicPr>
          <p:cNvPr id="12291" name="Picture 3" descr="C:\Users\Shakya\Downloads\robogames\IC and pic\0529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00200"/>
            <a:ext cx="4724400" cy="37561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Users\Shakya\Downloads\robogames\IC and pic\Philips-HEF4011B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869734">
            <a:off x="4499578" y="1988303"/>
            <a:ext cx="4509310" cy="336515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identification</a:t>
            </a:r>
            <a:endParaRPr lang="en-US" dirty="0"/>
          </a:p>
        </p:txBody>
      </p:sp>
      <p:pic>
        <p:nvPicPr>
          <p:cNvPr id="13314" name="Picture 2" descr="C:\Users\Shakya\Downloads\robogames\IC and pic\0529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747712" y="2147888"/>
            <a:ext cx="3857625" cy="3067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C:\Users\Shakya\Downloads\robogames\IC and pic\pic-16f877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81000"/>
            <a:ext cx="3574676" cy="2209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/>
          <a:lstStyle/>
          <a:p>
            <a:r>
              <a:rPr lang="en-US" dirty="0" smtClean="0"/>
              <a:t>Microcontrollers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IC</a:t>
            </a:r>
          </a:p>
          <a:p>
            <a:r>
              <a:rPr lang="en-US" dirty="0" smtClean="0"/>
              <a:t>Can be programmed</a:t>
            </a:r>
          </a:p>
          <a:p>
            <a:r>
              <a:rPr lang="en-US" dirty="0" smtClean="0"/>
              <a:t>Pins to input data</a:t>
            </a:r>
          </a:p>
          <a:p>
            <a:r>
              <a:rPr lang="en-US" dirty="0" smtClean="0"/>
              <a:t>Pins to out put data</a:t>
            </a:r>
          </a:p>
          <a:p>
            <a:r>
              <a:rPr lang="en-US" dirty="0" smtClean="0"/>
              <a:t>Commonly used types</a:t>
            </a:r>
            <a:endParaRPr lang="en-US" dirty="0"/>
          </a:p>
        </p:txBody>
      </p:sp>
      <p:pic>
        <p:nvPicPr>
          <p:cNvPr id="14338" name="Picture 2" descr="C:\Users\Shakya\Downloads\robogames\IC and pic\pic_programm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429000"/>
            <a:ext cx="3544186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86200" cy="1143000"/>
          </a:xfrm>
        </p:spPr>
        <p:txBody>
          <a:bodyPr/>
          <a:lstStyle/>
          <a:p>
            <a:r>
              <a:rPr lang="en-US" dirty="0" smtClean="0"/>
              <a:t>Geared Motors </a:t>
            </a:r>
            <a:endParaRPr lang="en-US" dirty="0"/>
          </a:p>
        </p:txBody>
      </p:sp>
      <p:pic>
        <p:nvPicPr>
          <p:cNvPr id="15362" name="Picture 2" descr="C:\Users\Shakya\Downloads\robogames\IC and pic\DC-Mo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28600"/>
            <a:ext cx="3429000" cy="3429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1447800"/>
            <a:ext cx="4495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 Used to drive the robot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 3 inputs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 Direction/Ground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 Operated by DC voltage</a:t>
            </a:r>
          </a:p>
          <a:p>
            <a:endParaRPr lang="en-US" dirty="0"/>
          </a:p>
        </p:txBody>
      </p:sp>
      <p:pic>
        <p:nvPicPr>
          <p:cNvPr id="15363" name="Picture 3" descr="C:\Users\Shakya\Downloads\robogames\IC and pic\DC_Motor-2-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733800"/>
            <a:ext cx="3505200" cy="2628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Resistors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Diodes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Capacitors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Transistors</a:t>
            </a:r>
          </a:p>
          <a:p>
            <a:r>
              <a:rPr lang="en-US" dirty="0" smtClean="0"/>
              <a:t>sensors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ICs/OP amps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Microcontrollers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Motors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/>
          <a:lstStyle/>
          <a:p>
            <a:r>
              <a:rPr lang="en-US" dirty="0" smtClean="0"/>
              <a:t>Resistors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 </a:t>
            </a:r>
          </a:p>
          <a:p>
            <a:pPr lvl="1"/>
            <a:r>
              <a:rPr lang="en-US" dirty="0" smtClean="0"/>
              <a:t>Symbols</a:t>
            </a:r>
          </a:p>
          <a:p>
            <a:pPr lvl="1"/>
            <a:r>
              <a:rPr lang="en-US" dirty="0" smtClean="0"/>
              <a:t>Dropping voltage</a:t>
            </a:r>
          </a:p>
          <a:p>
            <a:pPr lvl="1"/>
            <a:r>
              <a:rPr lang="en-US" dirty="0" smtClean="0"/>
              <a:t>Controlling current</a:t>
            </a:r>
          </a:p>
        </p:txBody>
      </p:sp>
      <p:pic>
        <p:nvPicPr>
          <p:cNvPr id="2050" name="Picture 2" descr="C:\Users\Shakya\Downloads\robogames\resisto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81000"/>
            <a:ext cx="3352800" cy="3352800"/>
          </a:xfrm>
          <a:prstGeom prst="rect">
            <a:avLst/>
          </a:prstGeom>
          <a:noFill/>
        </p:spPr>
      </p:pic>
      <p:pic>
        <p:nvPicPr>
          <p:cNvPr id="2052" name="Picture 4" descr="C:\Users\Shakya\Downloads\robogames\resistor sche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733800"/>
            <a:ext cx="4114800" cy="28169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value</a:t>
            </a:r>
          </a:p>
          <a:p>
            <a:pPr lvl="1"/>
            <a:r>
              <a:rPr lang="en-US" dirty="0" smtClean="0"/>
              <a:t>Color bands</a:t>
            </a:r>
          </a:p>
          <a:p>
            <a:pPr lvl="1"/>
            <a:r>
              <a:rPr lang="en-US" dirty="0" smtClean="0"/>
              <a:t>Color code</a:t>
            </a:r>
          </a:p>
          <a:p>
            <a:pPr lvl="1"/>
            <a:r>
              <a:rPr lang="en-US" dirty="0" smtClean="0"/>
              <a:t>Wattage</a:t>
            </a:r>
            <a:endParaRPr lang="en-US" dirty="0"/>
          </a:p>
        </p:txBody>
      </p:sp>
      <p:pic>
        <p:nvPicPr>
          <p:cNvPr id="4" name="Picture 3" descr="C:\Users\Shakya\Downloads\robogames\resistor color band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00200"/>
            <a:ext cx="3505200" cy="24812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Shakya\Downloads\robogames\Resistor_3color_code_tab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0"/>
            <a:ext cx="807334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Shakya\Downloads\robogames\capacitors\capacito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9872" y="1219200"/>
            <a:ext cx="4230728" cy="2209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43600" cy="1143000"/>
          </a:xfrm>
        </p:spPr>
        <p:txBody>
          <a:bodyPr/>
          <a:lstStyle/>
          <a:p>
            <a:r>
              <a:rPr lang="en-US" dirty="0" smtClean="0"/>
              <a:t>Capacitors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Storing charge</a:t>
            </a:r>
          </a:p>
          <a:p>
            <a:pPr lvl="1"/>
            <a:r>
              <a:rPr lang="en-US" dirty="0" smtClean="0"/>
              <a:t>Release it when needed</a:t>
            </a:r>
          </a:p>
          <a:p>
            <a:pPr lvl="1"/>
            <a:endParaRPr lang="en-US" dirty="0"/>
          </a:p>
        </p:txBody>
      </p:sp>
      <p:pic>
        <p:nvPicPr>
          <p:cNvPr id="4098" name="Picture 2" descr="C:\Users\Shakya\Downloads\robogames\capacitors\10uF_50V_Radial_Electrolytic_Capacito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779520"/>
            <a:ext cx="2286000" cy="2316480"/>
          </a:xfrm>
          <a:prstGeom prst="rect">
            <a:avLst/>
          </a:prstGeom>
          <a:noFill/>
        </p:spPr>
      </p:pic>
      <p:pic>
        <p:nvPicPr>
          <p:cNvPr id="4099" name="Picture 3" descr="C:\Users\Shakya\Downloads\robogames\capacitors\cp0001uf_p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733800"/>
            <a:ext cx="3149600" cy="2362200"/>
          </a:xfrm>
          <a:prstGeom prst="rect">
            <a:avLst/>
          </a:prstGeom>
          <a:noFill/>
        </p:spPr>
      </p:pic>
      <p:pic>
        <p:nvPicPr>
          <p:cNvPr id="4100" name="Picture 4" descr="C:\Users\Shakya\Downloads\robogames\capacitors\Metallized_Polypropylene_Film_Capacitors_MPP_52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6324600" y="36576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Capacitor - symbols</a:t>
            </a:r>
            <a:endParaRPr lang="en-US" dirty="0"/>
          </a:p>
        </p:txBody>
      </p:sp>
      <p:pic>
        <p:nvPicPr>
          <p:cNvPr id="5123" name="Picture 3" descr="C:\Users\Shakya\Downloads\robogames\capacitors\p1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09800"/>
            <a:ext cx="5435245" cy="1905000"/>
          </a:xfrm>
          <a:prstGeom prst="rect">
            <a:avLst/>
          </a:prstGeom>
          <a:noFill/>
        </p:spPr>
      </p:pic>
      <p:pic>
        <p:nvPicPr>
          <p:cNvPr id="5124" name="Picture 4" descr="C:\Users\Shakya\Downloads\robogames\capacitors\capel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7062787" y="2538413"/>
            <a:ext cx="1952625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4800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Reading values </a:t>
            </a:r>
            <a:endParaRPr lang="en-US" dirty="0"/>
          </a:p>
        </p:txBody>
      </p:sp>
      <p:pic>
        <p:nvPicPr>
          <p:cNvPr id="6146" name="Picture 2" descr="C:\Users\Shakya\Downloads\robogames\capacitors\capcod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078" y="1905000"/>
            <a:ext cx="7418522" cy="4876800"/>
          </a:xfrm>
          <a:prstGeom prst="rect">
            <a:avLst/>
          </a:prstGeom>
          <a:noFill/>
        </p:spPr>
      </p:pic>
      <p:pic>
        <p:nvPicPr>
          <p:cNvPr id="6147" name="Picture 3" descr="C:\Users\Shakya\Downloads\robogames\capacitors\cp0001uf_p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8600"/>
            <a:ext cx="1625600" cy="1219200"/>
          </a:xfrm>
          <a:prstGeom prst="rect">
            <a:avLst/>
          </a:prstGeom>
          <a:noFill/>
        </p:spPr>
      </p:pic>
      <p:pic>
        <p:nvPicPr>
          <p:cNvPr id="6148" name="Picture 4" descr="C:\Users\Shakya\Downloads\robogames\capacitors\Metallized_Polypropylene_Film_Capacitors_MPP_52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6934200" y="152400"/>
            <a:ext cx="160020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4000" cy="1143000"/>
          </a:xfrm>
        </p:spPr>
        <p:txBody>
          <a:bodyPr/>
          <a:lstStyle/>
          <a:p>
            <a:r>
              <a:rPr lang="en-US" dirty="0" smtClean="0"/>
              <a:t>Diodes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valve</a:t>
            </a:r>
          </a:p>
          <a:p>
            <a:r>
              <a:rPr lang="en-US" dirty="0" smtClean="0"/>
              <a:t>symbols</a:t>
            </a:r>
            <a:endParaRPr lang="en-US" dirty="0"/>
          </a:p>
        </p:txBody>
      </p:sp>
      <p:pic>
        <p:nvPicPr>
          <p:cNvPr id="7170" name="Picture 2" descr="C:\Users\Shakya\Downloads\robogames\diodes\dio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04800"/>
            <a:ext cx="2590800" cy="2103840"/>
          </a:xfrm>
          <a:prstGeom prst="rect">
            <a:avLst/>
          </a:prstGeom>
          <a:noFill/>
        </p:spPr>
      </p:pic>
      <p:pic>
        <p:nvPicPr>
          <p:cNvPr id="7171" name="Picture 3" descr="C:\Users\Shakya\Downloads\robogames\diodes\li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819400"/>
            <a:ext cx="3364442" cy="3352800"/>
          </a:xfrm>
          <a:prstGeom prst="rect">
            <a:avLst/>
          </a:prstGeom>
          <a:noFill/>
        </p:spPr>
      </p:pic>
      <p:pic>
        <p:nvPicPr>
          <p:cNvPr id="7172" name="Picture 4" descr="C:\Users\Shakya\Downloads\robogames\diodes\Plunger-PD-for-Bicycle-Tube-Valv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2743200"/>
            <a:ext cx="2971800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128</Words>
  <Application>Microsoft Office PowerPoint</Application>
  <PresentationFormat>On-screen Show (4:3)</PresentationFormat>
  <Paragraphs>56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Introduction to components</vt:lpstr>
      <vt:lpstr>Introduction to components</vt:lpstr>
      <vt:lpstr>Resistors </vt:lpstr>
      <vt:lpstr>Resistors </vt:lpstr>
      <vt:lpstr>Slide 5</vt:lpstr>
      <vt:lpstr>Capacitors </vt:lpstr>
      <vt:lpstr>Capacitor - symbols</vt:lpstr>
      <vt:lpstr>Reading values </vt:lpstr>
      <vt:lpstr>Diodes</vt:lpstr>
      <vt:lpstr>Transistors</vt:lpstr>
      <vt:lpstr>Symbols </vt:lpstr>
      <vt:lpstr>In circuit identification</vt:lpstr>
      <vt:lpstr>Sensors </vt:lpstr>
      <vt:lpstr>Integrated Circuits</vt:lpstr>
      <vt:lpstr>Internal structure</vt:lpstr>
      <vt:lpstr>Pin identification</vt:lpstr>
      <vt:lpstr>Microcontrollers</vt:lpstr>
      <vt:lpstr>Geared Motors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components</dc:title>
  <dc:creator>Shakya</dc:creator>
  <cp:lastModifiedBy>Shakya</cp:lastModifiedBy>
  <cp:revision>36</cp:revision>
  <dcterms:created xsi:type="dcterms:W3CDTF">2011-04-28T20:25:25Z</dcterms:created>
  <dcterms:modified xsi:type="dcterms:W3CDTF">2011-05-01T15:57:18Z</dcterms:modified>
</cp:coreProperties>
</file>