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51" autoAdjust="0"/>
  </p:normalViewPr>
  <p:slideViewPr>
    <p:cSldViewPr>
      <p:cViewPr varScale="1">
        <p:scale>
          <a:sx n="61" d="100"/>
          <a:sy n="61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B488E-A2BE-4A3B-8F19-3B9162C4D21D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2771-CB06-44CB-BBB9-0E1AE0BE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Hv</a:t>
            </a:r>
            <a:r>
              <a:rPr lang="en-US" dirty="0" smtClean="0"/>
              <a:t> to tell that only these two components are required as inputs</a:t>
            </a:r>
            <a:r>
              <a:rPr lang="en-US" baseline="0" dirty="0" smtClean="0"/>
              <a:t> and outputs.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52771-CB06-44CB-BBB9-0E1AE0BE843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Shakya</a:t>
            </a:r>
            <a:r>
              <a:rPr lang="en-US" dirty="0" smtClean="0"/>
              <a:t> explains PWM in previous slides</a:t>
            </a:r>
          </a:p>
          <a:p>
            <a:endParaRPr lang="en-US" dirty="0" smtClean="0"/>
          </a:p>
          <a:p>
            <a:r>
              <a:rPr lang="en-US" dirty="0" smtClean="0"/>
              <a:t>So have to explain</a:t>
            </a:r>
            <a:r>
              <a:rPr lang="en-US" baseline="0" dirty="0" smtClean="0"/>
              <a:t> why to use L298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52771-CB06-44CB-BBB9-0E1AE0BE843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Doing</a:t>
            </a:r>
            <a:r>
              <a:rPr lang="en-US" baseline="0" dirty="0" smtClean="0"/>
              <a:t> the presentation first write output high, then output low then explain requirement of delay.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that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 Line 1 – creates a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52771-CB06-44CB-BBB9-0E1AE0BE843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a datasheet, how</a:t>
            </a:r>
            <a:r>
              <a:rPr lang="en-US" baseline="0" dirty="0" smtClean="0"/>
              <a:t> to find a pin and its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52771-CB06-44CB-BBB9-0E1AE0BE843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52771-CB06-44CB-BBB9-0E1AE0BE843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to explain direction pins are normal I/O pins and PWM pins are special pins connected to PWM module. So</a:t>
            </a:r>
            <a:r>
              <a:rPr lang="en-US" baseline="0" dirty="0" smtClean="0"/>
              <a:t> PWM pin needs to be controlled by special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52771-CB06-44CB-BBB9-0E1AE0BE843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while</a:t>
            </a:r>
            <a:r>
              <a:rPr lang="en-US" baseline="0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52771-CB06-44CB-BBB9-0E1AE0BE843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055C8-4357-4242-9E05-64ADE082E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3E758-CEC6-43B8-A1B5-6CD9CDF76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95DE4-E5AA-440B-9D8E-39EB6D91F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C57D3-6D78-4195-8369-2F5918179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E8CE0-D714-424D-AF19-BFA7D43A2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CA1E5-1289-473A-9A7E-351221F27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E1771-0528-4525-8C79-F59542DE6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E0AF4-5DF7-40BC-A825-28060463F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5E0B0-E145-4F5D-8785-9160A8673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BAF73-DB98-4D33-8AEC-DDE71CB9C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64198-58FC-4C69-BB94-66D65A9AB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EFDF69C-9D5E-463C-BDA2-BABD353DC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3" r:id="rId2"/>
    <p:sldLayoutId id="2147483722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23" r:id="rId9"/>
    <p:sldLayoutId id="2147483719" r:id="rId10"/>
    <p:sldLayoutId id="214748372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Microcontroller Programming</a:t>
            </a:r>
            <a:endParaRPr lang="en-US" sz="4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Second Program – Reading Input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Functions needed: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functions from previous example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input status - input (PIN_NAME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Usage: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= input (PIN_NAME</a:t>
            </a:r>
            <a:r>
              <a:rPr lang="en-US" dirty="0" smtClean="0"/>
              <a:t>);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is a variable.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input is high,  value = 1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input is low, value 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Second Program – Reading Input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Actual Code: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while(1){</a:t>
            </a:r>
          </a:p>
          <a:p>
            <a:pPr>
              <a:lnSpc>
                <a:spcPct val="114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value;</a:t>
            </a:r>
          </a:p>
          <a:p>
            <a:pPr>
              <a:lnSpc>
                <a:spcPct val="114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	value = input(PIN_B0);</a:t>
            </a:r>
          </a:p>
          <a:p>
            <a:pPr>
              <a:lnSpc>
                <a:spcPct val="114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if ( value == 1) {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output_high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(PIN_A0);   }</a:t>
            </a:r>
          </a:p>
          <a:p>
            <a:pPr>
              <a:lnSpc>
                <a:spcPct val="114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	else{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output_low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(PIN_A0);   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Setup PWM Configuration – Automatically done by PIC C software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motor directions</a:t>
            </a:r>
          </a:p>
          <a:p>
            <a:pPr marL="850900" lvl="1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direction pin – high state</a:t>
            </a:r>
          </a:p>
          <a:p>
            <a:pPr marL="850900" lvl="1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direction pin – low state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rotation speed (PWM duty cycle)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Configuration: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Left Motor:	direction pins – RD6, RD7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PWM pin – RC2/CCP1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Motor:	direction pins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RD5, RD4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PWM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pin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RC1/CCP2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 – setting PWM configuration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functions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set_pwm1_duty(value) – speed for  left motor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set_pwm2_duty(value) -  speed for right motor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is a integer variable between 0 and 1023.  speed changes according to this value.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Actual code for left motor: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output_high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(PIN_D6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output_low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(PIN_D7);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set_pwm1_duty(100);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while(1);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main components to  program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Motors – Give Output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Sensor Panel – Get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Uses Pulse Width Modulation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L298 Driver IC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bear the load current of the motors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control direction of rotation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3 inputs (for each motor)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PWM pin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direction pins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Sensors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 IR sensors used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OP-AMP circuit is used to convert analog signal to digital input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sensor pin outputs 5V in white background and 0V in black background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functions exists to check input state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 – Blinking a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Used – PIC C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use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 configuration settings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need of in-depth knowledge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a new Project with PIC C - Demo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Blinking a LED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marL="850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voltage to a Pin</a:t>
            </a:r>
          </a:p>
          <a:p>
            <a:pPr marL="850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a delay</a:t>
            </a:r>
          </a:p>
          <a:p>
            <a:pPr marL="850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 voltage from Pin</a:t>
            </a:r>
          </a:p>
          <a:p>
            <a:pPr marL="850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a delay</a:t>
            </a:r>
          </a:p>
          <a:p>
            <a:pPr marL="850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 to Line 1</a:t>
            </a:r>
          </a:p>
          <a:p>
            <a:pPr marL="850900" lvl="1" indent="-4572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84187" indent="-4572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Blinking a LED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Functions needed: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Naming – PIC C names pins as PIN_A0, PIN_A1 etc.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Voltage Output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output_high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(PIN_NAME);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 Voltage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output_low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(PIN_NAME);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a delay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delay_ms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Time_In_Milliseconds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Loop – while(1){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Code_To_Loop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Blinking a LED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Actual Code: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while(1){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output_high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(PIN_A0);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delay_ms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output_low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(PIN_A0);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delay_ms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Second Program – Reading Input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marL="881063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Status sensor input</a:t>
            </a:r>
          </a:p>
          <a:p>
            <a:pPr marL="881063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input is high, light up a LED</a:t>
            </a:r>
          </a:p>
          <a:p>
            <a:pPr marL="881063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Else, don’t light up the LED</a:t>
            </a:r>
          </a:p>
          <a:p>
            <a:pPr marL="881063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 to line 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Application software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82&quot; value=&quot;0&quot;/&gt;&lt;property id=&quot;20183&quot; value=&quot;1&quot;/&gt;&lt;property id=&quot;20184&quot; value=&quot;7&quot;/&gt;&lt;property id=&quot;20224&quot; value=&quot;C:\Documents and Settings\Amila\Desktop&quot;/&gt;&lt;property id=&quot;20250&quot; value=&quot;0&quot;/&gt;&lt;property id=&quot;20251&quot; value=&quot;0&quot;/&gt;&lt;property id=&quot;20259&quot; value=&quot;0&quot;/&gt;&lt;object type=&quot;10&quot; unique_id=&quot;10002&quot;&gt;&lt;object type=&quot;11&quot; unique_id=&quot;10003&quot;&gt;&lt;property id=&quot;20180&quot; value=&quot;1&quot;/&gt;&lt;property id=&quot;20181&quot; value=&quot;1&quot;/&gt;&lt;property id=&quot;20182&quot; value=&quot;0&quot;/&gt;&lt;property id=&quot;20183&quot; value=&quot;1&quot;/&gt;&lt;/object&gt;&lt;object type=&quot;12&quot; unique_id=&quot;10023&quot;&gt;&lt;/object&gt;&lt;/object&gt;&lt;object type=&quot;4&quot; unique_id=&quot;10004&quot;&gt;&lt;/object&gt;&lt;object type=&quot;2&quot; unique_id=&quot;10005&quot;&gt;&lt;object type=&quot;3&quot; unique_id=&quot;10006&quot;&gt;&lt;property id=&quot;20148&quot; value=&quot;5&quot;/&gt;&lt;property id=&quot;20300&quot; value=&quot;Slide 1 - &amp;quot;Application software&amp;quot;&quot;/&gt;&lt;property id=&quot;20307&quot; value=&quot;256&quot;/&gt;&lt;property id=&quot;20309&quot; value=&quot;-1&quot;/&gt;&lt;/object&gt;&lt;object type=&quot;3&quot; unique_id=&quot;10007&quot;&gt;&lt;property id=&quot;20148&quot; value=&quot;5&quot;/&gt;&lt;property id=&quot;20300&quot; value=&quot;Slide 2 - &amp;quot;Contents&amp;quot;&quot;/&gt;&lt;property id=&quot;20307&quot; value=&quot;257&quot;/&gt;&lt;property id=&quot;20309&quot; value=&quot;-1&quot;/&gt;&lt;/object&gt;&lt;object type=&quot;3&quot; unique_id=&quot;10008&quot;&gt;&lt;property id=&quot;20148&quot; value=&quot;5&quot;/&gt;&lt;property id=&quot;20300&quot; value=&quot;Slide 3 - &amp;quot;What is an application Software?&amp;quot;&quot;/&gt;&lt;property id=&quot;20307&quot; value=&quot;258&quot;/&gt;&lt;property id=&quot;20309&quot; value=&quot;-1&quot;/&gt;&lt;/object&gt;&lt;object type=&quot;3&quot; unique_id=&quot;10009&quot;&gt;&lt;property id=&quot;20148&quot; value=&quot;5&quot;/&gt;&lt;property id=&quot;20300&quot; value=&quot;Slide 4 - &amp;quot;Office tools&amp;quot;&quot;/&gt;&lt;property id=&quot;20307&quot; value=&quot;259&quot;/&gt;&lt;property id=&quot;20309&quot; value=&quot;-1&quot;/&gt;&lt;/object&gt;&lt;object type=&quot;3&quot; unique_id=&quot;10010&quot;&gt;&lt;property id=&quot;20148&quot; value=&quot;5&quot;/&gt;&lt;property id=&quot;20300&quot; value=&quot;Slide 5&quot;/&gt;&lt;property id=&quot;20307&quot; value=&quot;266&quot;/&gt;&lt;property id=&quot;20309&quot; value=&quot;-1&quot;/&gt;&lt;/object&gt;&lt;object type=&quot;3&quot; unique_id=&quot;10011&quot;&gt;&lt;property id=&quot;20148&quot; value=&quot;5&quot;/&gt;&lt;property id=&quot;20300&quot; value=&quot;Slide 6 - &amp;quot;Internet Related Software&amp;quot;&quot;/&gt;&lt;property id=&quot;20307&quot; value=&quot;260&quot;/&gt;&lt;property id=&quot;20309&quot; value=&quot;-1&quot;/&gt;&lt;/object&gt;&lt;object type=&quot;3&quot; unique_id=&quot;10012&quot;&gt;&lt;property id=&quot;20148&quot; value=&quot;5&quot;/&gt;&lt;property id=&quot;20300&quot; value=&quot;Slide 7 - &amp;quot;Internet Related Software Cont….&amp;quot;&quot;/&gt;&lt;property id=&quot;20307&quot; value=&quot;267&quot;/&gt;&lt;property id=&quot;20309&quot; value=&quot;-1&quot;/&gt;&lt;/object&gt;&lt;object type=&quot;3&quot; unique_id=&quot;10013&quot;&gt;&lt;property id=&quot;20148&quot; value=&quot;5&quot;/&gt;&lt;property id=&quot;20300&quot; value=&quot;Slide 8 - &amp;quot;Internet Related Software Cont….&amp;quot;&quot;/&gt;&lt;property id=&quot;20307&quot; value=&quot;261&quot;/&gt;&lt;property id=&quot;20309&quot; value=&quot;-1&quot;/&gt;&lt;/object&gt;&lt;object type=&quot;3&quot; unique_id=&quot;10014&quot;&gt;&lt;property id=&quot;20148&quot; value=&quot;5&quot;/&gt;&lt;property id=&quot;20300&quot; value=&quot;Slide 9 - &amp;quot;Multimedia Applications&amp;quot;&quot;/&gt;&lt;property id=&quot;20307&quot; value=&quot;262&quot;/&gt;&lt;property id=&quot;20309&quot; value=&quot;-1&quot;/&gt;&lt;/object&gt;&lt;object type=&quot;3&quot; unique_id=&quot;10015&quot;&gt;&lt;property id=&quot;20148&quot; value=&quot;5&quot;/&gt;&lt;property id=&quot;20300&quot; value=&quot;Slide 10 - &amp;quot;Multimedia Applications Cont..&amp;quot;&quot;/&gt;&lt;property id=&quot;20307&quot; value=&quot;268&quot;/&gt;&lt;property id=&quot;20309&quot; value=&quot;-1&quot;/&gt;&lt;/object&gt;&lt;object type=&quot;3&quot; unique_id=&quot;10016&quot;&gt;&lt;property id=&quot;20148&quot; value=&quot;5&quot;/&gt;&lt;property id=&quot;20300&quot; value=&quot;Slide 11 - &amp;quot;Multimedia Applications Cont..&amp;quot;&quot;/&gt;&lt;property id=&quot;20307&quot; value=&quot;269&quot;/&gt;&lt;property id=&quot;20309&quot; value=&quot;-1&quot;/&gt;&lt;/object&gt;&lt;object type=&quot;3&quot; unique_id=&quot;10017&quot;&gt;&lt;property id=&quot;20148&quot; value=&quot;5&quot;/&gt;&lt;property id=&quot;20300&quot; value=&quot;Slide 12 - &amp;quot;Multimedia Applications Cont..&amp;quot;&quot;/&gt;&lt;property id=&quot;20307&quot; value=&quot;270&quot;/&gt;&lt;property id=&quot;20309&quot; value=&quot;-1&quot;/&gt;&lt;/object&gt;&lt;object type=&quot;3&quot; unique_id=&quot;10018&quot;&gt;&lt;property id=&quot;20148&quot; value=&quot;5&quot;/&gt;&lt;property id=&quot;20300&quot; value=&quot;Slide 13 - &amp;quot;Utility Software&amp;quot;&quot;/&gt;&lt;property id=&quot;20307&quot; value=&quot;263&quot;/&gt;&lt;property id=&quot;20309&quot; value=&quot;-1&quot;/&gt;&lt;/object&gt;&lt;object type=&quot;3&quot; unique_id=&quot;10019&quot;&gt;&lt;property id=&quot;20148&quot; value=&quot;5&quot;/&gt;&lt;property id=&quot;20300&quot; value=&quot;Slide 14 - &amp;quot;Utility Software Cont…&amp;quot;&quot;/&gt;&lt;property id=&quot;20307&quot; value=&quot;271&quot;/&gt;&lt;property id=&quot;20309&quot; value=&quot;-1&quot;/&gt;&lt;/object&gt;&lt;object type=&quot;3&quot; unique_id=&quot;10020&quot;&gt;&lt;property id=&quot;20148&quot; value=&quot;5&quot;/&gt;&lt;property id=&quot;20300&quot; value=&quot;Slide 15 - &amp;quot;Utility software cont…&amp;quot;&quot;/&gt;&lt;property id=&quot;20307&quot; value=&quot;264&quot;/&gt;&lt;property id=&quot;20309&quot; value=&quot;-1&quot;/&gt;&lt;/object&gt;&lt;object type=&quot;3&quot; unique_id=&quot;10021&quot;&gt;&lt;property id=&quot;20148&quot; value=&quot;5&quot;/&gt;&lt;property id=&quot;20300&quot; value=&quot;Slide 16 - &amp;quot;Special purpose software&amp;quot;&quot;/&gt;&lt;property id=&quot;20307&quot; value=&quot;265&quot;/&gt;&lt;property id=&quot;20309&quot; value=&quot;-1&quot;/&gt;&lt;/object&gt;&lt;/object&gt;&lt;object type=&quot;8&quot; unique_id=&quot;10022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33D5ED1-B188-4090-A994-D8233A03BCCF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plication softwar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Application software</Template>
  <TotalTime>729</TotalTime>
  <Words>512</Words>
  <Application>Microsoft Office PowerPoint</Application>
  <PresentationFormat>On-screen Show (4:3)</PresentationFormat>
  <Paragraphs>126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Application software</vt:lpstr>
      <vt:lpstr>Microcontroller Programming</vt:lpstr>
      <vt:lpstr>Robot Hardware</vt:lpstr>
      <vt:lpstr>Controlling Motors</vt:lpstr>
      <vt:lpstr>Sensors</vt:lpstr>
      <vt:lpstr>First Program – Blinking a LED</vt:lpstr>
      <vt:lpstr>Blinking a LED - Demo</vt:lpstr>
      <vt:lpstr>Blinking a LED - Demo</vt:lpstr>
      <vt:lpstr>Blinking a LED - Demo</vt:lpstr>
      <vt:lpstr>Second Program – Reading Input</vt:lpstr>
      <vt:lpstr>Second Program – Reading Input</vt:lpstr>
      <vt:lpstr>Second Program – Reading Input</vt:lpstr>
      <vt:lpstr>Controlling Motors</vt:lpstr>
      <vt:lpstr>Controlling Motors</vt:lpstr>
      <vt:lpstr>Controlling Motors</vt:lpstr>
      <vt:lpstr>Controlling Motors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Programming</dc:title>
  <dc:creator>Amila Surendra</dc:creator>
  <cp:lastModifiedBy>Amila Surendra</cp:lastModifiedBy>
  <cp:revision>18</cp:revision>
  <dcterms:created xsi:type="dcterms:W3CDTF">2011-04-28T08:32:42Z</dcterms:created>
  <dcterms:modified xsi:type="dcterms:W3CDTF">2011-04-30T09:15:25Z</dcterms:modified>
</cp:coreProperties>
</file>