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D2C"/>
    <a:srgbClr val="3F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3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4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4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20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3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8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8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6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5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469A9F-2700-4EC6-B81E-1749B3BACC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AD3D6-A028-49AF-9180-75F8CF7E6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FAA56C-CBED-179F-1C86-D0213B4094BD}"/>
              </a:ext>
            </a:extLst>
          </p:cNvPr>
          <p:cNvSpPr txBox="1"/>
          <p:nvPr/>
        </p:nvSpPr>
        <p:spPr>
          <a:xfrm>
            <a:off x="5163671" y="2557618"/>
            <a:ext cx="21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Limelight" panose="02000000000000000000"/>
              </a:rPr>
              <a:t>Bartr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BAAE3B-2B0F-3DE4-BBB8-45F704E7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59" y="2648168"/>
            <a:ext cx="860612" cy="8606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960F5-5BA8-FD66-E342-670934140E57}"/>
              </a:ext>
            </a:extLst>
          </p:cNvPr>
          <p:cNvSpPr txBox="1"/>
          <p:nvPr/>
        </p:nvSpPr>
        <p:spPr>
          <a:xfrm>
            <a:off x="4589929" y="3599330"/>
            <a:ext cx="232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Trade, Connect, Thrive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9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303F-EA3E-8A66-6A32-ACC22EE6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Revenue Generation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A4F-1318-B466-4F87-FDD3514C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Revenue Streams: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Commission on successful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Premium listing options for sellers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Featured listings for greater visibility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030E-36D6-E999-4932-6574F2E2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Future Enhancements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640-6CF5-B935-DF58-E35A0C92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app for enhanced 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Integration with campus communities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Expansion into other student-centric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5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247F-1A8C-63A7-38BA-72E512BB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Conclusion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BA42-6D65-F41E-826F-7B3B7053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Takeaways: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Addressing a real market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Fostering intergenerational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Promoting sustainability in student communities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2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05CE-29E1-E7FE-B646-61522E1B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099" y="2541165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chemeClr val="bg1"/>
                </a:solidFill>
              </a:rPr>
              <a:t>Q&amp;A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58A2-8132-1C2D-8141-3AB65FEA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Understanding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C59E-31C0-1A02-BEF6-9A99DABF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 Lack of a dedicated platform for seniors to sell their unused items and juniors to access affordable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Solution:</a:t>
            </a:r>
            <a:r>
              <a:rPr lang="en-US" dirty="0">
                <a:solidFill>
                  <a:schemeClr val="bg1"/>
                </a:solidFill>
              </a:rPr>
              <a:t> An interactive e-commerce platform named "Bartr" that facilitates buying and selling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Benefits:</a:t>
            </a:r>
            <a:r>
              <a:rPr lang="en-US" dirty="0">
                <a:solidFill>
                  <a:schemeClr val="bg1"/>
                </a:solidFill>
              </a:rPr>
              <a:t> Empower seniors to declutter, provide affordable resources for juniors, promote sustainable consumption.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8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67F5-4AF1-ABB4-5C13-6E7223F4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8428"/>
            <a:ext cx="10018713" cy="1752599"/>
          </a:xfrm>
        </p:spPr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Platform Overview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E0DB-1499-B42A-88BE-D2853071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454372" cy="3590366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Platform Name:</a:t>
            </a:r>
            <a:r>
              <a:rPr lang="en-US" dirty="0">
                <a:solidFill>
                  <a:schemeClr val="bg1"/>
                </a:solidFill>
              </a:rPr>
              <a:t> Bartr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User-friendly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Interactive chatbot for real-time assistance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Safe and secure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Bargaining feature to enhance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Categories: Extensions, Hangers, Mattresses, Books, and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profiles with ratings and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Option for doorstep delivery or local pickup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Integration with social media for wider reach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1750C-7633-CA06-0254-28799F0B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498" y="2158347"/>
            <a:ext cx="4602725" cy="2021353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35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6DA8-0A29-6CD2-CB83-B573E91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User Personas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6E71-B894-A999-E059-40D0B9F1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Seniors:</a:t>
            </a:r>
            <a:r>
              <a:rPr lang="en-US" dirty="0">
                <a:solidFill>
                  <a:schemeClr val="bg1"/>
                </a:solidFill>
              </a:rPr>
              <a:t> Individuals looking to declutter and earn from their unused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Juniors:</a:t>
            </a:r>
            <a:r>
              <a:rPr lang="en-US" dirty="0">
                <a:solidFill>
                  <a:schemeClr val="bg1"/>
                </a:solidFill>
              </a:rPr>
              <a:t> Students seeking affordable resources to support their academic and personal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Benefits:</a:t>
            </a:r>
            <a:r>
              <a:rPr lang="en-US" dirty="0">
                <a:solidFill>
                  <a:schemeClr val="bg1"/>
                </a:solidFill>
              </a:rPr>
              <a:t> Seniors earn, juniors save, both contribute to sustainability.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36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7A7-4ACF-7BA5-123A-4A70D813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673571" cy="1752599"/>
          </a:xfrm>
        </p:spPr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Interactive Chatbot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DE8F-96B9-7E52-7253-EEA4557A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6440490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Real-time assistance for navigation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Conversational negotiation for seamless bargaining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Intelligent suggestions based on user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Problem-solving and dispute resolution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1A5A-0675-6DB8-3EFE-8D372C4B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69" y="950259"/>
            <a:ext cx="2287250" cy="4957482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1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EE26-FEE9-76B3-3028-ADD0449C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Seamless Interaction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13F-367A-0764-9FF9-1C6071F5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Real-time assistance for navigation and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Conversational negotiation for seamless bargaining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Intelligent suggestions based on user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Problem-solving and dispute resolution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35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6ABD-7DA8-5F89-D907-5576A075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Sustainability &amp; Social Impact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1B35-43A2-E378-69D9-5DA5FDE7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Promoting Sustainability: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Extending product lifecycle through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Reducing waste and landfill contribution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Encouraging responsible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1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665-A1EC-2069-17C3-DDBE58D2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Market Potential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5069-2155-1D86-BF29-5AF20BE2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651595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Target Audience: </a:t>
            </a:r>
            <a:r>
              <a:rPr lang="en-US" dirty="0">
                <a:solidFill>
                  <a:schemeClr val="bg1"/>
                </a:solidFill>
              </a:rPr>
              <a:t>College and university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Market Potential: </a:t>
            </a:r>
            <a:r>
              <a:rPr lang="en-US" dirty="0">
                <a:solidFill>
                  <a:schemeClr val="bg1"/>
                </a:solidFill>
              </a:rPr>
              <a:t>Growing demand for affordable and sustainable solutions among students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C6B34-054E-544C-E6AA-222CD507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88" y="3092497"/>
            <a:ext cx="4286872" cy="1882914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6048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1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E325-A18F-7C13-A54E-CAB17CE4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Competitor Analysis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8025-FE13-8230-3878-5C488871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Analysis of Similar Platforms: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OLX, Facebook Marketplace, Letgo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Differentiating factors: Focus on student community, interactive chatbot, specific categories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0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1051</TotalTime>
  <Words>333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Limelight</vt:lpstr>
      <vt:lpstr>Parallax</vt:lpstr>
      <vt:lpstr>PowerPoint Presentation</vt:lpstr>
      <vt:lpstr>Understanding the Problem Statement</vt:lpstr>
      <vt:lpstr>Platform Overview</vt:lpstr>
      <vt:lpstr>User Personas</vt:lpstr>
      <vt:lpstr>Interactive Chatbot</vt:lpstr>
      <vt:lpstr>Seamless Interaction</vt:lpstr>
      <vt:lpstr>Sustainability &amp; Social Impact</vt:lpstr>
      <vt:lpstr>Market Potential</vt:lpstr>
      <vt:lpstr>Competitor Analysis</vt:lpstr>
      <vt:lpstr>Revenue Generation</vt:lpstr>
      <vt:lpstr>Future Enhancements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Agarwal</dc:creator>
  <cp:lastModifiedBy>Sameer Palkar</cp:lastModifiedBy>
  <cp:revision>4</cp:revision>
  <dcterms:created xsi:type="dcterms:W3CDTF">2023-08-19T16:14:17Z</dcterms:created>
  <dcterms:modified xsi:type="dcterms:W3CDTF">2023-08-21T13:06:08Z</dcterms:modified>
</cp:coreProperties>
</file>