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90" d="100"/>
          <a:sy n="90" d="100"/>
        </p:scale>
        <p:origin x="-2064" y="-96"/>
      </p:cViewPr>
      <p:guideLst>
        <p:guide orient="horz" pos="2169"/>
        <p:guide pos="24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74CF-BE42-DE4D-A88C-61C5B2B009C8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2F8F-634C-6244-9F6D-99427EBE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7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74CF-BE42-DE4D-A88C-61C5B2B009C8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2F8F-634C-6244-9F6D-99427EBE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5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74CF-BE42-DE4D-A88C-61C5B2B009C8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2F8F-634C-6244-9F6D-99427EBE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3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74CF-BE42-DE4D-A88C-61C5B2B009C8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2F8F-634C-6244-9F6D-99427EBE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7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74CF-BE42-DE4D-A88C-61C5B2B009C8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2F8F-634C-6244-9F6D-99427EBE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74CF-BE42-DE4D-A88C-61C5B2B009C8}" type="datetimeFigureOut">
              <a:rPr lang="en-US" smtClean="0"/>
              <a:t>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2F8F-634C-6244-9F6D-99427EBE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1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74CF-BE42-DE4D-A88C-61C5B2B009C8}" type="datetimeFigureOut">
              <a:rPr lang="en-US" smtClean="0"/>
              <a:t>1/7/18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2F8F-634C-6244-9F6D-99427EBE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3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74CF-BE42-DE4D-A88C-61C5B2B009C8}" type="datetimeFigureOut">
              <a:rPr lang="en-US" smtClean="0"/>
              <a:t>1/7/18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2F8F-634C-6244-9F6D-99427EBE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5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74CF-BE42-DE4D-A88C-61C5B2B009C8}" type="datetimeFigureOut">
              <a:rPr lang="en-US" smtClean="0"/>
              <a:t>1/7/18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2F8F-634C-6244-9F6D-99427EBE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0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74CF-BE42-DE4D-A88C-61C5B2B009C8}" type="datetimeFigureOut">
              <a:rPr lang="en-US" smtClean="0"/>
              <a:t>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2F8F-634C-6244-9F6D-99427EBE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5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74CF-BE42-DE4D-A88C-61C5B2B009C8}" type="datetimeFigureOut">
              <a:rPr lang="en-US" smtClean="0"/>
              <a:t>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2F8F-634C-6244-9F6D-99427EBE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6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B74CF-BE42-DE4D-A88C-61C5B2B009C8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52F8F-634C-6244-9F6D-99427EBE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1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20" Type="http://schemas.openxmlformats.org/officeDocument/2006/relationships/image" Target="../media/image19.emf"/><Relationship Id="rId21" Type="http://schemas.openxmlformats.org/officeDocument/2006/relationships/image" Target="../media/image20.emf"/><Relationship Id="rId22" Type="http://schemas.openxmlformats.org/officeDocument/2006/relationships/image" Target="../media/image21.emf"/><Relationship Id="rId23" Type="http://schemas.openxmlformats.org/officeDocument/2006/relationships/image" Target="../media/image22.emf"/><Relationship Id="rId10" Type="http://schemas.openxmlformats.org/officeDocument/2006/relationships/image" Target="../media/image9.emf"/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5" Type="http://schemas.openxmlformats.org/officeDocument/2006/relationships/image" Target="../media/image14.emf"/><Relationship Id="rId16" Type="http://schemas.openxmlformats.org/officeDocument/2006/relationships/image" Target="../media/image15.emf"/><Relationship Id="rId17" Type="http://schemas.openxmlformats.org/officeDocument/2006/relationships/image" Target="../media/image16.emf"/><Relationship Id="rId18" Type="http://schemas.openxmlformats.org/officeDocument/2006/relationships/image" Target="../media/image17.emf"/><Relationship Id="rId19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Figures for deep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Sameer Pawar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93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71550" y="2270196"/>
            <a:ext cx="1097280" cy="10972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398" y="1568450"/>
            <a:ext cx="393700" cy="3429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090" y="3325565"/>
            <a:ext cx="393700" cy="3429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434" y="3355058"/>
            <a:ext cx="368300" cy="3429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909" y="1592015"/>
            <a:ext cx="368300" cy="34290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264" y="813788"/>
            <a:ext cx="431800" cy="3429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222" y="1556456"/>
            <a:ext cx="431800" cy="34290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64" y="2227863"/>
            <a:ext cx="431800" cy="3429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364" y="3064793"/>
            <a:ext cx="431800" cy="3429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122" y="4398010"/>
            <a:ext cx="431800" cy="3429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222" y="3711222"/>
            <a:ext cx="431800" cy="3429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476" y="5299425"/>
            <a:ext cx="342900" cy="342900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714" y="5654322"/>
            <a:ext cx="342900" cy="342900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6502398" y="2974057"/>
            <a:ext cx="1097280" cy="10972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0"/>
            <a:endCxn id="24" idx="4"/>
          </p:cNvCxnSpPr>
          <p:nvPr/>
        </p:nvCxnSpPr>
        <p:spPr>
          <a:xfrm>
            <a:off x="7051038" y="2974057"/>
            <a:ext cx="0" cy="109728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107" y="3338829"/>
            <a:ext cx="393700" cy="342900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605931" y="483588"/>
            <a:ext cx="1097280" cy="10972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1550" y="4020820"/>
            <a:ext cx="1097280" cy="10972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71550" y="5670550"/>
            <a:ext cx="1097280" cy="10972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023360" y="2977868"/>
            <a:ext cx="1097280" cy="10972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0"/>
            <a:endCxn id="37" idx="4"/>
          </p:cNvCxnSpPr>
          <p:nvPr/>
        </p:nvCxnSpPr>
        <p:spPr>
          <a:xfrm>
            <a:off x="4572000" y="2977868"/>
            <a:ext cx="0" cy="109728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957741" y="1191260"/>
            <a:ext cx="1097280" cy="10972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9" idx="0"/>
            <a:endCxn id="39" idx="4"/>
          </p:cNvCxnSpPr>
          <p:nvPr/>
        </p:nvCxnSpPr>
        <p:spPr>
          <a:xfrm>
            <a:off x="4506381" y="1191260"/>
            <a:ext cx="0" cy="109728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023360" y="4728492"/>
            <a:ext cx="1097280" cy="10972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28" idx="6"/>
            <a:endCxn id="39" idx="2"/>
          </p:cNvCxnSpPr>
          <p:nvPr/>
        </p:nvCxnSpPr>
        <p:spPr>
          <a:xfrm>
            <a:off x="1703211" y="1032228"/>
            <a:ext cx="2254530" cy="707672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" idx="6"/>
            <a:endCxn id="39" idx="2"/>
          </p:cNvCxnSpPr>
          <p:nvPr/>
        </p:nvCxnSpPr>
        <p:spPr>
          <a:xfrm flipV="1">
            <a:off x="1768830" y="1739900"/>
            <a:ext cx="2188911" cy="107893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8" idx="6"/>
            <a:endCxn id="37" idx="2"/>
          </p:cNvCxnSpPr>
          <p:nvPr/>
        </p:nvCxnSpPr>
        <p:spPr>
          <a:xfrm>
            <a:off x="1703211" y="1032228"/>
            <a:ext cx="2320149" cy="249428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" idx="6"/>
            <a:endCxn id="37" idx="2"/>
          </p:cNvCxnSpPr>
          <p:nvPr/>
        </p:nvCxnSpPr>
        <p:spPr>
          <a:xfrm>
            <a:off x="1768830" y="2818836"/>
            <a:ext cx="2254530" cy="707672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2" idx="6"/>
            <a:endCxn id="39" idx="2"/>
          </p:cNvCxnSpPr>
          <p:nvPr/>
        </p:nvCxnSpPr>
        <p:spPr>
          <a:xfrm flipV="1">
            <a:off x="1768830" y="1739900"/>
            <a:ext cx="2188911" cy="28295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6" idx="6"/>
            <a:endCxn id="39" idx="2"/>
          </p:cNvCxnSpPr>
          <p:nvPr/>
        </p:nvCxnSpPr>
        <p:spPr>
          <a:xfrm flipV="1">
            <a:off x="1768830" y="1739900"/>
            <a:ext cx="2188911" cy="447929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2" idx="6"/>
            <a:endCxn id="37" idx="2"/>
          </p:cNvCxnSpPr>
          <p:nvPr/>
        </p:nvCxnSpPr>
        <p:spPr>
          <a:xfrm flipV="1">
            <a:off x="1768830" y="3526508"/>
            <a:ext cx="2254530" cy="1042952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6" idx="6"/>
            <a:endCxn id="37" idx="2"/>
          </p:cNvCxnSpPr>
          <p:nvPr/>
        </p:nvCxnSpPr>
        <p:spPr>
          <a:xfrm flipV="1">
            <a:off x="1768830" y="3526508"/>
            <a:ext cx="2254530" cy="2692682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9" idx="6"/>
            <a:endCxn id="24" idx="2"/>
          </p:cNvCxnSpPr>
          <p:nvPr/>
        </p:nvCxnSpPr>
        <p:spPr>
          <a:xfrm>
            <a:off x="5055021" y="1739900"/>
            <a:ext cx="1447377" cy="178279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7" idx="6"/>
            <a:endCxn id="24" idx="2"/>
          </p:cNvCxnSpPr>
          <p:nvPr/>
        </p:nvCxnSpPr>
        <p:spPr>
          <a:xfrm flipV="1">
            <a:off x="5120640" y="3522697"/>
            <a:ext cx="1381758" cy="381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1" idx="6"/>
            <a:endCxn id="24" idx="2"/>
          </p:cNvCxnSpPr>
          <p:nvPr/>
        </p:nvCxnSpPr>
        <p:spPr>
          <a:xfrm flipV="1">
            <a:off x="5120640" y="3522697"/>
            <a:ext cx="1381758" cy="175443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223" y="4649893"/>
            <a:ext cx="342900" cy="342900"/>
          </a:xfrm>
          <a:prstGeom prst="rect">
            <a:avLst/>
          </a:prstGeom>
        </p:spPr>
      </p:pic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989" y="3003550"/>
            <a:ext cx="431800" cy="342900"/>
          </a:xfrm>
          <a:prstGeom prst="rect">
            <a:avLst/>
          </a:prstGeom>
        </p:spPr>
      </p:pic>
      <p:pic>
        <p:nvPicPr>
          <p:cNvPr id="78" name="Picture 77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323" y="1987550"/>
            <a:ext cx="431800" cy="342900"/>
          </a:xfrm>
          <a:prstGeom prst="rect">
            <a:avLst/>
          </a:prstGeom>
        </p:spPr>
      </p:pic>
      <p:pic>
        <p:nvPicPr>
          <p:cNvPr id="79" name="Picture 78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61" y="929922"/>
            <a:ext cx="292100" cy="228600"/>
          </a:xfrm>
          <a:prstGeom prst="rect">
            <a:avLst/>
          </a:prstGeom>
        </p:spPr>
      </p:pic>
      <p:pic>
        <p:nvPicPr>
          <p:cNvPr id="80" name="Picture 79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78" y="2722033"/>
            <a:ext cx="304800" cy="228600"/>
          </a:xfrm>
          <a:prstGeom prst="rect">
            <a:avLst/>
          </a:prstGeom>
        </p:spPr>
      </p:pic>
      <p:pic>
        <p:nvPicPr>
          <p:cNvPr id="81" name="Picture 80" descr="latex-image-1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78" y="4471811"/>
            <a:ext cx="304800" cy="228600"/>
          </a:xfrm>
          <a:prstGeom prst="rect">
            <a:avLst/>
          </a:prstGeom>
        </p:spPr>
      </p:pic>
      <p:pic>
        <p:nvPicPr>
          <p:cNvPr id="82" name="Picture 81" descr="latex-image-1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56" y="6107289"/>
            <a:ext cx="304800" cy="203200"/>
          </a:xfrm>
          <a:prstGeom prst="rect">
            <a:avLst/>
          </a:prstGeom>
        </p:spPr>
      </p:pic>
      <p:pic>
        <p:nvPicPr>
          <p:cNvPr id="83" name="Picture 82" descr="latex-image-1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5277132"/>
            <a:ext cx="304800" cy="203200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 flipV="1">
            <a:off x="7599678" y="3530319"/>
            <a:ext cx="683544" cy="1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6" name="Picture 85" descr="latex-image-1.pdf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222" y="3168650"/>
            <a:ext cx="215900" cy="177800"/>
          </a:xfrm>
          <a:prstGeom prst="rect">
            <a:avLst/>
          </a:prstGeom>
        </p:spPr>
      </p:pic>
      <p:pic>
        <p:nvPicPr>
          <p:cNvPr id="87" name="Picture 86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405" y="3368322"/>
            <a:ext cx="3683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8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6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Figures for deep learning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sameer pawar</dc:creator>
  <cp:lastModifiedBy>sameer pawar</cp:lastModifiedBy>
  <cp:revision>4</cp:revision>
  <dcterms:created xsi:type="dcterms:W3CDTF">2018-01-07T22:34:11Z</dcterms:created>
  <dcterms:modified xsi:type="dcterms:W3CDTF">2018-01-08T07:45:24Z</dcterms:modified>
</cp:coreProperties>
</file>