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9" r:id="rId3"/>
    <p:sldId id="260" r:id="rId4"/>
    <p:sldId id="261" r:id="rId5"/>
    <p:sldId id="270" r:id="rId6"/>
    <p:sldId id="263" r:id="rId7"/>
    <p:sldId id="265" r:id="rId8"/>
    <p:sldId id="264" r:id="rId9"/>
    <p:sldId id="268" r:id="rId10"/>
    <p:sldId id="269" r:id="rId11"/>
    <p:sldId id="273" r:id="rId12"/>
    <p:sldId id="271" r:id="rId13"/>
    <p:sldId id="27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 purwar" initials="sp" lastIdx="1" clrIdx="0">
    <p:extLst>
      <p:ext uri="{19B8F6BF-5375-455C-9EA6-DF929625EA0E}">
        <p15:presenceInfo xmlns:p15="http://schemas.microsoft.com/office/powerpoint/2012/main" userId="788d14ecac86bd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660"/>
  </p:normalViewPr>
  <p:slideViewPr>
    <p:cSldViewPr snapToGrid="0">
      <p:cViewPr varScale="1">
        <p:scale>
          <a:sx n="88" d="100"/>
          <a:sy n="88"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7T08:44:28.857"/>
    </inkml:context>
    <inkml:brush xml:id="br0">
      <inkml:brushProperty name="width" value="0.1" units="cm"/>
      <inkml:brushProperty name="height" value="0.1" units="cm"/>
      <inkml:brushProperty name="color" value="#E71224"/>
      <inkml:brushProperty name="ignorePressure" value="1"/>
    </inkml:brush>
  </inkml:definitions>
  <inkml:trace contextRef="#ctx0" brushRef="#br0">1 454,'0'8,"-1"-1,1 1,1-1,-1 0,2 1,-1-1,1 0,-1 1,2-1,-1 0,1-1,0 1,1 0,0-1,0 0,0 0,1 0,-1 0,5 3,-2-2,-2-1,1-1,-1 1,1-1,0-1,1 1,2 0,-8-4,0 0,0-1,1 1,-1-1,1 1,-1-1,0 0,1 1,-1-1,1 0,-1 0,1 0,-1 0,1 0,-1 0,1-1,-1 1,0 0,1-1,-1 1,1-1,-1 0,0 1,0-1,1 0,-1 0,0 0,0 1,0-1,0-1,0 1,0 0,0 0,0 0,0-1,6-10,0 1,-1-1,5-11,-6 10,0 1,1 1,1-1,6-7,12-12,2 2,1 1,1 2,6-4,131-92,-19 15,-124 91,1 0,17-7,-20 12,0-2,0 0,11-11,-23 17,-4 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6:38.424"/>
    </inkml:context>
    <inkml:brush xml:id="br0">
      <inkml:brushProperty name="width" value="0.1" units="cm"/>
      <inkml:brushProperty name="height" value="0.1" units="cm"/>
      <inkml:brushProperty name="ignorePressure" value="1"/>
    </inkml:brush>
  </inkml:definitions>
  <inkml:trace contextRef="#ctx0" brushRef="#br0">0 0,'642'0,"-621"0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6:46.781"/>
    </inkml:context>
    <inkml:brush xml:id="br0">
      <inkml:brushProperty name="width" value="0.1" units="cm"/>
      <inkml:brushProperty name="height" value="0.1" units="cm"/>
      <inkml:brushProperty name="ignorePressure" value="1"/>
    </inkml:brush>
  </inkml:definitions>
  <inkml:trace contextRef="#ctx0" brushRef="#br0">0 0,'543'0,"-522"0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8:51.130"/>
    </inkml:context>
    <inkml:brush xml:id="br0">
      <inkml:brushProperty name="width" value="0.1" units="cm"/>
      <inkml:brushProperty name="height" value="0.1" units="cm"/>
      <inkml:brushProperty name="ignorePressure" value="1"/>
    </inkml:brush>
  </inkml:definitions>
  <inkml:trace contextRef="#ctx0" brushRef="#br0">1 30,'28'-10,"-4"1,22 3,1 3,-1 1,42 5,5-1,301-2,-369 2,-1 0,1 1,3 3,-1-1,0-1,14-1,513-1,-270-4,-263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9:55.996"/>
    </inkml:context>
    <inkml:brush xml:id="br0">
      <inkml:brushProperty name="width" value="0.1" units="cm"/>
      <inkml:brushProperty name="height" value="0.1" units="cm"/>
      <inkml:brushProperty name="color" value="#E71224"/>
      <inkml:brushProperty name="ignorePressure" value="1"/>
    </inkml:brush>
  </inkml:definitions>
  <inkml:trace contextRef="#ctx0" brushRef="#br0">0 69,'45'0,"0"2,-1 2,19 5,-3-1,-1-4,1-1,50-6,-3 1,609 2,-710 0,1 0,0-1,0 0,-1 0,1 0,0-1,-1 0,1 0,-1-1,2-1,-4 2,-1 0,0 0,0 0,0-1,0 1,0-1,-1 0,1 0,-1 0,1 0,-1 0,0 0,0-1,-1 1,1-1,-1 1,0-1,1-3,2-11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30:45.063"/>
    </inkml:context>
    <inkml:brush xml:id="br0">
      <inkml:brushProperty name="width" value="0.1" units="cm"/>
      <inkml:brushProperty name="height" value="0.1" units="cm"/>
      <inkml:brushProperty name="color" value="#FFC114"/>
      <inkml:brushProperty name="ignorePressure" value="1"/>
    </inkml:brush>
  </inkml:definitions>
  <inkml:trace contextRef="#ctx0" brushRef="#br0">1 100,'541'0,"-511"-1,0-2,23-5,44-4,-18 10,-11 0,64-9,-8-10,-32 4,75-2,301 15,-250 6,-121-2,-76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30:48.846"/>
    </inkml:context>
    <inkml:brush xml:id="br0">
      <inkml:brushProperty name="width" value="0.1" units="cm"/>
      <inkml:brushProperty name="height" value="0.1" units="cm"/>
      <inkml:brushProperty name="color" value="#FFC114"/>
      <inkml:brushProperty name="ignorePressure" value="1"/>
    </inkml:brush>
  </inkml:definitions>
  <inkml:trace contextRef="#ctx0" brushRef="#br0">0 1,'1406'0,"-1384"0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35:54.470"/>
    </inkml:context>
    <inkml:brush xml:id="br0">
      <inkml:brushProperty name="width" value="0.1" units="cm"/>
      <inkml:brushProperty name="height" value="0.1" units="cm"/>
      <inkml:brushProperty name="color" value="#FFC114"/>
      <inkml:brushProperty name="ignorePressure" value="1"/>
    </inkml:brush>
  </inkml:definitions>
  <inkml:trace contextRef="#ctx0" brushRef="#br0">0 75,'1013'0,"-984"-1,1-3,-1 0,0-2,10-3,-6 1,-1 1,1 2,9 0,-15 3,1-2,5-2,51-7,-63 12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7T14:06:56.439"/>
    </inkml:context>
    <inkml:brush xml:id="br0">
      <inkml:brushProperty name="width" value="0.1" units="cm"/>
      <inkml:brushProperty name="height" value="0.1" units="cm"/>
      <inkml:brushProperty name="color" value="#E71224"/>
      <inkml:brushProperty name="ignorePressure" value="1"/>
    </inkml:brush>
  </inkml:definitions>
  <inkml:trace contextRef="#ctx0" brushRef="#br0">2 1,'-1'70,"0"-7,3-1,2 2,-1-44,0 0,1 0,1 0,1-1,1 0,0 0,2 0,2 3,41 74,-5-10,3-1,11 8,60 64,6-7,38 28,294 264,-343-337,4-5,4-6,52 26,-116-86,2-3,1-3,1-2,1-3,38 6,90 16,55-1,-222-39,282 40,-236-39,1-2,0-4,19-4,-88 3,-8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7T14:06:58.217"/>
    </inkml:context>
    <inkml:brush xml:id="br0">
      <inkml:brushProperty name="width" value="0.1" units="cm"/>
      <inkml:brushProperty name="height" value="0.1" units="cm"/>
      <inkml:brushProperty name="color" value="#E71224"/>
      <inkml:brushProperty name="ignorePressure" value="1"/>
    </inkml:brush>
  </inkml:definitions>
  <inkml:trace contextRef="#ctx0" brushRef="#br0">95 0,'0'6,"0"1,1-1,0 0,0 0,0 0,0 0,1-1,0 1,0 0,1-1,0 1,0-1,0 0,0 0,1 0,4 4,5 3,0-1,0 0,1-1,0-1,9 4,-8-4,-1 0,1 1,-1 0,-1 1,0 1,5 6,-17-17,-1-1,0 1,0-1,1 1,-1-1,0 1,0 0,1-1,-1 1,0-1,0 1,0 0,0-1,0 1,0 0,0-1,0 1,0-1,-1 1,1 0,0-1,0 1,0-1,-1 1,1 0,0-1,-1 1,1-1,0 1,-1-1,1 1,-1-1,1 0,-1 1,1-1,-1 1,1-1,-1 0,1 1,-1-1,0 0,1 0,-1 0,0 1,-36 12,23-9,-25 11,2 2,0 1,1 1,1 2,-3 5,34-22,0 0,0 0,0 0,1 1,0 0,0-1,0 1,1 0,-1 1,1-1,1 0,-1 1,1-1,-1 1,2-1,-1 1,1-1,-1 1,2 0,-1 0,-1 19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7T14:06:59.949"/>
    </inkml:context>
    <inkml:brush xml:id="br0">
      <inkml:brushProperty name="width" value="0.1" units="cm"/>
      <inkml:brushProperty name="height" value="0.1" units="cm"/>
      <inkml:brushProperty name="color" value="#E71224"/>
      <inkml:brushProperty name="ignorePressure" value="1"/>
    </inkml:brush>
  </inkml:definitions>
  <inkml:trace contextRef="#ctx0" brushRef="#br0">1 847,'60'0,"28"2,0-5,0-3,49-12,532-136,51-48,150-38,-511 156,166-10,-300 68,196 5,225 34,-462 3,162 35,-93-10,-209-36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7T08:44:31.277"/>
    </inkml:context>
    <inkml:brush xml:id="br0">
      <inkml:brushProperty name="width" value="0.1" units="cm"/>
      <inkml:brushProperty name="height" value="0.1" units="cm"/>
      <inkml:brushProperty name="color" value="#E71224"/>
      <inkml:brushProperty name="ignorePressure" value="1"/>
    </inkml:brush>
  </inkml:definitions>
  <inkml:trace contextRef="#ctx0" brushRef="#br0">0 386,'6'0,"0"0,-1 1,1 0,0 0,-1 0,0 1,1 0,-1 0,0 0,0 1,2 1,49 37,-49-33,1-2,0 1,0-1,1 0,0-1,0 0,0-1,1 1,-1-2,4 1,-9-2,1-1,-1-1,1 1,0-1,-1 0,1 0,-1 0,1 0,0-1,-1 0,1 0,-1 0,1 0,-1-1,4-2,0 0,-1-2,-1 1,1-1,-1 0,0 0,0-1,-1 0,1 0,2-5,0-1,0 0,4-10,-8 14,0 0,1 0,0 0,1 1,0-1,0 2,1-1,0 1,0 0,47-41,-30 26,1 1,1 1,14-7,-12 10,-1-1,-1 0,0-2,-1-1,-2-2,-15 16,-1 0,1 1,0 0,7-4,2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7T14:07:01.537"/>
    </inkml:context>
    <inkml:brush xml:id="br0">
      <inkml:brushProperty name="width" value="0.1" units="cm"/>
      <inkml:brushProperty name="height" value="0.1" units="cm"/>
      <inkml:brushProperty name="color" value="#E71224"/>
      <inkml:brushProperty name="ignorePressure" value="1"/>
    </inkml:brush>
  </inkml:definitions>
  <inkml:trace contextRef="#ctx0" brushRef="#br0">271 0,'0'9,"0"-1,1 1,0-1,1 1,0-1,0 0,1 0,0 0,1 0,-1 0,1-1,1 2,8 9,1 0,0-1,14 12,34 42,-60-68,1 0,-1 1,0-1,0 1,0-1,0 1,-1 0,1-1,-1 1,0 0,0 0,0 0,-1 0,0 0,1 0,-1 0,-1 1,1-2,-1 0,0 0,0 1,-1-1,1 0,-1 0,1 0,-1-1,0 1,0-1,0 0,0 1,0-1,-1 0,1 0,-1 0,-1 1,-13 6,-1-1,0 0,-1-1,0-1,0-1,-10 2,-16 5,25-6,1 1,-1 1,2 1,-1 1,1 0,1 1,0 1,9-6,1 0,0 0,1 0,0 1,0 0,0 0,1 1,-1-1,2 1,-1 0,1 1,1-1,0 1,0-1,0 1,0 7,-1 14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7T14:07:05.80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1,'4'1,"0"0,0 0,0 0,0 1,0 0,0 0,-1 0,1 0,-1 0,0 1,1 0,-1-1,0 2,6 3,77 69,-3 4,58 74,52 52,-72-98,5-4,4-7,69 36,-125-88,2-4,34 12,164 61,-249-104,292 109,6-14,155 23,-381-105,524 108,-487-111,0-5,1-6,91-7,-223-2,54-2,-1-3,14-4,-55 6,0 0,-1-1,1 0,-1-1,0-1,0 0,0-1,-1 0,0-1,9-9,-19 15,-1 0,1-1,-1 1,0-1,0 1,0-1,0 0,0 0,-1 0,1 0,-1 0,0-1,0 1,0 0,0-1,0 1,-1 0,0-1,0 1,0-1,0-2,0 4,-1-1,0 1,1-1,-1 1,0-1,0 1,0 0,0-1,-1 1,1 0,-1 0,1 0,-1 0,0 0,0 0,0 1,0-1,0 1,0-1,0 1,0 0,-1-1,1 1,0 0,-1 1,1-1,-1 0,0 1,-16-4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7T14:07:07.883"/>
    </inkml:context>
    <inkml:brush xml:id="br0">
      <inkml:brushProperty name="width" value="0.1" units="cm"/>
      <inkml:brushProperty name="height" value="0.1" units="cm"/>
      <inkml:brushProperty name="color" value="#E71224"/>
      <inkml:brushProperty name="ignorePressure" value="1"/>
    </inkml:brush>
  </inkml:definitions>
  <inkml:trace contextRef="#ctx0" brushRef="#br0">85 0,'-68'0,"51"0,47 0,-4 1,0 0,0 2,0 0,9 4,-3-1,-22-6,-1 2,1 0,-1 0,0 0,0 1,0 0,4 3,-12-5,1 0,-1 0,0 0,1 0,-1 0,0 0,0 0,1 1,-1-1,0 1,0-1,0 1,-1-1,1 1,0-1,-1 1,1 0,0 1,-1 0,0 0,0-1,0 1,0 0,-1 0,1-1,-1 1,1 0,-1-1,0 1,0 0,0-1,-1 2,-4 11,0 0,1 0,1 0,0 1,1 0,-1 13,2 18,2 32,0-62,0 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7T21:21:24.335"/>
    </inkml:context>
    <inkml:brush xml:id="br0">
      <inkml:brushProperty name="width" value="0.1" units="cm"/>
      <inkml:brushProperty name="height" value="0.1" units="cm"/>
      <inkml:brushProperty name="color" value="#E71224"/>
      <inkml:brushProperty name="ignorePressure" value="1"/>
    </inkml:brush>
  </inkml:definitions>
  <inkml:traceGroup>
    <inkml:annotationXML>
      <emma:emma xmlns:emma="http://www.w3.org/2003/04/emma" version="1.0">
        <emma:interpretation id="{CB922A1F-368A-4C94-8172-8615F2175780}" emma:medium="tactile" emma:mode="ink">
          <msink:context xmlns:msink="http://schemas.microsoft.com/ink/2010/main" type="inkDrawing"/>
        </emma:interpretation>
      </emma:emma>
    </inkml:annotationXML>
    <inkml:trace contextRef="#ctx0" brushRef="#br0">2368 1,'-1'35,"-2"-1,-2 1,-1-1,-1 0,-2 0,-11 26,-21 43,-27 44,42-92,-105 201,-11-5,-10-6,-11-8,-89 92,-101 75,234-284,-6-6,-25 12,54-53,-3-5,-59 28,127-79,-1-1,-18 5,41-17,-1-1,1 0,-1 0,0-1,0-1,1 1,-1-2,0 1,0-1,0-1,-4 0,14 1,-1-1,1 1,-1 0,1 0,-1-1,1 1,0 0,-1-1,1 1,-1 0,1-1,0 1,0-1,-1 1,1-1,0 1,0-1,-1 1,1-1,0 1,0-1,0 1,0-1,0 1,0-1,0 1,0-1,0 1,0-1,0 1,0-1,0 1,0-1,0 1,1-1,-1 1,0-1,0 1,11-28,-7 19,57-137,-55 127,-1-1,0 1,-2-1,-1 0,0-1,-1 1,-3 32,0 1,-1-1,0 0,-1 0,-5 9,3-5,0 0,1 1,1 0,0 0,1 8,1-5,1-6,-1-1,2 1,0 0,1-1,0 1,1-1,0 0,2 2,-3-13,0 0,1 1,-1-1,1 0,0 0,-1 0,1 0,0-1,0 1,0 0,0-1,1 0,-1 1,0-1,1 0,-1 0,0 0,1 0,-1-1,1 1,0-1,-1 1,2-1,11 1,-1 0,0-1,14-2,-9 1,132-3,-130 4</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5:05.207"/>
    </inkml:context>
    <inkml:brush xml:id="br0">
      <inkml:brushProperty name="width" value="0.1" units="cm"/>
      <inkml:brushProperty name="height" value="0.1" units="cm"/>
      <inkml:brushProperty name="color" value="#33CCFF"/>
      <inkml:brushProperty name="ignorePressure" value="1"/>
    </inkml:brush>
  </inkml:definitions>
  <inkml:trace contextRef="#ctx0" brushRef="#br0">0 84,'54'1,"-7"0,23-4,-62 2,1-1,-1 0,0-1,0 0,0 0,-1 0,4-3,-2 2,-1 0,1 0,1 1,-1 0,6-1,12-1,26-4,-1 2,1 2,8 3,309 3,-326-6,-29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5:11.629"/>
    </inkml:context>
    <inkml:brush xml:id="br0">
      <inkml:brushProperty name="width" value="0.1" units="cm"/>
      <inkml:brushProperty name="height" value="0.1" units="cm"/>
      <inkml:brushProperty name="color" value="#33CCFF"/>
      <inkml:brushProperty name="ignorePressure" value="1"/>
    </inkml:brush>
  </inkml:definitions>
  <inkml:trace contextRef="#ctx0" brushRef="#br0">1 27,'0'-1,"0"0,1-1,-1 1,1 0,-1 0,1 0,0 0,-1 1,1-1,0 0,0 0,0 0,0 0,-1 1,1-1,0 0,0 1,0-1,1 1,-1-1,0 1,0 0,0-1,0 1,0 0,0 0,1 0,-1 0,40-5,-37 5,364-3,-189 5,42-2,-199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5:21.178"/>
    </inkml:context>
    <inkml:brush xml:id="br0">
      <inkml:brushProperty name="width" value="0.1" units="cm"/>
      <inkml:brushProperty name="height" value="0.1" units="cm"/>
      <inkml:brushProperty name="color" value="#33CCFF"/>
      <inkml:brushProperty name="ignorePressure" value="1"/>
    </inkml:brush>
  </inkml:definitions>
  <inkml:trace contextRef="#ctx0" brushRef="#br0">0 1,'1003'0,"-966"1,-1 3,19 4,-16-2,1-2,1-1,16 0,20 6,-23-2,40-1,766-7,-838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5:27.288"/>
    </inkml:context>
    <inkml:brush xml:id="br0">
      <inkml:brushProperty name="width" value="0.1" units="cm"/>
      <inkml:brushProperty name="height" value="0.1" units="cm"/>
      <inkml:brushProperty name="color" value="#66CC00"/>
      <inkml:brushProperty name="ignorePressure" value="1"/>
    </inkml:brush>
  </inkml:definitions>
  <inkml:trace contextRef="#ctx0" brushRef="#br0">0 78,'520'0,"-489"-2,0-1,22-5,-19 3,0 1,4 1,25 3,-37 0,0 0,0-1,-1-1,1-2,-1-1,9-3,-1-1,1 2,0 0,0 2,28 1,140 4,-81 2,810-2,-917 1,0 1,0 0,-1 1,13 3,-24-5,15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5:37.969"/>
    </inkml:context>
    <inkml:brush xml:id="br0">
      <inkml:brushProperty name="width" value="0.1" units="cm"/>
      <inkml:brushProperty name="height" value="0.1" units="cm"/>
      <inkml:brushProperty name="color" value="#66CC00"/>
      <inkml:brushProperty name="ignorePressure" value="1"/>
    </inkml:brush>
  </inkml:definitions>
  <inkml:trace contextRef="#ctx0" brushRef="#br0">1 1,'44'0,"1"2,0 2,18 5,-4-2,1-2,-1-3,52-5,-5 1,-85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5:45.135"/>
    </inkml:context>
    <inkml:brush xml:id="br0">
      <inkml:brushProperty name="width" value="0.1" units="cm"/>
      <inkml:brushProperty name="height" value="0.1" units="cm"/>
      <inkml:brushProperty name="color" value="#66CC00"/>
      <inkml:brushProperty name="ignorePressure" value="1"/>
    </inkml:brush>
  </inkml:definitions>
  <inkml:trace contextRef="#ctx0" brushRef="#br0">1 26,'79'1,"-10"0,31-4,-18-9,-51 7,0 1,22 0,316 5,-348-1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6T23:26:36.128"/>
    </inkml:context>
    <inkml:brush xml:id="br0">
      <inkml:brushProperty name="width" value="0.1" units="cm"/>
      <inkml:brushProperty name="height" value="0.1" units="cm"/>
      <inkml:brushProperty name="ignorePressure" value="1"/>
    </inkml:brush>
  </inkml:definitions>
  <inkml:trace contextRef="#ctx0" brushRef="#br0">0 0,'592'0,"-571"0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2751-C750-40C0-A816-B26A3992B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B4D967-0806-4A85-82FF-493904911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19CBA7-A294-41E8-9618-E37ED6A382C4}"/>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5" name="Footer Placeholder 4">
            <a:extLst>
              <a:ext uri="{FF2B5EF4-FFF2-40B4-BE49-F238E27FC236}">
                <a16:creationId xmlns:a16="http://schemas.microsoft.com/office/drawing/2014/main" id="{FDF40EA9-0CD2-4B1D-A87E-A5EE6E632D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2C39C-2B5C-4130-9D75-EE6416D47C3A}"/>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137262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ACF9-F352-421F-BF19-8D28B5C789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A6632-3FF8-4D09-BD19-2C2DD14B5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07E2C-D9D7-4AE4-ACD5-75FE4812F0C9}"/>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5" name="Footer Placeholder 4">
            <a:extLst>
              <a:ext uri="{FF2B5EF4-FFF2-40B4-BE49-F238E27FC236}">
                <a16:creationId xmlns:a16="http://schemas.microsoft.com/office/drawing/2014/main" id="{CACBB178-B9B9-405F-B19A-6C0ECB04B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3119B8-FEA7-4746-88CE-7C95823C0040}"/>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395410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9BC2B-3E18-433E-983F-883FC6E66D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A5F8D6-9AE8-4A98-B61C-E23410E78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EFDA5-5493-4FD4-AD94-65BF4947D939}"/>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5" name="Footer Placeholder 4">
            <a:extLst>
              <a:ext uri="{FF2B5EF4-FFF2-40B4-BE49-F238E27FC236}">
                <a16:creationId xmlns:a16="http://schemas.microsoft.com/office/drawing/2014/main" id="{216A003F-BD4F-4300-9641-0DBC231274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9A4B5-0B62-4265-AC6C-A47934283E4F}"/>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271946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6A52-394D-476A-BDEC-00249DE5AD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610920-E168-4ED1-9FC8-195C30883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DAE9A-02EA-4DE9-9B05-EFA142CDF606}"/>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5" name="Footer Placeholder 4">
            <a:extLst>
              <a:ext uri="{FF2B5EF4-FFF2-40B4-BE49-F238E27FC236}">
                <a16:creationId xmlns:a16="http://schemas.microsoft.com/office/drawing/2014/main" id="{816BF0E1-6C46-4BFF-9E5F-BB6E95139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1CE57-D2DA-4513-8C33-ED9D26489F99}"/>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337426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86F7-64D6-40EE-B0F2-4EB84E2B6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AFE79E-BABC-473E-8B50-8744096F5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027B50-130B-412F-B229-A4782268BEC4}"/>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5" name="Footer Placeholder 4">
            <a:extLst>
              <a:ext uri="{FF2B5EF4-FFF2-40B4-BE49-F238E27FC236}">
                <a16:creationId xmlns:a16="http://schemas.microsoft.com/office/drawing/2014/main" id="{A08E03B9-F503-401B-A001-562FC77B5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FE852-9E02-4721-8416-0D64D14EAC8F}"/>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197584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A996-44D9-481F-80A7-42CBF56C25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F57D9F-8B52-4BD8-A761-A02BFC89A8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C3AB35-F5FD-4374-BA6F-52B0B667A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97D5CD-C105-4680-B0C0-F075A9174BD0}"/>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6" name="Footer Placeholder 5">
            <a:extLst>
              <a:ext uri="{FF2B5EF4-FFF2-40B4-BE49-F238E27FC236}">
                <a16:creationId xmlns:a16="http://schemas.microsoft.com/office/drawing/2014/main" id="{EAA898A0-8494-4ADB-9086-CF30C68F14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F7858-8D4E-40AC-92CA-3F785390B2BE}"/>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259330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5CD5-A32D-4193-893A-3B693D6A1A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3C768D-AA9A-4005-A3F8-499CC2231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40E5A2-95B4-4B00-9736-43FF1D05A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B199A6-8807-4494-A209-788C93347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99293-DE00-4DAE-854B-476F4163B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36074-015F-4647-A7F5-8A242227FE47}"/>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8" name="Footer Placeholder 7">
            <a:extLst>
              <a:ext uri="{FF2B5EF4-FFF2-40B4-BE49-F238E27FC236}">
                <a16:creationId xmlns:a16="http://schemas.microsoft.com/office/drawing/2014/main" id="{869CF4DB-A863-4CED-9359-13905F98CB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77687C-243A-418E-8278-4E3D43E5A926}"/>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353857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0182-569C-49EE-91A2-8CCAF983A4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713072-F62E-4E63-B9E2-578BE89F83B4}"/>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4" name="Footer Placeholder 3">
            <a:extLst>
              <a:ext uri="{FF2B5EF4-FFF2-40B4-BE49-F238E27FC236}">
                <a16:creationId xmlns:a16="http://schemas.microsoft.com/office/drawing/2014/main" id="{6B749393-1E26-4DB8-B950-9A2E28C12D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2109A3-3C94-4AE2-9A59-54F3E5AF235B}"/>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117589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1075-3F19-4961-805B-3D6594E1DCF9}"/>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3" name="Footer Placeholder 2">
            <a:extLst>
              <a:ext uri="{FF2B5EF4-FFF2-40B4-BE49-F238E27FC236}">
                <a16:creationId xmlns:a16="http://schemas.microsoft.com/office/drawing/2014/main" id="{0A07AD48-7C58-4768-BDC2-20C4955F2D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17A7A4-EA25-488F-9E11-4139CA8B6A88}"/>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421904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0FF8-A9D0-43AC-8BCB-26362C6A5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B9BF9A-4575-44A2-96B4-3B8D403AF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2A167B-4BD4-4B98-9F52-4565DE7F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D2593-0D37-4AF8-9839-0ECE147FF9C2}"/>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6" name="Footer Placeholder 5">
            <a:extLst>
              <a:ext uri="{FF2B5EF4-FFF2-40B4-BE49-F238E27FC236}">
                <a16:creationId xmlns:a16="http://schemas.microsoft.com/office/drawing/2014/main" id="{F3495277-36E0-4CC1-8EE9-5E75A13A71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C46F4-F30F-41F4-924F-D9F369F82B5A}"/>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265812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53FB-B80B-481B-9D05-3A92481B5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F44D2B-8FD6-4C2F-AE4A-C52DEA5ED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266A59-0474-43F8-9F0B-94C507CD3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6F37D-DD70-4B3F-A41F-DB3D8DD35B19}"/>
              </a:ext>
            </a:extLst>
          </p:cNvPr>
          <p:cNvSpPr>
            <a:spLocks noGrp="1"/>
          </p:cNvSpPr>
          <p:nvPr>
            <p:ph type="dt" sz="half" idx="10"/>
          </p:nvPr>
        </p:nvSpPr>
        <p:spPr/>
        <p:txBody>
          <a:bodyPr/>
          <a:lstStyle/>
          <a:p>
            <a:fld id="{84F846AD-089F-4E20-A9F3-4C4AAB3850FF}" type="datetimeFigureOut">
              <a:rPr lang="en-IN" smtClean="0"/>
              <a:t>01-06-2020</a:t>
            </a:fld>
            <a:endParaRPr lang="en-IN"/>
          </a:p>
        </p:txBody>
      </p:sp>
      <p:sp>
        <p:nvSpPr>
          <p:cNvPr id="6" name="Footer Placeholder 5">
            <a:extLst>
              <a:ext uri="{FF2B5EF4-FFF2-40B4-BE49-F238E27FC236}">
                <a16:creationId xmlns:a16="http://schemas.microsoft.com/office/drawing/2014/main" id="{49B2FE1D-622E-48E2-86B6-1526F462B5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F8438D-6204-44B7-96D1-8B782FC715E8}"/>
              </a:ext>
            </a:extLst>
          </p:cNvPr>
          <p:cNvSpPr>
            <a:spLocks noGrp="1"/>
          </p:cNvSpPr>
          <p:nvPr>
            <p:ph type="sldNum" sz="quarter" idx="12"/>
          </p:nvPr>
        </p:nvSpPr>
        <p:spPr/>
        <p:txBody>
          <a:bodyPr/>
          <a:lstStyle/>
          <a:p>
            <a:fld id="{B3342877-FA2B-42CE-AC84-1FCFC2A19CC6}" type="slidenum">
              <a:rPr lang="en-IN" smtClean="0"/>
              <a:t>‹#›</a:t>
            </a:fld>
            <a:endParaRPr lang="en-IN"/>
          </a:p>
        </p:txBody>
      </p:sp>
    </p:spTree>
    <p:extLst>
      <p:ext uri="{BB962C8B-B14F-4D97-AF65-F5344CB8AC3E}">
        <p14:creationId xmlns:p14="http://schemas.microsoft.com/office/powerpoint/2010/main" val="26151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24EF4-BFEC-4F7F-90A6-86DB2BFA0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6FE4BE-E332-4B35-81DF-8C8982465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AA9129-113A-4116-8522-3FF27F41E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846AD-089F-4E20-A9F3-4C4AAB3850FF}" type="datetimeFigureOut">
              <a:rPr lang="en-IN" smtClean="0"/>
              <a:t>01-06-2020</a:t>
            </a:fld>
            <a:endParaRPr lang="en-IN"/>
          </a:p>
        </p:txBody>
      </p:sp>
      <p:sp>
        <p:nvSpPr>
          <p:cNvPr id="5" name="Footer Placeholder 4">
            <a:extLst>
              <a:ext uri="{FF2B5EF4-FFF2-40B4-BE49-F238E27FC236}">
                <a16:creationId xmlns:a16="http://schemas.microsoft.com/office/drawing/2014/main" id="{0C9C2533-5AC1-4C07-833C-68D24DB31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FCE76D-001A-4794-B1AF-EF941EFB32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42877-FA2B-42CE-AC84-1FCFC2A19CC6}" type="slidenum">
              <a:rPr lang="en-IN" smtClean="0"/>
              <a:t>‹#›</a:t>
            </a:fld>
            <a:endParaRPr lang="en-IN"/>
          </a:p>
        </p:txBody>
      </p:sp>
    </p:spTree>
    <p:extLst>
      <p:ext uri="{BB962C8B-B14F-4D97-AF65-F5344CB8AC3E}">
        <p14:creationId xmlns:p14="http://schemas.microsoft.com/office/powerpoint/2010/main" val="3307651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80" Type="http://schemas.openxmlformats.org/officeDocument/2006/relationships/image" Target="../media/image47.png"/><Relationship Id="rId63" Type="http://schemas.openxmlformats.org/officeDocument/2006/relationships/image" Target="../media/image119.png"/><Relationship Id="rId68" Type="http://schemas.openxmlformats.org/officeDocument/2006/relationships/image" Target="../media/image124.png"/><Relationship Id="rId76" Type="http://schemas.openxmlformats.org/officeDocument/2006/relationships/image" Target="../media/image71.png"/><Relationship Id="rId67" Type="http://schemas.openxmlformats.org/officeDocument/2006/relationships/image" Target="../media/image123.png"/><Relationship Id="rId62" Type="http://schemas.openxmlformats.org/officeDocument/2006/relationships/image" Target="../media/image118.png"/><Relationship Id="rId70" Type="http://schemas.openxmlformats.org/officeDocument/2006/relationships/image" Target="../media/image45.png"/><Relationship Id="rId75" Type="http://schemas.openxmlformats.org/officeDocument/2006/relationships/image" Target="../media/image70.png"/><Relationship Id="rId1" Type="http://schemas.openxmlformats.org/officeDocument/2006/relationships/slideLayout" Target="../slideLayouts/slideLayout7.xml"/><Relationship Id="rId66" Type="http://schemas.openxmlformats.org/officeDocument/2006/relationships/image" Target="../media/image122.png"/><Relationship Id="rId74" Type="http://schemas.openxmlformats.org/officeDocument/2006/relationships/image" Target="../media/image137.png"/><Relationship Id="rId79" Type="http://schemas.openxmlformats.org/officeDocument/2006/relationships/image" Target="../media/image46.png"/><Relationship Id="rId82" Type="http://schemas.openxmlformats.org/officeDocument/2006/relationships/image" Target="../media/image49.png"/><Relationship Id="rId65" Type="http://schemas.openxmlformats.org/officeDocument/2006/relationships/image" Target="../media/image121.png"/><Relationship Id="rId78" Type="http://schemas.openxmlformats.org/officeDocument/2006/relationships/image" Target="../media/image138.png"/><Relationship Id="rId60" Type="http://schemas.openxmlformats.org/officeDocument/2006/relationships/image" Target="../media/image74.png"/><Relationship Id="rId81" Type="http://schemas.openxmlformats.org/officeDocument/2006/relationships/image" Target="../media/image48.png"/><Relationship Id="rId64" Type="http://schemas.openxmlformats.org/officeDocument/2006/relationships/image" Target="../media/image120.png"/><Relationship Id="rId69" Type="http://schemas.openxmlformats.org/officeDocument/2006/relationships/image" Target="../media/image125.png"/><Relationship Id="rId77" Type="http://schemas.openxmlformats.org/officeDocument/2006/relationships/image" Target="../media/image72.png"/></Relationships>
</file>

<file path=ppt/slides/_rels/slide13.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6.png"/><Relationship Id="rId26" Type="http://schemas.openxmlformats.org/officeDocument/2006/relationships/image" Target="../media/image78.png"/><Relationship Id="rId39" Type="http://schemas.openxmlformats.org/officeDocument/2006/relationships/image" Target="../media/image91.png"/><Relationship Id="rId3" Type="http://schemas.openxmlformats.org/officeDocument/2006/relationships/image" Target="../media/image51.png"/><Relationship Id="rId21" Type="http://schemas.openxmlformats.org/officeDocument/2006/relationships/image" Target="../media/image69.png"/><Relationship Id="rId34" Type="http://schemas.openxmlformats.org/officeDocument/2006/relationships/image" Target="../media/image86.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65.png"/><Relationship Id="rId25" Type="http://schemas.openxmlformats.org/officeDocument/2006/relationships/image" Target="../media/image77.png"/><Relationship Id="rId33" Type="http://schemas.openxmlformats.org/officeDocument/2006/relationships/image" Target="../media/image85.png"/><Relationship Id="rId38" Type="http://schemas.openxmlformats.org/officeDocument/2006/relationships/image" Target="../media/image90.png"/><Relationship Id="rId2" Type="http://schemas.openxmlformats.org/officeDocument/2006/relationships/image" Target="../media/image50.png"/><Relationship Id="rId16" Type="http://schemas.openxmlformats.org/officeDocument/2006/relationships/image" Target="../media/image64.png"/><Relationship Id="rId20" Type="http://schemas.openxmlformats.org/officeDocument/2006/relationships/image" Target="../media/image68.png"/><Relationship Id="rId29" Type="http://schemas.openxmlformats.org/officeDocument/2006/relationships/image" Target="../media/image81.png"/><Relationship Id="rId41"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54.png"/><Relationship Id="rId11" Type="http://schemas.openxmlformats.org/officeDocument/2006/relationships/image" Target="../media/image59.png"/><Relationship Id="rId24" Type="http://schemas.openxmlformats.org/officeDocument/2006/relationships/image" Target="../media/image76.png"/><Relationship Id="rId32" Type="http://schemas.openxmlformats.org/officeDocument/2006/relationships/image" Target="../media/image84.png"/><Relationship Id="rId37" Type="http://schemas.openxmlformats.org/officeDocument/2006/relationships/image" Target="../media/image89.png"/><Relationship Id="rId40" Type="http://schemas.openxmlformats.org/officeDocument/2006/relationships/image" Target="../media/image92.png"/><Relationship Id="rId5" Type="http://schemas.openxmlformats.org/officeDocument/2006/relationships/image" Target="../media/image53.png"/><Relationship Id="rId15" Type="http://schemas.openxmlformats.org/officeDocument/2006/relationships/image" Target="../media/image63.png"/><Relationship Id="rId23" Type="http://schemas.openxmlformats.org/officeDocument/2006/relationships/image" Target="../media/image75.png"/><Relationship Id="rId28" Type="http://schemas.openxmlformats.org/officeDocument/2006/relationships/image" Target="../media/image80.png"/><Relationship Id="rId36" Type="http://schemas.openxmlformats.org/officeDocument/2006/relationships/image" Target="../media/image88.png"/><Relationship Id="rId10" Type="http://schemas.openxmlformats.org/officeDocument/2006/relationships/image" Target="../media/image58.png"/><Relationship Id="rId19" Type="http://schemas.openxmlformats.org/officeDocument/2006/relationships/image" Target="../media/image67.png"/><Relationship Id="rId31" Type="http://schemas.openxmlformats.org/officeDocument/2006/relationships/image" Target="../media/image8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 Id="rId22" Type="http://schemas.openxmlformats.org/officeDocument/2006/relationships/image" Target="../media/image73.png"/><Relationship Id="rId27" Type="http://schemas.openxmlformats.org/officeDocument/2006/relationships/image" Target="../media/image79.png"/><Relationship Id="rId30" Type="http://schemas.openxmlformats.org/officeDocument/2006/relationships/image" Target="../media/image82.png"/><Relationship Id="rId35" Type="http://schemas.openxmlformats.org/officeDocument/2006/relationships/image" Target="../media/image8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8.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customXml" Target="../ink/ink3.xml"/><Relationship Id="rId21" Type="http://schemas.openxmlformats.org/officeDocument/2006/relationships/customXml" Target="../ink/ink12.xml"/><Relationship Id="rId7" Type="http://schemas.openxmlformats.org/officeDocument/2006/relationships/customXml" Target="../ink/ink5.xml"/><Relationship Id="rId12" Type="http://schemas.openxmlformats.org/officeDocument/2006/relationships/image" Target="../media/image9.png"/><Relationship Id="rId17" Type="http://schemas.openxmlformats.org/officeDocument/2006/relationships/customXml" Target="../ink/ink10.xml"/><Relationship Id="rId25" Type="http://schemas.openxmlformats.org/officeDocument/2006/relationships/customXml" Target="../ink/ink14.xml"/><Relationship Id="rId2" Type="http://schemas.openxmlformats.org/officeDocument/2006/relationships/image" Target="../media/image4.png"/><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6.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customXml" Target="../ink/ink7.xml"/><Relationship Id="rId24" Type="http://schemas.openxmlformats.org/officeDocument/2006/relationships/image" Target="../media/image15.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11.xml"/><Relationship Id="rId4" Type="http://schemas.openxmlformats.org/officeDocument/2006/relationships/image" Target="../media/image5.png"/><Relationship Id="rId9" Type="http://schemas.openxmlformats.org/officeDocument/2006/relationships/customXml" Target="../ink/ink6.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5.xml"/><Relationship Id="rId30"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21.xml"/><Relationship Id="rId18" Type="http://schemas.openxmlformats.org/officeDocument/2006/relationships/image" Target="../media/image28.png"/><Relationship Id="rId3" Type="http://schemas.microsoft.com/office/2007/relationships/hdphoto" Target="../media/hdphoto1.wdp"/><Relationship Id="rId7" Type="http://schemas.openxmlformats.org/officeDocument/2006/relationships/customXml" Target="../ink/ink18.xml"/><Relationship Id="rId12" Type="http://schemas.openxmlformats.org/officeDocument/2006/relationships/image" Target="../media/image25.png"/><Relationship Id="rId17" Type="http://schemas.openxmlformats.org/officeDocument/2006/relationships/customXml" Target="../ink/ink23.xml"/><Relationship Id="rId2" Type="http://schemas.openxmlformats.org/officeDocument/2006/relationships/image" Target="../media/image20.pn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customXml" Target="../ink/ink20.xml"/><Relationship Id="rId5" Type="http://schemas.openxmlformats.org/officeDocument/2006/relationships/customXml" Target="../ink/ink17.xml"/><Relationship Id="rId15" Type="http://schemas.openxmlformats.org/officeDocument/2006/relationships/customXml" Target="../ink/ink22.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19.xml"/><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07/relationships/hdphoto" Target="../media/hdphoto3.wdp"/><Relationship Id="rId4" Type="http://schemas.openxmlformats.org/officeDocument/2006/relationships/image" Target="../media/image30.png"/><Relationship Id="rId9"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32.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98E0-0420-4D77-B007-747BCA1A0C8E}"/>
              </a:ext>
            </a:extLst>
          </p:cNvPr>
          <p:cNvSpPr>
            <a:spLocks noGrp="1"/>
          </p:cNvSpPr>
          <p:nvPr>
            <p:ph type="title"/>
          </p:nvPr>
        </p:nvSpPr>
        <p:spPr>
          <a:xfrm>
            <a:off x="803366" y="2438959"/>
            <a:ext cx="10515600" cy="1325563"/>
          </a:xfrm>
        </p:spPr>
        <p:txBody>
          <a:bodyPr>
            <a:noAutofit/>
          </a:bodyPr>
          <a:lstStyle/>
          <a:p>
            <a:pPr algn="ctr"/>
            <a:r>
              <a:rPr lang="en-IN" sz="6600" b="1" dirty="0"/>
              <a:t>AUTOMATIC DIFFERNTIATION</a:t>
            </a:r>
          </a:p>
        </p:txBody>
      </p:sp>
    </p:spTree>
    <p:extLst>
      <p:ext uri="{BB962C8B-B14F-4D97-AF65-F5344CB8AC3E}">
        <p14:creationId xmlns:p14="http://schemas.microsoft.com/office/powerpoint/2010/main" val="3444573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51436" y="165463"/>
            <a:ext cx="11661890" cy="646331"/>
          </a:xfrm>
          <a:prstGeom prst="rect">
            <a:avLst/>
          </a:prstGeom>
          <a:noFill/>
        </p:spPr>
        <p:txBody>
          <a:bodyPr wrap="square" rtlCol="0">
            <a:spAutoFit/>
          </a:bodyPr>
          <a:lstStyle/>
          <a:p>
            <a:r>
              <a:rPr lang="en-US" sz="3600" b="1" dirty="0" smtClean="0"/>
              <a:t>SENSITIVITY EQUATION FOR INPUT DESIGN       </a:t>
            </a:r>
            <a:endParaRPr lang="en-US" sz="3600" b="1" dirty="0"/>
          </a:p>
        </p:txBody>
      </p:sp>
      <p:grpSp>
        <p:nvGrpSpPr>
          <p:cNvPr id="492" name="Group 491"/>
          <p:cNvGrpSpPr/>
          <p:nvPr/>
        </p:nvGrpSpPr>
        <p:grpSpPr>
          <a:xfrm>
            <a:off x="251436" y="603392"/>
            <a:ext cx="11226462" cy="5972689"/>
            <a:chOff x="251436" y="603392"/>
            <a:chExt cx="11226462" cy="5972689"/>
          </a:xfrm>
        </p:grpSpPr>
        <mc:AlternateContent xmlns:mc="http://schemas.openxmlformats.org/markup-compatibility/2006">
          <mc:Choice xmlns:a14="http://schemas.microsoft.com/office/drawing/2010/main" Requires="a14">
            <p:sp>
              <p:nvSpPr>
                <p:cNvPr id="2" name="Rectangle 1"/>
                <p:cNvSpPr/>
                <p:nvPr/>
              </p:nvSpPr>
              <p:spPr>
                <a:xfrm>
                  <a:off x="251436" y="1112843"/>
                  <a:ext cx="4529570" cy="1569148"/>
                </a:xfrm>
                <a:prstGeom prst="rect">
                  <a:avLst/>
                </a:prstGeom>
                <a:noFill/>
                <a:ln>
                  <a:solidFill>
                    <a:schemeClr val="bg2">
                      <a:lumMod val="75000"/>
                    </a:schemeClr>
                  </a:solidFill>
                </a:ln>
              </p:spPr>
              <p:style>
                <a:lnRef idx="0">
                  <a:scrgbClr r="0" g="0" b="0"/>
                </a:lnRef>
                <a:fillRef idx="0">
                  <a:scrgbClr r="0" g="0" b="0"/>
                </a:fillRef>
                <a:effectRef idx="0">
                  <a:scrgbClr r="0" g="0" b="0"/>
                </a:effectRef>
                <a:fontRef idx="minor">
                  <a:schemeClr val="dk1"/>
                </a:fontRef>
              </p:style>
              <p:txBody>
                <a:bodyPr wrap="square">
                  <a:spAutoFit/>
                </a:bodyPr>
                <a:lstStyle/>
                <a:p>
                  <a14:m>
                    <m:oMath xmlns:m="http://schemas.openxmlformats.org/officeDocument/2006/math">
                      <m:acc>
                        <m:accPr>
                          <m:chr m:val="̇"/>
                          <m:ctrlPr>
                            <a:rPr lang="en-US" sz="1600" i="1" dirty="0" smtClean="0">
                              <a:solidFill>
                                <a:schemeClr val="tx1"/>
                              </a:solidFill>
                              <a:latin typeface="Cambria Math" panose="02040503050406030204" pitchFamily="18" charset="0"/>
                            </a:rPr>
                          </m:ctrlPr>
                        </m:accPr>
                        <m:e>
                          <m:r>
                            <a:rPr lang="en-US" sz="1600" i="1" dirty="0">
                              <a:solidFill>
                                <a:schemeClr val="tx1"/>
                              </a:solidFill>
                              <a:latin typeface="Cambria Math" panose="02040503050406030204" pitchFamily="18" charset="0"/>
                            </a:rPr>
                            <m:t>𝑥</m:t>
                          </m:r>
                        </m:e>
                      </m:acc>
                      <m:r>
                        <a:rPr lang="en-US" sz="1600" i="1" baseline="-25000" dirty="0">
                          <a:solidFill>
                            <a:schemeClr val="tx1"/>
                          </a:solidFill>
                          <a:latin typeface="Cambria Math" panose="02040503050406030204" pitchFamily="18" charset="0"/>
                        </a:rPr>
                        <m:t>0</m:t>
                      </m:r>
                      <m:r>
                        <a:rPr lang="en-US" sz="1600" i="1" dirty="0">
                          <a:solidFill>
                            <a:schemeClr val="tx1"/>
                          </a:solidFill>
                          <a:latin typeface="Cambria Math" panose="02040503050406030204" pitchFamily="18" charset="0"/>
                        </a:rPr>
                        <m:t> =  </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𝑝</m:t>
                          </m:r>
                        </m:e>
                        <m:sub>
                          <m:r>
                            <a:rPr lang="en-US" sz="1600" i="1" dirty="0">
                              <a:solidFill>
                                <a:schemeClr val="tx1"/>
                              </a:solidFill>
                              <a:latin typeface="Cambria Math" panose="02040503050406030204" pitchFamily="18" charset="0"/>
                            </a:rPr>
                            <m:t>0</m:t>
                          </m:r>
                        </m:sub>
                      </m:sSub>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0 </m:t>
                          </m:r>
                        </m:sub>
                      </m:sSub>
                      <m:r>
                        <a:rPr lang="en-US" sz="1600" i="1" dirty="0">
                          <a:solidFill>
                            <a:schemeClr val="tx1"/>
                          </a:solidFill>
                          <a:latin typeface="Cambria Math" panose="02040503050406030204" pitchFamily="18" charset="0"/>
                        </a:rPr>
                        <m:t>− </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𝑝</m:t>
                          </m:r>
                        </m:e>
                        <m:sub>
                          <m:r>
                            <a:rPr lang="en-US" sz="1600" i="1" dirty="0">
                              <a:solidFill>
                                <a:schemeClr val="tx1"/>
                              </a:solidFill>
                              <a:latin typeface="Cambria Math" panose="02040503050406030204" pitchFamily="18" charset="0"/>
                            </a:rPr>
                            <m:t>1</m:t>
                          </m:r>
                        </m:sub>
                      </m:sSub>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sub>
                      </m:sSub>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1</m:t>
                          </m:r>
                        </m:sub>
                      </m:sSub>
                      <m:r>
                        <a:rPr lang="en-US" sz="1600" b="0" i="1" dirty="0" smtClean="0">
                          <a:solidFill>
                            <a:schemeClr val="tx1"/>
                          </a:solidFill>
                          <a:latin typeface="Cambria Math" panose="02040503050406030204" pitchFamily="18" charset="0"/>
                        </a:rPr>
                        <m:t>+</m:t>
                      </m:r>
                      <m:sSub>
                        <m:sSubPr>
                          <m:ctrlPr>
                            <a:rPr lang="en-US" sz="1600" b="0" i="1" dirty="0" smtClean="0">
                              <a:solidFill>
                                <a:schemeClr val="accent4">
                                  <a:lumMod val="75000"/>
                                </a:schemeClr>
                              </a:solidFill>
                              <a:latin typeface="Cambria Math" panose="02040503050406030204" pitchFamily="18" charset="0"/>
                            </a:rPr>
                          </m:ctrlPr>
                        </m:sSubPr>
                        <m:e>
                          <m:r>
                            <a:rPr lang="en-US" sz="1600" b="0" i="1" dirty="0" smtClean="0">
                              <a:solidFill>
                                <a:schemeClr val="accent4">
                                  <a:lumMod val="75000"/>
                                </a:schemeClr>
                              </a:solidFill>
                              <a:latin typeface="Cambria Math" panose="02040503050406030204" pitchFamily="18" charset="0"/>
                            </a:rPr>
                            <m:t>𝑢</m:t>
                          </m:r>
                        </m:e>
                        <m:sub>
                          <m:r>
                            <a:rPr lang="en-US" sz="1600" b="0" i="1" dirty="0" smtClean="0">
                              <a:solidFill>
                                <a:schemeClr val="accent4">
                                  <a:lumMod val="75000"/>
                                </a:schemeClr>
                              </a:solidFill>
                              <a:latin typeface="Cambria Math" panose="02040503050406030204" pitchFamily="18" charset="0"/>
                            </a:rPr>
                            <m:t>1</m:t>
                          </m:r>
                        </m:sub>
                      </m:sSub>
                      <m:r>
                        <a:rPr lang="en-US" sz="1600" i="1" dirty="0">
                          <a:solidFill>
                            <a:schemeClr val="tx1"/>
                          </a:solidFill>
                          <a:latin typeface="Cambria Math" panose="02040503050406030204" pitchFamily="18" charset="0"/>
                        </a:rPr>
                        <m:t>=</m:t>
                      </m:r>
                      <m:r>
                        <a:rPr lang="en-US" sz="1600" i="1" dirty="0">
                          <a:solidFill>
                            <a:srgbClr val="FF0000"/>
                          </a:solidFill>
                          <a:latin typeface="Cambria Math" panose="02040503050406030204" pitchFamily="18" charset="0"/>
                        </a:rPr>
                        <m:t>𝑓</m:t>
                      </m:r>
                      <m:r>
                        <a:rPr lang="en-US" sz="1600" i="1" baseline="-25000" dirty="0">
                          <a:solidFill>
                            <a:srgbClr val="FF0000"/>
                          </a:solidFill>
                          <a:latin typeface="Cambria Math" panose="02040503050406030204" pitchFamily="18" charset="0"/>
                        </a:rPr>
                        <m:t>0</m:t>
                      </m:r>
                      <m:r>
                        <a:rPr lang="en-US" sz="1600" i="1" baseline="-25000" dirty="0">
                          <a:solidFill>
                            <a:schemeClr val="tx1"/>
                          </a:solidFill>
                          <a:latin typeface="Cambria Math" panose="02040503050406030204" pitchFamily="18" charset="0"/>
                        </a:rPr>
                        <m:t> </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𝑢</m:t>
                      </m:r>
                      <m:r>
                        <a:rPr lang="en-US" sz="1600" i="1" dirty="0">
                          <a:solidFill>
                            <a:schemeClr val="tx1"/>
                          </a:solidFill>
                          <a:latin typeface="Cambria Math" panose="02040503050406030204" pitchFamily="18" charset="0"/>
                        </a:rPr>
                        <m:t>) </m:t>
                      </m:r>
                    </m:oMath>
                  </a14:m>
                  <a:r>
                    <a:rPr lang="en-US" sz="1600" i="1" dirty="0">
                      <a:solidFill>
                        <a:schemeClr val="tx1"/>
                      </a:solidFill>
                      <a:latin typeface="Cambria Math" panose="02040503050406030204" pitchFamily="18" charset="0"/>
                    </a:rPr>
                    <a:t> </a:t>
                  </a:r>
                </a:p>
                <a:p>
                  <a:pPr algn="ctr"/>
                  <a14:m>
                    <m:oMathPara xmlns:m="http://schemas.openxmlformats.org/officeDocument/2006/math">
                      <m:oMathParaPr>
                        <m:jc m:val="left"/>
                      </m:oMathParaPr>
                      <m:oMath xmlns:m="http://schemas.openxmlformats.org/officeDocument/2006/math">
                        <m:acc>
                          <m:accPr>
                            <m:chr m:val="̇"/>
                            <m:ctrlPr>
                              <a:rPr lang="en-US" sz="1600" i="1" dirty="0">
                                <a:solidFill>
                                  <a:schemeClr val="tx1"/>
                                </a:solidFill>
                                <a:latin typeface="Cambria Math" panose="02040503050406030204" pitchFamily="18" charset="0"/>
                              </a:rPr>
                            </m:ctrlPr>
                          </m:accPr>
                          <m:e>
                            <m:r>
                              <a:rPr lang="en-US" sz="1600" i="1" dirty="0">
                                <a:solidFill>
                                  <a:schemeClr val="tx1"/>
                                </a:solidFill>
                                <a:latin typeface="Cambria Math" panose="02040503050406030204" pitchFamily="18" charset="0"/>
                              </a:rPr>
                              <m:t>𝑥</m:t>
                            </m:r>
                          </m:e>
                        </m:acc>
                        <m:r>
                          <a:rPr lang="en-US" sz="1600" i="1" baseline="-25000" dirty="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 =  </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e>
                          <m:sub>
                            <m:r>
                              <a:rPr lang="en-US" sz="1600" i="1" dirty="0">
                                <a:solidFill>
                                  <a:schemeClr val="tx1"/>
                                </a:solidFill>
                                <a:latin typeface="Cambria Math" panose="02040503050406030204" pitchFamily="18" charset="0"/>
                              </a:rPr>
                              <m:t>2</m:t>
                            </m:r>
                          </m:sub>
                        </m:sSub>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 </m:t>
                            </m:r>
                          </m:sub>
                        </m:sSub>
                        <m:r>
                          <a:rPr lang="en-US" sz="1600" i="1" dirty="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sub>
                        </m:sSub>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1</m:t>
                            </m:r>
                          </m:sub>
                        </m:sSub>
                        <m:r>
                          <a:rPr lang="en-US" sz="1600" i="1" dirty="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          </m:t>
                        </m:r>
                        <m:r>
                          <a:rPr lang="en-US" sz="1600" i="1" dirty="0">
                            <a:solidFill>
                              <a:schemeClr val="tx1"/>
                            </a:solidFill>
                            <a:latin typeface="Cambria Math" panose="02040503050406030204" pitchFamily="18" charset="0"/>
                          </a:rPr>
                          <m:t>=</m:t>
                        </m:r>
                        <m:r>
                          <a:rPr lang="en-US" sz="1600" i="1" dirty="0">
                            <a:solidFill>
                              <a:srgbClr val="FF0000"/>
                            </a:solidFill>
                            <a:latin typeface="Cambria Math" panose="02040503050406030204" pitchFamily="18" charset="0"/>
                          </a:rPr>
                          <m:t>𝑓</m:t>
                        </m:r>
                        <m:r>
                          <a:rPr lang="en-US" sz="1600" i="1" baseline="-25000" dirty="0">
                            <a:solidFill>
                              <a:srgbClr val="FF0000"/>
                            </a:solidFill>
                            <a:latin typeface="Cambria Math" panose="02040503050406030204" pitchFamily="18" charset="0"/>
                          </a:rPr>
                          <m:t>1</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𝑢</m:t>
                        </m:r>
                        <m:r>
                          <a:rPr lang="en-US" sz="1600" i="1" dirty="0">
                            <a:solidFill>
                              <a:schemeClr val="tx1"/>
                            </a:solidFill>
                            <a:latin typeface="Cambria Math" panose="02040503050406030204" pitchFamily="18" charset="0"/>
                          </a:rPr>
                          <m:t>)   </m:t>
                        </m:r>
                      </m:oMath>
                    </m:oMathPara>
                  </a14:m>
                  <a:endParaRPr lang="en-US" sz="1600" dirty="0" smtClean="0">
                    <a:solidFill>
                      <a:schemeClr val="tx1"/>
                    </a:solidFill>
                    <a:latin typeface="Droid Sans Mono"/>
                  </a:endParaRPr>
                </a:p>
                <a:p>
                  <a:pPr/>
                  <a14:m>
                    <m:oMathPara xmlns:m="http://schemas.openxmlformats.org/officeDocument/2006/math">
                      <m:oMathParaPr>
                        <m:jc m:val="left"/>
                      </m:oMathParaPr>
                      <m:oMath xmlns:m="http://schemas.openxmlformats.org/officeDocument/2006/math">
                        <m:r>
                          <a:rPr lang="en-US" sz="1600" b="0" i="1" smtClean="0">
                            <a:solidFill>
                              <a:schemeClr val="tx1"/>
                            </a:solidFill>
                            <a:latin typeface="Cambria Math" panose="02040503050406030204" pitchFamily="18" charset="0"/>
                          </a:rPr>
                          <m:t>𝑓</m:t>
                        </m:r>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𝑓</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𝑓</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m:t>
                        </m:r>
                      </m:oMath>
                    </m:oMathPara>
                  </a14:m>
                  <a:endParaRPr lang="en-US" sz="16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z="1600" b="0" i="0" smtClean="0">
                            <a:solidFill>
                              <a:schemeClr val="tx1"/>
                            </a:solidFill>
                            <a:latin typeface="Cambria Math" panose="02040503050406030204" pitchFamily="18" charset="0"/>
                            <a:ea typeface="Cambria Math" panose="02040503050406030204" pitchFamily="18" charset="0"/>
                          </a:rPr>
                          <m:t>p</m:t>
                        </m:r>
                        <m:r>
                          <a:rPr lang="en-US" sz="1600" b="0" i="0" smtClean="0">
                            <a:solidFill>
                              <a:schemeClr val="tx1"/>
                            </a:solidFill>
                            <a:latin typeface="Cambria Math" panose="02040503050406030204" pitchFamily="18" charset="0"/>
                            <a:ea typeface="Cambria Math" panose="02040503050406030204" pitchFamily="18" charset="0"/>
                          </a:rPr>
                          <m:t>   </m:t>
                        </m:r>
                        <m:r>
                          <a:rPr lang="en-US" sz="16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ea typeface="Cambria Math" panose="02040503050406030204" pitchFamily="18" charset="0"/>
                              </a:rPr>
                            </m:ctrlPr>
                          </m:dPr>
                          <m:e>
                            <m:r>
                              <a:rPr lang="en-US" sz="1600" b="0" i="1" smtClean="0">
                                <a:solidFill>
                                  <a:schemeClr val="tx1"/>
                                </a:solidFill>
                                <a:latin typeface="Cambria Math" panose="02040503050406030204" pitchFamily="18" charset="0"/>
                                <a:ea typeface="Cambria Math" panose="02040503050406030204" pitchFamily="18" charset="0"/>
                              </a:rPr>
                              <m:t>𝑝</m:t>
                            </m:r>
                            <m:r>
                              <a:rPr lang="en-US" sz="1600" b="0" i="1" baseline="-25000" smtClean="0">
                                <a:solidFill>
                                  <a:schemeClr val="tx1"/>
                                </a:solidFill>
                                <a:latin typeface="Cambria Math" panose="02040503050406030204" pitchFamily="18" charset="0"/>
                                <a:ea typeface="Cambria Math" panose="02040503050406030204" pitchFamily="18" charset="0"/>
                              </a:rPr>
                              <m:t>0</m:t>
                            </m:r>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𝑝</m:t>
                            </m:r>
                            <m:r>
                              <a:rPr lang="en-US" sz="1600" b="0" i="1" baseline="-25000" smtClean="0">
                                <a:solidFill>
                                  <a:schemeClr val="tx1"/>
                                </a:solidFill>
                                <a:latin typeface="Cambria Math" panose="02040503050406030204" pitchFamily="18" charset="0"/>
                                <a:ea typeface="Cambria Math" panose="02040503050406030204" pitchFamily="18" charset="0"/>
                              </a:rPr>
                              <m:t>1</m:t>
                            </m:r>
                            <m:r>
                              <a:rPr lang="en-US" sz="1600" b="0" i="1" smtClean="0">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𝑝</m:t>
                            </m:r>
                            <m:r>
                              <a:rPr lang="en-US" sz="1600" b="0" i="1" baseline="-25000" smtClean="0">
                                <a:solidFill>
                                  <a:schemeClr val="tx1"/>
                                </a:solidFill>
                                <a:latin typeface="Cambria Math" panose="02040503050406030204" pitchFamily="18" charset="0"/>
                                <a:ea typeface="Cambria Math" panose="02040503050406030204" pitchFamily="18" charset="0"/>
                              </a:rPr>
                              <m:t>2</m:t>
                            </m:r>
                          </m:e>
                        </m:d>
                      </m:oMath>
                    </m:oMathPara>
                  </a14:m>
                  <a:endParaRPr lang="en-US" sz="1600" b="0" baseline="-25000" dirty="0" smtClean="0">
                    <a:solidFill>
                      <a:schemeClr val="tx1"/>
                    </a:solidFill>
                    <a:latin typeface="Droid Sans Mono"/>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solidFill>
                              <a:schemeClr val="tx1"/>
                            </a:solidFill>
                            <a:latin typeface="Cambria Math" panose="02040503050406030204" pitchFamily="18" charset="0"/>
                            <a:ea typeface="Cambria Math" panose="02040503050406030204" pitchFamily="18" charset="0"/>
                          </a:rPr>
                          <m:t>𝑥</m:t>
                        </m:r>
                        <m:r>
                          <a:rPr lang="en-US" sz="1600" b="0" i="1" smtClean="0">
                            <a:solidFill>
                              <a:schemeClr val="tx1"/>
                            </a:solidFill>
                            <a:latin typeface="Cambria Math" panose="02040503050406030204" pitchFamily="18" charset="0"/>
                            <a:ea typeface="Cambria Math" panose="02040503050406030204" pitchFamily="18" charset="0"/>
                          </a:rPr>
                          <m:t>   =</m:t>
                        </m:r>
                        <m:d>
                          <m:dPr>
                            <m:begChr m:val="["/>
                            <m:endChr m:val="]"/>
                            <m:ctrlPr>
                              <a:rPr lang="en-US" sz="1600" i="1">
                                <a:solidFill>
                                  <a:schemeClr val="tx1"/>
                                </a:solidFill>
                                <a:latin typeface="Cambria Math" panose="02040503050406030204" pitchFamily="18" charset="0"/>
                                <a:ea typeface="Cambria Math" panose="02040503050406030204" pitchFamily="18" charset="0"/>
                              </a:rPr>
                            </m:ctrlPr>
                          </m:dPr>
                          <m:e>
                            <m:r>
                              <a:rPr lang="en-US" sz="1600" b="0" i="1" smtClean="0">
                                <a:solidFill>
                                  <a:schemeClr val="tx1"/>
                                </a:solidFill>
                                <a:latin typeface="Cambria Math" panose="02040503050406030204" pitchFamily="18" charset="0"/>
                                <a:ea typeface="Cambria Math" panose="02040503050406030204" pitchFamily="18" charset="0"/>
                              </a:rPr>
                              <m:t>𝑥</m:t>
                            </m:r>
                            <m:r>
                              <a:rPr lang="en-US" sz="1600" i="1" baseline="-25000">
                                <a:solidFill>
                                  <a:schemeClr val="tx1"/>
                                </a:solidFill>
                                <a:latin typeface="Cambria Math" panose="02040503050406030204" pitchFamily="18" charset="0"/>
                                <a:ea typeface="Cambria Math" panose="02040503050406030204" pitchFamily="18" charset="0"/>
                              </a:rPr>
                              <m:t>0</m:t>
                            </m:r>
                            <m:r>
                              <a:rPr lang="en-US" sz="1600" i="1">
                                <a:solidFill>
                                  <a:schemeClr val="tx1"/>
                                </a:solidFill>
                                <a:latin typeface="Cambria Math" panose="02040503050406030204" pitchFamily="18" charset="0"/>
                                <a:ea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𝑥</m:t>
                            </m:r>
                            <m:r>
                              <a:rPr lang="en-US" sz="1600" i="1" baseline="-25000">
                                <a:solidFill>
                                  <a:schemeClr val="tx1"/>
                                </a:solidFill>
                                <a:latin typeface="Cambria Math" panose="02040503050406030204" pitchFamily="18" charset="0"/>
                                <a:ea typeface="Cambria Math" panose="02040503050406030204" pitchFamily="18" charset="0"/>
                              </a:rPr>
                              <m:t>1</m:t>
                            </m:r>
                          </m:e>
                        </m:d>
                      </m:oMath>
                    </m:oMathPara>
                  </a14:m>
                  <a:endParaRPr lang="en-US" sz="1600" baseline="-25000" dirty="0" smtClean="0">
                    <a:solidFill>
                      <a:schemeClr val="tx1"/>
                    </a:solidFill>
                    <a:latin typeface="Droid Sans Mono"/>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i="1">
                            <a:solidFill>
                              <a:schemeClr val="tx1"/>
                            </a:solidFill>
                            <a:latin typeface="Cambria Math" panose="02040503050406030204" pitchFamily="18" charset="0"/>
                            <a:ea typeface="Cambria Math" panose="02040503050406030204" pitchFamily="18" charset="0"/>
                          </a:rPr>
                          <m:t>𝑥</m:t>
                        </m:r>
                        <m:r>
                          <a:rPr lang="en-US" sz="1600" i="1" baseline="-25000">
                            <a:solidFill>
                              <a:schemeClr val="tx1"/>
                            </a:solidFill>
                            <a:latin typeface="Cambria Math" panose="02040503050406030204" pitchFamily="18" charset="0"/>
                            <a:ea typeface="Cambria Math" panose="02040503050406030204" pitchFamily="18" charset="0"/>
                          </a:rPr>
                          <m:t>𝑡</m:t>
                        </m:r>
                        <m:r>
                          <a:rPr lang="en-US" sz="1600" b="0" i="1" baseline="-25000" smtClean="0">
                            <a:solidFill>
                              <a:schemeClr val="tx1"/>
                            </a:solidFill>
                            <a:latin typeface="Cambria Math" panose="02040503050406030204" pitchFamily="18" charset="0"/>
                            <a:ea typeface="Cambria Math" panose="02040503050406030204" pitchFamily="18" charset="0"/>
                          </a:rPr>
                          <m:t>   </m:t>
                        </m:r>
                        <m:r>
                          <a:rPr lang="en-US" sz="1600" i="1">
                            <a:solidFill>
                              <a:schemeClr val="tx1"/>
                            </a:solidFill>
                            <a:latin typeface="Cambria Math" panose="02040503050406030204" pitchFamily="18" charset="0"/>
                            <a:ea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r>
                              <a:rPr lang="en-US" sz="1600" i="1" dirty="0">
                                <a:solidFill>
                                  <a:schemeClr val="tx1"/>
                                </a:solidFill>
                                <a:latin typeface="Cambria Math" panose="02040503050406030204" pitchFamily="18" charset="0"/>
                              </a:rPr>
                              <m:t>𝑡</m:t>
                            </m:r>
                            <m:r>
                              <a:rPr lang="en-US" sz="1600" i="1" dirty="0">
                                <a:solidFill>
                                  <a:schemeClr val="tx1"/>
                                </a:solidFill>
                                <a:latin typeface="Cambria Math" panose="02040503050406030204" pitchFamily="18" charset="0"/>
                              </a:rPr>
                              <m:t> </m:t>
                            </m:r>
                          </m:sub>
                        </m:sSub>
                        <m:r>
                          <a:rPr lang="en-US" sz="1600" i="1" dirty="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𝑡</m:t>
                            </m:r>
                            <m:r>
                              <a:rPr lang="en-US" sz="1600" i="1" dirty="0">
                                <a:solidFill>
                                  <a:schemeClr val="tx1"/>
                                </a:solidFill>
                                <a:latin typeface="Cambria Math" panose="02040503050406030204" pitchFamily="18" charset="0"/>
                              </a:rPr>
                              <m:t> </m:t>
                            </m:r>
                          </m:sub>
                        </m:sSub>
                        <m:r>
                          <a:rPr lang="en-US" sz="1600" i="1">
                            <a:solidFill>
                              <a:schemeClr val="tx1"/>
                            </a:solidFill>
                            <a:latin typeface="Cambria Math" panose="02040503050406030204" pitchFamily="18" charset="0"/>
                            <a:ea typeface="Cambria Math" panose="02040503050406030204" pitchFamily="18" charset="0"/>
                          </a:rPr>
                          <m:t>]</m:t>
                        </m:r>
                      </m:oMath>
                    </m:oMathPara>
                  </a14:m>
                  <a:endParaRPr lang="en-US" sz="1600" baseline="-25000" dirty="0">
                    <a:solidFill>
                      <a:schemeClr val="tx1"/>
                    </a:solidFill>
                    <a:latin typeface="Droid Sans Mono"/>
                    <a:ea typeface="Cambria Math" panose="020405030504060302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251436" y="1112843"/>
                  <a:ext cx="4529570" cy="1569148"/>
                </a:xfrm>
                <a:prstGeom prst="rect">
                  <a:avLst/>
                </a:prstGeom>
                <a:blipFill>
                  <a:blip r:embed="rId2"/>
                  <a:stretch>
                    <a:fillRect b="-772"/>
                  </a:stretch>
                </a:blipFill>
                <a:ln>
                  <a:solidFill>
                    <a:schemeClr val="bg2">
                      <a:lumMod val="75000"/>
                    </a:schemeClr>
                  </a:solidFill>
                </a:ln>
              </p:spPr>
              <p:txBody>
                <a:bodyPr/>
                <a:lstStyle/>
                <a:p>
                  <a:r>
                    <a:rPr lang="en-US">
                      <a:noFill/>
                    </a:rPr>
                    <a:t> </a:t>
                  </a:r>
                </a:p>
              </p:txBody>
            </p:sp>
          </mc:Fallback>
        </mc:AlternateContent>
        <p:grpSp>
          <p:nvGrpSpPr>
            <p:cNvPr id="3" name="Group 2"/>
            <p:cNvGrpSpPr/>
            <p:nvPr/>
          </p:nvGrpSpPr>
          <p:grpSpPr>
            <a:xfrm>
              <a:off x="8825498" y="603392"/>
              <a:ext cx="2652400" cy="2028131"/>
              <a:chOff x="8337817" y="716603"/>
              <a:chExt cx="3575509" cy="2650194"/>
            </a:xfrm>
          </p:grpSpPr>
          <mc:AlternateContent xmlns:mc="http://schemas.openxmlformats.org/markup-compatibility/2006">
            <mc:Choice xmlns:a14="http://schemas.microsoft.com/office/drawing/2010/main" Requires="a14">
              <p:sp>
                <p:nvSpPr>
                  <p:cNvPr id="499" name="Flowchart: Connector 498">
                    <a:extLst>
                      <a:ext uri="{FF2B5EF4-FFF2-40B4-BE49-F238E27FC236}">
                        <a16:creationId xmlns:a16="http://schemas.microsoft.com/office/drawing/2014/main" id="{5E4F9CDB-DA78-460D-9879-965CF9C53E94}"/>
                      </a:ext>
                    </a:extLst>
                  </p:cNvPr>
                  <p:cNvSpPr/>
                  <p:nvPr/>
                </p:nvSpPr>
                <p:spPr>
                  <a:xfrm>
                    <a:off x="9627794" y="716603"/>
                    <a:ext cx="754157" cy="798901"/>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b="1" dirty="0" smtClean="0"/>
                  </a:p>
                  <a:p>
                    <a:pPr algn="ctr"/>
                    <a14:m>
                      <m:oMathPara xmlns:m="http://schemas.openxmlformats.org/officeDocument/2006/math">
                        <m:oMathParaPr>
                          <m:jc m:val="centerGroup"/>
                        </m:oMathParaPr>
                        <m:oMath xmlns:m="http://schemas.openxmlformats.org/officeDocument/2006/math">
                          <m:r>
                            <a:rPr lang="en-US" sz="1400" i="1" dirty="0">
                              <a:solidFill>
                                <a:schemeClr val="tx1"/>
                              </a:solidFill>
                              <a:latin typeface="Cambria Math" panose="02040503050406030204" pitchFamily="18" charset="0"/>
                            </a:rPr>
                            <m:t> </m:t>
                          </m:r>
                        </m:oMath>
                      </m:oMathPara>
                    </a14:m>
                    <a:endParaRPr lang="en-US" sz="14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acc>
                            <m:accPr>
                              <m:chr m:val="̇"/>
                              <m:ctrlPr>
                                <a:rPr lang="en-US" sz="1400" i="1" dirty="0" smtClean="0">
                                  <a:solidFill>
                                    <a:schemeClr val="bg1"/>
                                  </a:solidFill>
                                  <a:latin typeface="Cambria Math" panose="02040503050406030204" pitchFamily="18" charset="0"/>
                                </a:rPr>
                              </m:ctrlPr>
                            </m:accPr>
                            <m:e>
                              <m:r>
                                <a:rPr lang="en-US" sz="1400" i="1" dirty="0">
                                  <a:solidFill>
                                    <a:schemeClr val="bg1"/>
                                  </a:solidFill>
                                  <a:latin typeface="Cambria Math" panose="02040503050406030204" pitchFamily="18" charset="0"/>
                                </a:rPr>
                                <m:t>𝑥</m:t>
                              </m:r>
                            </m:e>
                          </m:acc>
                        </m:oMath>
                      </m:oMathPara>
                    </a14:m>
                    <a:endParaRPr lang="en-US" sz="1400" baseline="-25000" dirty="0" smtClean="0">
                      <a:solidFill>
                        <a:schemeClr val="bg1"/>
                      </a:solidFill>
                    </a:endParaRPr>
                  </a:p>
                  <a:p>
                    <a:pPr algn="ctr"/>
                    <a:endParaRPr lang="en-IN" sz="1400" b="1" dirty="0" smtClean="0"/>
                  </a:p>
                  <a:p>
                    <a:pPr algn="ctr"/>
                    <a:endParaRPr lang="en-IN" sz="1400" b="1" dirty="0"/>
                  </a:p>
                  <a:p>
                    <a:pPr algn="ctr"/>
                    <a:endParaRPr lang="en-IN" sz="1400" dirty="0"/>
                  </a:p>
                </p:txBody>
              </p:sp>
            </mc:Choice>
            <mc:Fallback>
              <p:sp>
                <p:nvSpPr>
                  <p:cNvPr id="499" name="Flowchart: Connector 498">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9627794" y="716603"/>
                    <a:ext cx="754157" cy="798901"/>
                  </a:xfrm>
                  <a:prstGeom prst="flowChartConnector">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0" name="Flowchart: Connector 499">
                    <a:extLst>
                      <a:ext uri="{FF2B5EF4-FFF2-40B4-BE49-F238E27FC236}">
                        <a16:creationId xmlns:a16="http://schemas.microsoft.com/office/drawing/2014/main" id="{18A5EAEF-4C80-4517-9DE8-3A2511C1DAE0}"/>
                      </a:ext>
                    </a:extLst>
                  </p:cNvPr>
                  <p:cNvSpPr/>
                  <p:nvPr/>
                </p:nvSpPr>
                <p:spPr>
                  <a:xfrm>
                    <a:off x="8337817" y="2550479"/>
                    <a:ext cx="754157" cy="798901"/>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i="1" dirty="0" smtClean="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𝑥</m:t>
                          </m:r>
                        </m:oMath>
                      </m:oMathPara>
                    </a14:m>
                    <a:endParaRPr lang="en-US" sz="1400" b="0" baseline="-25000" dirty="0" smtClean="0">
                      <a:solidFill>
                        <a:schemeClr val="bg1"/>
                      </a:solidFill>
                    </a:endParaRPr>
                  </a:p>
                  <a:p>
                    <a:pPr algn="ctr"/>
                    <a:endParaRPr lang="en-US" sz="1400" b="0" baseline="-25000" dirty="0" smtClean="0">
                      <a:solidFill>
                        <a:schemeClr val="bg1"/>
                      </a:solidFill>
                    </a:endParaRPr>
                  </a:p>
                  <a:p>
                    <a:pPr algn="ctr"/>
                    <a:endParaRPr lang="en-IN" sz="1400" b="1" baseline="-25000" dirty="0">
                      <a:solidFill>
                        <a:schemeClr val="bg1"/>
                      </a:solidFill>
                    </a:endParaRPr>
                  </a:p>
                </p:txBody>
              </p:sp>
            </mc:Choice>
            <mc:Fallback>
              <p:sp>
                <p:nvSpPr>
                  <p:cNvPr id="500" name="Flowchart: Connector 499">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8337817" y="2550479"/>
                    <a:ext cx="754157" cy="798901"/>
                  </a:xfrm>
                  <a:prstGeom prst="flowChartConnector">
                    <a:avLst/>
                  </a:prstGeom>
                  <a:blipFill>
                    <a:blip r:embed="rId4"/>
                    <a:stretch>
                      <a:fillRect/>
                    </a:stretch>
                  </a:blipFill>
                  <a:ln>
                    <a:noFill/>
                  </a:ln>
                </p:spPr>
                <p:txBody>
                  <a:bodyPr/>
                  <a:lstStyle/>
                  <a:p>
                    <a:r>
                      <a:rPr lang="en-US">
                        <a:noFill/>
                      </a:rPr>
                      <a:t> </a:t>
                    </a:r>
                  </a:p>
                </p:txBody>
              </p:sp>
            </mc:Fallback>
          </mc:AlternateContent>
          <p:sp>
            <p:nvSpPr>
              <p:cNvPr id="501" name="Flowchart: Connector 500">
                <a:extLst>
                  <a:ext uri="{FF2B5EF4-FFF2-40B4-BE49-F238E27FC236}">
                    <a16:creationId xmlns:a16="http://schemas.microsoft.com/office/drawing/2014/main" id="{9CA6EB65-1364-4D18-A073-320146B9B272}"/>
                  </a:ext>
                </a:extLst>
              </p:cNvPr>
              <p:cNvSpPr/>
              <p:nvPr/>
            </p:nvSpPr>
            <p:spPr>
              <a:xfrm>
                <a:off x="11159169" y="2567896"/>
                <a:ext cx="754157" cy="798901"/>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dirty="0">
                    <a:solidFill>
                      <a:schemeClr val="bg1"/>
                    </a:solidFill>
                  </a:rPr>
                  <a:t>p</a:t>
                </a:r>
              </a:p>
            </p:txBody>
          </p:sp>
          <p:sp>
            <p:nvSpPr>
              <p:cNvPr id="504" name="TextBox 503"/>
              <p:cNvSpPr txBox="1"/>
              <p:nvPr/>
            </p:nvSpPr>
            <p:spPr>
              <a:xfrm>
                <a:off x="9950370" y="2620414"/>
                <a:ext cx="109004" cy="276999"/>
              </a:xfrm>
              <a:prstGeom prst="rect">
                <a:avLst/>
              </a:prstGeom>
              <a:noFill/>
            </p:spPr>
            <p:txBody>
              <a:bodyPr wrap="none" lIns="0" tIns="0" rIns="0" bIns="0" rtlCol="0">
                <a:spAutoFit/>
              </a:bodyPr>
              <a:lstStyle/>
              <a:p>
                <a:r>
                  <a:rPr lang="en-US" dirty="0"/>
                  <a:t>g</a:t>
                </a:r>
              </a:p>
            </p:txBody>
          </p:sp>
          <mc:AlternateContent xmlns:mc="http://schemas.openxmlformats.org/markup-compatibility/2006">
            <mc:Choice xmlns:a14="http://schemas.microsoft.com/office/drawing/2010/main" Requires="a14">
              <p:sp>
                <p:nvSpPr>
                  <p:cNvPr id="509" name="Rectangle 508"/>
                  <p:cNvSpPr/>
                  <p:nvPr/>
                </p:nvSpPr>
                <p:spPr>
                  <a:xfrm>
                    <a:off x="9091974" y="1611509"/>
                    <a:ext cx="330925" cy="362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tx1">
                                  <a:lumMod val="85000"/>
                                  <a:lumOff val="15000"/>
                                </a:schemeClr>
                              </a:solidFill>
                              <a:latin typeface="Cambria Math" panose="02040503050406030204" pitchFamily="18" charset="0"/>
                            </a:rPr>
                            <m:t>𝑓</m:t>
                          </m:r>
                        </m:oMath>
                      </m:oMathPara>
                    </a14:m>
                    <a:endParaRPr lang="en-IN" b="1" baseline="-25000" dirty="0"/>
                  </a:p>
                </p:txBody>
              </p:sp>
            </mc:Choice>
            <mc:Fallback>
              <p:sp>
                <p:nvSpPr>
                  <p:cNvPr id="509" name="Rectangle 508"/>
                  <p:cNvSpPr>
                    <a:spLocks noRot="1" noChangeAspect="1" noMove="1" noResize="1" noEditPoints="1" noAdjustHandles="1" noChangeArrowheads="1" noChangeShapeType="1" noTextEdit="1"/>
                  </p:cNvSpPr>
                  <p:nvPr/>
                </p:nvSpPr>
                <p:spPr>
                  <a:xfrm>
                    <a:off x="9091974" y="1611509"/>
                    <a:ext cx="330925" cy="362984"/>
                  </a:xfrm>
                  <a:prstGeom prst="rect">
                    <a:avLst/>
                  </a:prstGeom>
                  <a:blipFill>
                    <a:blip r:embed="rId5"/>
                    <a:stretch>
                      <a:fillRect l="-30000" r="-12500" b="-52174"/>
                    </a:stretch>
                  </a:blipFill>
                </p:spPr>
                <p:txBody>
                  <a:bodyPr/>
                  <a:lstStyle/>
                  <a:p>
                    <a:r>
                      <a:rPr lang="en-US">
                        <a:noFill/>
                      </a:rPr>
                      <a:t> </a:t>
                    </a:r>
                  </a:p>
                </p:txBody>
              </p:sp>
            </mc:Fallback>
          </mc:AlternateContent>
          <p:cxnSp>
            <p:nvCxnSpPr>
              <p:cNvPr id="19" name="Straight Arrow Connector 18"/>
              <p:cNvCxnSpPr>
                <a:stCxn id="499" idx="3"/>
                <a:endCxn id="500" idx="0"/>
              </p:cNvCxnSpPr>
              <p:nvPr/>
            </p:nvCxnSpPr>
            <p:spPr>
              <a:xfrm flipH="1">
                <a:off x="8714896" y="1398508"/>
                <a:ext cx="1023342" cy="115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00" idx="6"/>
                <a:endCxn id="501" idx="2"/>
              </p:cNvCxnSpPr>
              <p:nvPr/>
            </p:nvCxnSpPr>
            <p:spPr>
              <a:xfrm>
                <a:off x="9091974" y="2949930"/>
                <a:ext cx="2067195" cy="1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9" idx="5"/>
                <a:endCxn id="501" idx="0"/>
              </p:cNvCxnSpPr>
              <p:nvPr/>
            </p:nvCxnSpPr>
            <p:spPr>
              <a:xfrm>
                <a:off x="10271507" y="1398508"/>
                <a:ext cx="1264741" cy="1169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Rectangle 54"/>
                  <p:cNvSpPr/>
                  <p:nvPr/>
                </p:nvSpPr>
                <p:spPr>
                  <a:xfrm>
                    <a:off x="10828244" y="1620218"/>
                    <a:ext cx="330925" cy="362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tx1">
                                  <a:lumMod val="85000"/>
                                  <a:lumOff val="15000"/>
                                </a:schemeClr>
                              </a:solidFill>
                              <a:latin typeface="Cambria Math" panose="02040503050406030204" pitchFamily="18" charset="0"/>
                            </a:rPr>
                            <m:t>𝑓</m:t>
                          </m:r>
                        </m:oMath>
                      </m:oMathPara>
                    </a14:m>
                    <a:endParaRPr lang="en-IN" b="1" baseline="-25000" dirty="0"/>
                  </a:p>
                </p:txBody>
              </p:sp>
            </mc:Choice>
            <mc:Fallback>
              <p:sp>
                <p:nvSpPr>
                  <p:cNvPr id="55" name="Rectangle 54"/>
                  <p:cNvSpPr>
                    <a:spLocks noRot="1" noChangeAspect="1" noMove="1" noResize="1" noEditPoints="1" noAdjustHandles="1" noChangeArrowheads="1" noChangeShapeType="1" noTextEdit="1"/>
                  </p:cNvSpPr>
                  <p:nvPr/>
                </p:nvSpPr>
                <p:spPr>
                  <a:xfrm>
                    <a:off x="10828244" y="1620218"/>
                    <a:ext cx="330925" cy="362984"/>
                  </a:xfrm>
                  <a:prstGeom prst="rect">
                    <a:avLst/>
                  </a:prstGeom>
                  <a:blipFill>
                    <a:blip r:embed="rId6"/>
                    <a:stretch>
                      <a:fillRect l="-30000" r="-12500" b="-52174"/>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 name="TextBox 3"/>
                <p:cNvSpPr txBox="1"/>
                <p:nvPr/>
              </p:nvSpPr>
              <p:spPr>
                <a:xfrm>
                  <a:off x="8829897" y="2969415"/>
                  <a:ext cx="2464525" cy="354385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num>
                          <m:den>
                            <m:r>
                              <a:rPr lang="en-US" i="1" smtClean="0">
                                <a:latin typeface="Cambria Math" panose="02040503050406030204" pitchFamily="18" charset="0"/>
                              </a:rPr>
                              <m:t>𝑑</m:t>
                            </m:r>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𝑥</m:t>
                            </m:r>
                          </m:num>
                          <m:den>
                            <m:r>
                              <a:rPr lang="en-US" b="0" i="1" smtClean="0">
                                <a:latin typeface="Cambria Math" panose="02040503050406030204" pitchFamily="18" charset="0"/>
                              </a:rPr>
                              <m:t>𝜕</m:t>
                            </m:r>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m:t>
                            </m:r>
                            <m:r>
                              <a:rPr lang="en-US" b="0" i="1" smtClean="0">
                                <a:latin typeface="Cambria Math" panose="02040503050406030204" pitchFamily="18" charset="0"/>
                              </a:rPr>
                              <m:t>𝑝</m:t>
                            </m:r>
                          </m:den>
                        </m:f>
                      </m:oMath>
                    </m:oMathPara>
                  </a14:m>
                  <a:endParaRPr lang="en-US" b="0" dirty="0" smtClean="0"/>
                </a:p>
                <a:p>
                  <a:endParaRPr lang="en-US" dirty="0" smtClean="0"/>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num>
                          <m:den>
                            <m:r>
                              <a:rPr lang="en-US" i="1">
                                <a:latin typeface="Cambria Math" panose="02040503050406030204" pitchFamily="18" charset="0"/>
                              </a:rPr>
                              <m:t>𝑑𝑝</m:t>
                            </m:r>
                            <m:r>
                              <a:rPr lang="en-US" b="0" i="1" smtClean="0">
                                <a:latin typeface="Cambria Math" panose="02040503050406030204" pitchFamily="18" charset="0"/>
                              </a:rPr>
                              <m:t>𝑑𝑡</m:t>
                            </m:r>
                          </m:den>
                        </m:f>
                        <m:r>
                          <a:rPr lang="en-US" i="1">
                            <a:latin typeface="Cambria Math" panose="02040503050406030204" pitchFamily="18" charset="0"/>
                          </a:rPr>
                          <m:t>= </m:t>
                        </m:r>
                        <m:f>
                          <m:fPr>
                            <m:ctrlPr>
                              <a:rPr lang="en-US" i="1" smtClean="0">
                                <a:latin typeface="Cambria Math" panose="02040503050406030204" pitchFamily="18" charset="0"/>
                              </a:rPr>
                            </m:ctrlPr>
                          </m:fPr>
                          <m:num>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num>
                          <m:den>
                            <m:r>
                              <a:rPr lang="en-US" i="1">
                                <a:latin typeface="Cambria Math" panose="02040503050406030204" pitchFamily="18" charset="0"/>
                              </a:rPr>
                              <m:t>𝜕</m:t>
                            </m:r>
                            <m:r>
                              <a:rPr lang="en-US" i="1">
                                <a:latin typeface="Cambria Math" panose="02040503050406030204" pitchFamily="18" charset="0"/>
                              </a:rPr>
                              <m:t>𝑝</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num>
                          <m:den>
                            <m:r>
                              <a:rPr lang="en-US" i="1">
                                <a:latin typeface="Cambria Math" panose="02040503050406030204" pitchFamily="18" charset="0"/>
                              </a:rPr>
                              <m:t>𝜕</m:t>
                            </m:r>
                            <m:r>
                              <a:rPr lang="en-US" i="1">
                                <a:latin typeface="Cambria Math" panose="02040503050406030204" pitchFamily="18" charset="0"/>
                              </a:rPr>
                              <m:t>𝑝</m:t>
                            </m:r>
                          </m:den>
                        </m:f>
                      </m:oMath>
                    </m:oMathPara>
                  </a14:m>
                  <a:endParaRPr lang="en-US" dirty="0" smtClean="0"/>
                </a:p>
                <a:p>
                  <a:endParaRPr lang="en-US" dirty="0"/>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num>
                              <m:den>
                                <m:r>
                                  <a:rPr lang="en-US" i="1">
                                    <a:latin typeface="Cambria Math" panose="02040503050406030204" pitchFamily="18" charset="0"/>
                                  </a:rPr>
                                  <m:t>𝜕</m:t>
                                </m:r>
                                <m:r>
                                  <a:rPr lang="en-US" i="1">
                                    <a:latin typeface="Cambria Math" panose="02040503050406030204" pitchFamily="18" charset="0"/>
                                  </a:rPr>
                                  <m:t>𝑝</m:t>
                                </m:r>
                              </m:den>
                            </m:f>
                          </m:e>
                        </m:d>
                        <m:r>
                          <a:rPr lang="en-US" i="1">
                            <a:latin typeface="Cambria Math" panose="02040503050406030204" pitchFamily="18" charset="0"/>
                          </a:rPr>
                          <m:t>= </m:t>
                        </m:r>
                        <m:f>
                          <m:fPr>
                            <m:ctrlPr>
                              <a:rPr lang="en-US" i="1" smtClean="0">
                                <a:latin typeface="Cambria Math" panose="02040503050406030204" pitchFamily="18" charset="0"/>
                              </a:rPr>
                            </m:ctrlPr>
                          </m:fPr>
                          <m:num>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num>
                          <m:den>
                            <m:r>
                              <a:rPr lang="en-US" i="1">
                                <a:latin typeface="Cambria Math" panose="02040503050406030204" pitchFamily="18" charset="0"/>
                              </a:rPr>
                              <m:t>𝜕</m:t>
                            </m:r>
                            <m:r>
                              <a:rPr lang="en-US" i="1">
                                <a:latin typeface="Cambria Math" panose="02040503050406030204" pitchFamily="18" charset="0"/>
                              </a:rPr>
                              <m:t>𝑝</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i="1">
                                <a:latin typeface="Cambria Math" panose="02040503050406030204" pitchFamily="18" charset="0"/>
                              </a:rPr>
                              <m:t>𝜕</m:t>
                            </m:r>
                            <m:r>
                              <a:rPr lang="en-US" i="1">
                                <a:latin typeface="Cambria Math" panose="02040503050406030204" pitchFamily="18" charset="0"/>
                              </a:rPr>
                              <m:t>𝑝</m:t>
                            </m:r>
                          </m:den>
                        </m:f>
                      </m:oMath>
                    </m:oMathPara>
                  </a14:m>
                  <a:endParaRPr lang="en-US" dirty="0" smtClean="0"/>
                </a:p>
                <a:p>
                  <a:pPr/>
                  <a:endParaRPr lang="en-US" dirty="0"/>
                </a:p>
                <a:p>
                  <a:pPr/>
                  <a14:m>
                    <m:oMathPara xmlns:m="http://schemas.openxmlformats.org/officeDocument/2006/math">
                      <m:oMathParaPr>
                        <m:jc m:val="left"/>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𝑓</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 </m:t>
                        </m:r>
                        <m:r>
                          <a:rPr lang="en-US" b="0" i="1" smtClean="0">
                            <a:latin typeface="Cambria Math" panose="02040503050406030204" pitchFamily="18" charset="0"/>
                          </a:rPr>
                          <m:t>𝑆</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𝑓</m:t>
                            </m:r>
                          </m:num>
                          <m:den>
                            <m:r>
                              <a:rPr lang="en-US" i="1">
                                <a:latin typeface="Cambria Math" panose="02040503050406030204" pitchFamily="18" charset="0"/>
                              </a:rPr>
                              <m:t>𝜕</m:t>
                            </m:r>
                            <m:r>
                              <a:rPr lang="en-US" i="1">
                                <a:latin typeface="Cambria Math" panose="02040503050406030204" pitchFamily="18" charset="0"/>
                              </a:rPr>
                              <m:t>𝑝</m:t>
                            </m:r>
                          </m:den>
                        </m:f>
                      </m:oMath>
                    </m:oMathPara>
                  </a14:m>
                  <a:endParaRPr lang="en-US" dirty="0"/>
                </a:p>
                <a:p>
                  <a:r>
                    <a:rPr lang="en-US" dirty="0" smtClean="0"/>
                    <a:t>	</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8829897" y="2969415"/>
                  <a:ext cx="2464525" cy="3543855"/>
                </a:xfrm>
                <a:prstGeom prst="rect">
                  <a:avLst/>
                </a:prstGeom>
                <a:blipFill>
                  <a:blip r:embed="rId7"/>
                  <a:stretch>
                    <a:fillRect/>
                  </a:stretch>
                </a:blipFill>
              </p:spPr>
              <p:txBody>
                <a:bodyPr/>
                <a:lstStyle/>
                <a:p>
                  <a:r>
                    <a:rPr lang="en-US">
                      <a:noFill/>
                    </a:rPr>
                    <a:t> </a:t>
                  </a:r>
                </a:p>
              </p:txBody>
            </p:sp>
          </mc:Fallback>
        </mc:AlternateContent>
        <p:sp>
          <p:nvSpPr>
            <p:cNvPr id="7" name="Oval 6"/>
            <p:cNvSpPr/>
            <p:nvPr/>
          </p:nvSpPr>
          <p:spPr>
            <a:xfrm>
              <a:off x="9213669" y="5477691"/>
              <a:ext cx="416769" cy="75764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p:cNvSpPr/>
            <p:nvPr/>
          </p:nvSpPr>
          <p:spPr>
            <a:xfrm>
              <a:off x="10010508" y="5516877"/>
              <a:ext cx="416769" cy="75764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13" name="TextBox 12"/>
            <p:cNvSpPr txBox="1"/>
            <p:nvPr/>
          </p:nvSpPr>
          <p:spPr>
            <a:xfrm>
              <a:off x="5870860" y="5068388"/>
              <a:ext cx="2724500" cy="646331"/>
            </a:xfrm>
            <a:prstGeom prst="rect">
              <a:avLst/>
            </a:prstGeom>
            <a:noFill/>
          </p:spPr>
          <p:txBody>
            <a:bodyPr wrap="square" rtlCol="0">
              <a:spAutoFit/>
            </a:bodyPr>
            <a:lstStyle/>
            <a:p>
              <a:r>
                <a:rPr lang="en-US" dirty="0" smtClean="0"/>
                <a:t>These are calculated using automatic differentiation</a:t>
              </a:r>
              <a:endParaRPr lang="en-US" dirty="0"/>
            </a:p>
          </p:txBody>
        </p:sp>
        <p:cxnSp>
          <p:nvCxnSpPr>
            <p:cNvPr id="24" name="Curved Connector 23"/>
            <p:cNvCxnSpPr>
              <a:stCxn id="7" idx="4"/>
              <a:endCxn id="13" idx="2"/>
            </p:cNvCxnSpPr>
            <p:nvPr/>
          </p:nvCxnSpPr>
          <p:spPr>
            <a:xfrm rot="5400000" flipH="1">
              <a:off x="8067273" y="4880556"/>
              <a:ext cx="520618" cy="2188944"/>
            </a:xfrm>
            <a:prstGeom prst="curvedConnector3">
              <a:avLst>
                <a:gd name="adj1" fmla="val -43909"/>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Curved Connector 25"/>
            <p:cNvCxnSpPr>
              <a:stCxn id="18" idx="4"/>
              <a:endCxn id="13" idx="2"/>
            </p:cNvCxnSpPr>
            <p:nvPr/>
          </p:nvCxnSpPr>
          <p:spPr>
            <a:xfrm rot="5400000" flipH="1">
              <a:off x="8446100" y="4501730"/>
              <a:ext cx="559804" cy="2985783"/>
            </a:xfrm>
            <a:prstGeom prst="curvedConnector3">
              <a:avLst>
                <a:gd name="adj1" fmla="val -40836"/>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486" name="Rectangle 485"/>
                <p:cNvSpPr/>
                <p:nvPr/>
              </p:nvSpPr>
              <p:spPr>
                <a:xfrm>
                  <a:off x="251436" y="3436760"/>
                  <a:ext cx="5317690" cy="3139321"/>
                </a:xfrm>
                <a:prstGeom prst="rect">
                  <a:avLst/>
                </a:prstGeom>
                <a:ln>
                  <a:solidFill>
                    <a:schemeClr val="bg2">
                      <a:lumMod val="75000"/>
                    </a:schemeClr>
                  </a:solidFill>
                </a:ln>
              </p:spPr>
              <p:txBody>
                <a:bodyPr wrap="square">
                  <a:spAutoFit/>
                </a:bodyPr>
                <a:lstStyle/>
                <a:p>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𝑥</m:t>
                          </m:r>
                        </m:e>
                      </m:acc>
                      <m:r>
                        <a:rPr lang="en-US" i="1" baseline="-25000" dirty="0">
                          <a:latin typeface="Cambria Math" panose="02040503050406030204" pitchFamily="18" charset="0"/>
                        </a:rPr>
                        <m:t>0</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0 </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solidFill>
                                <a:schemeClr val="accent4">
                                  <a:lumMod val="75000"/>
                                </a:schemeClr>
                              </a:solidFill>
                              <a:latin typeface="Cambria Math" panose="02040503050406030204" pitchFamily="18" charset="0"/>
                            </a:rPr>
                          </m:ctrlPr>
                        </m:sSubPr>
                        <m:e>
                          <m:r>
                            <a:rPr lang="en-US" i="1" dirty="0">
                              <a:solidFill>
                                <a:schemeClr val="accent4">
                                  <a:lumMod val="75000"/>
                                </a:schemeClr>
                              </a:solidFill>
                              <a:latin typeface="Cambria Math" panose="02040503050406030204" pitchFamily="18" charset="0"/>
                            </a:rPr>
                            <m:t>𝑢</m:t>
                          </m:r>
                        </m:e>
                        <m:sub>
                          <m:r>
                            <a:rPr lang="en-US" i="1" dirty="0">
                              <a:solidFill>
                                <a:schemeClr val="accent4">
                                  <a:lumMod val="75000"/>
                                </a:schemeClr>
                              </a:solidFill>
                              <a:latin typeface="Cambria Math" panose="02040503050406030204" pitchFamily="18" charset="0"/>
                            </a:rPr>
                            <m:t>1</m:t>
                          </m:r>
                        </m:sub>
                      </m:sSub>
                      <m:r>
                        <a:rPr lang="en-US" i="1" dirty="0">
                          <a:latin typeface="Cambria Math" panose="02040503050406030204" pitchFamily="18" charset="0"/>
                        </a:rPr>
                        <m:t> </m:t>
                      </m:r>
                    </m:oMath>
                  </a14:m>
                  <a:r>
                    <a:rPr lang="en-US" i="1" dirty="0">
                      <a:latin typeface="Cambria Math" panose="02040503050406030204" pitchFamily="18" charset="0"/>
                    </a:rPr>
                    <a:t> </a:t>
                  </a:r>
                </a:p>
                <a:p>
                  <a:pPr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baseline="-25000" dirty="0">
                            <a:latin typeface="Cambria Math" panose="02040503050406030204" pitchFamily="18" charset="0"/>
                          </a:rPr>
                          <m:t>1</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m:t>
                            </m:r>
                            <m:r>
                              <a:rPr lang="en-US" i="1" dirty="0">
                                <a:latin typeface="Cambria Math" panose="02040503050406030204" pitchFamily="18" charset="0"/>
                              </a:rPr>
                              <m:t>𝑝</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1 </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 </m:t>
                        </m:r>
                      </m:oMath>
                    </m:oMathPara>
                  </a14:m>
                  <a:endParaRPr lang="en-US" i="1" dirty="0" smtClean="0">
                    <a:latin typeface="Cambria Math" panose="02040503050406030204" pitchFamily="18" charset="0"/>
                  </a:endParaRPr>
                </a:p>
                <a:p>
                  <a:pPr algn="ctr"/>
                  <a:endParaRPr lang="en-US"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00</m:t>
                                </m:r>
                              </m:sub>
                            </m:sSub>
                          </m:e>
                        </m:acc>
                        <m:r>
                          <a:rPr lang="en-US" b="0" i="1" dirty="0" smtClean="0">
                            <a:latin typeface="Cambria Math" panose="02040503050406030204" pitchFamily="18" charset="0"/>
                          </a:rPr>
                          <m:t>= </m:t>
                        </m:r>
                        <m:r>
                          <a:rPr lang="en-US" i="1" dirty="0">
                            <a:latin typeface="Cambria Math" panose="02040503050406030204" pitchFamily="18" charset="0"/>
                          </a:rPr>
                          <m:t> </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e>
                        </m:d>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00 </m:t>
                            </m:r>
                          </m:sub>
                        </m:sSub>
                        <m:r>
                          <a:rPr lang="en-US" b="0" i="1" dirty="0" smtClean="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1</m:t>
                            </m:r>
                            <m:r>
                              <a:rPr lang="en-US" i="1" dirty="0">
                                <a:latin typeface="Cambria Math" panose="02040503050406030204" pitchFamily="18" charset="0"/>
                              </a:rPr>
                              <m:t>0 </m:t>
                            </m:r>
                          </m:sub>
                        </m:sSub>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e>
                        </m:d>
                      </m:oMath>
                    </m:oMathPara>
                  </a14:m>
                  <a:endParaRPr lang="en-US" b="0" i="1" dirty="0" smtClean="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m:t>
                                </m:r>
                                <m:r>
                                  <a:rPr lang="en-US" b="0" i="1" dirty="0" smtClean="0">
                                    <a:latin typeface="Cambria Math" panose="02040503050406030204" pitchFamily="18" charset="0"/>
                                  </a:rPr>
                                  <m:t>1</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0</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m:t>
                            </m:r>
                            <m:r>
                              <a:rPr lang="en-US" b="0" i="1" dirty="0" smtClean="0">
                                <a:latin typeface="Cambria Math" panose="02040503050406030204" pitchFamily="18" charset="0"/>
                              </a:rPr>
                              <m:t>1</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b="0" i="1" dirty="0" smtClean="0">
                                <a:latin typeface="Cambria Math" panose="02040503050406030204" pitchFamily="18" charset="0"/>
                              </a:rPr>
                              <m:t>1</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m:t>
                                </m:r>
                                <m:r>
                                  <a:rPr lang="en-US" i="1" dirty="0">
                                    <a:latin typeface="Cambria Math" panose="02040503050406030204" pitchFamily="18" charset="0"/>
                                  </a:rPr>
                                  <m:t>𝑥</m:t>
                                </m:r>
                              </m:e>
                              <m:sub>
                                <m:r>
                                  <a:rPr lang="en-US" i="1" dirty="0">
                                    <a:latin typeface="Cambria Math" panose="02040503050406030204" pitchFamily="18" charset="0"/>
                                  </a:rPr>
                                  <m:t>0</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e>
                        </m:d>
                      </m:oMath>
                    </m:oMathPara>
                  </a14:m>
                  <a:endParaRPr lang="en-US"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smtClean="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m:t>
                                </m:r>
                                <m:r>
                                  <a:rPr lang="en-US" b="0" i="1" dirty="0" smtClean="0">
                                    <a:latin typeface="Cambria Math" panose="02040503050406030204" pitchFamily="18" charset="0"/>
                                  </a:rPr>
                                  <m:t>2</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0</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m:t>
                            </m:r>
                            <m:r>
                              <a:rPr lang="en-US" b="0" i="1" dirty="0" smtClean="0">
                                <a:latin typeface="Cambria Math" panose="02040503050406030204" pitchFamily="18" charset="0"/>
                              </a:rPr>
                              <m:t>2</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b="0" i="1" dirty="0" smtClean="0">
                                <a:latin typeface="Cambria Math" panose="02040503050406030204" pitchFamily="18" charset="0"/>
                              </a:rPr>
                              <m:t>2</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0</m:t>
                            </m:r>
                          </m:e>
                        </m:d>
                      </m:oMath>
                    </m:oMathPara>
                  </a14:m>
                  <a:endParaRPr lang="en-US" i="1" dirty="0" smtClean="0">
                    <a:latin typeface="Cambria Math" panose="02040503050406030204" pitchFamily="18" charset="0"/>
                  </a:endParaRPr>
                </a:p>
                <a:p>
                  <a:pPr algn="ctr"/>
                  <a:endParaRPr lang="en-US"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1</m:t>
                                </m:r>
                                <m:r>
                                  <a:rPr lang="en-US" i="1" dirty="0">
                                    <a:latin typeface="Cambria Math" panose="02040503050406030204" pitchFamily="18" charset="0"/>
                                  </a:rPr>
                                  <m:t>0</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0</m:t>
                            </m:r>
                            <m:r>
                              <a:rPr lang="en-US" i="1" dirty="0">
                                <a:latin typeface="Cambria Math" panose="02040503050406030204" pitchFamily="18" charset="0"/>
                              </a:rPr>
                              <m:t>0 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i="1" dirty="0" smtClean="0">
                                <a:latin typeface="Cambria Math" panose="02040503050406030204" pitchFamily="18" charset="0"/>
                              </a:rPr>
                              <m:t>0</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0</m:t>
                            </m:r>
                          </m:e>
                        </m:d>
                      </m:oMath>
                    </m:oMathPara>
                  </a14:m>
                  <a:endParaRPr lang="en-US"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11</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01</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b="0" i="1" dirty="0" smtClean="0">
                                <a:latin typeface="Cambria Math" panose="02040503050406030204" pitchFamily="18" charset="0"/>
                              </a:rPr>
                              <m:t>1</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0</m:t>
                            </m:r>
                          </m:e>
                        </m:d>
                      </m:oMath>
                    </m:oMathPara>
                  </a14:m>
                  <a:endParaRPr lang="en-US"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12</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02</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b="0" i="1" dirty="0" smtClean="0">
                                <a:latin typeface="Cambria Math" panose="02040503050406030204" pitchFamily="18" charset="0"/>
                              </a:rPr>
                              <m:t>2</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m:t>
                                </m:r>
                                <m:r>
                                  <a:rPr lang="en-US" i="1" dirty="0">
                                    <a:latin typeface="Cambria Math" panose="02040503050406030204" pitchFamily="18" charset="0"/>
                                  </a:rPr>
                                  <m:t>𝑥</m:t>
                                </m:r>
                              </m:e>
                              <m:sub>
                                <m:r>
                                  <a:rPr lang="en-US" b="0" i="1" dirty="0" smtClean="0">
                                    <a:latin typeface="Cambria Math" panose="02040503050406030204" pitchFamily="18" charset="0"/>
                                  </a:rPr>
                                  <m:t>1</m:t>
                                </m:r>
                              </m:sub>
                            </m:sSub>
                          </m:e>
                        </m:d>
                      </m:oMath>
                    </m:oMathPara>
                  </a14:m>
                  <a:endParaRPr lang="en-US" i="1" dirty="0">
                    <a:latin typeface="Cambria Math" panose="02040503050406030204" pitchFamily="18" charset="0"/>
                  </a:endParaRPr>
                </a:p>
                <a:p>
                  <a:pPr algn="ctr"/>
                  <a:endParaRPr lang="en-US" i="1" dirty="0">
                    <a:latin typeface="Cambria Math" panose="02040503050406030204" pitchFamily="18" charset="0"/>
                  </a:endParaRPr>
                </a:p>
              </p:txBody>
            </p:sp>
          </mc:Choice>
          <mc:Fallback>
            <p:sp>
              <p:nvSpPr>
                <p:cNvPr id="486" name="Rectangle 485"/>
                <p:cNvSpPr>
                  <a:spLocks noRot="1" noChangeAspect="1" noMove="1" noResize="1" noEditPoints="1" noAdjustHandles="1" noChangeArrowheads="1" noChangeShapeType="1" noTextEdit="1"/>
                </p:cNvSpPr>
                <p:nvPr/>
              </p:nvSpPr>
              <p:spPr>
                <a:xfrm>
                  <a:off x="251436" y="3436760"/>
                  <a:ext cx="5317690" cy="3139321"/>
                </a:xfrm>
                <a:prstGeom prst="rect">
                  <a:avLst/>
                </a:prstGeom>
                <a:blipFill>
                  <a:blip r:embed="rId8"/>
                  <a:stretch>
                    <a:fillRect/>
                  </a:stretch>
                </a:blipFill>
                <a:ln>
                  <a:solidFill>
                    <a:schemeClr val="bg2">
                      <a:lumMod val="75000"/>
                    </a:schemeClr>
                  </a:solidFill>
                </a:ln>
              </p:spPr>
              <p:txBody>
                <a:bodyPr/>
                <a:lstStyle/>
                <a:p>
                  <a:r>
                    <a:rPr lang="en-US">
                      <a:noFill/>
                    </a:rPr>
                    <a:t> </a:t>
                  </a:r>
                </a:p>
              </p:txBody>
            </p:sp>
          </mc:Fallback>
        </mc:AlternateContent>
        <p:grpSp>
          <p:nvGrpSpPr>
            <p:cNvPr id="489" name="Group 488"/>
            <p:cNvGrpSpPr/>
            <p:nvPr/>
          </p:nvGrpSpPr>
          <p:grpSpPr>
            <a:xfrm>
              <a:off x="1010189" y="4319451"/>
              <a:ext cx="4119160" cy="1937663"/>
              <a:chOff x="1010189" y="4319451"/>
              <a:chExt cx="4119160" cy="1937663"/>
            </a:xfrm>
          </p:grpSpPr>
          <p:sp>
            <p:nvSpPr>
              <p:cNvPr id="488" name="Rounded Rectangle 487"/>
              <p:cNvSpPr/>
              <p:nvPr/>
            </p:nvSpPr>
            <p:spPr>
              <a:xfrm>
                <a:off x="1018903" y="4319451"/>
                <a:ext cx="1201783" cy="26996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ounded Rectangle 48"/>
              <p:cNvSpPr/>
              <p:nvPr/>
            </p:nvSpPr>
            <p:spPr>
              <a:xfrm>
                <a:off x="1023254" y="4602483"/>
                <a:ext cx="1201783" cy="26996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ounded Rectangle 49"/>
              <p:cNvSpPr/>
              <p:nvPr/>
            </p:nvSpPr>
            <p:spPr>
              <a:xfrm>
                <a:off x="1010189" y="4894222"/>
                <a:ext cx="1201783" cy="26996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ounded Rectangle 51"/>
              <p:cNvSpPr/>
              <p:nvPr/>
            </p:nvSpPr>
            <p:spPr>
              <a:xfrm>
                <a:off x="2233743" y="5412383"/>
                <a:ext cx="1092932" cy="28491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ounded Rectangle 52"/>
              <p:cNvSpPr/>
              <p:nvPr/>
            </p:nvSpPr>
            <p:spPr>
              <a:xfrm>
                <a:off x="2220682" y="5721539"/>
                <a:ext cx="1092932" cy="25254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ounded Rectangle 53"/>
              <p:cNvSpPr/>
              <p:nvPr/>
            </p:nvSpPr>
            <p:spPr>
              <a:xfrm>
                <a:off x="2233743" y="5987152"/>
                <a:ext cx="1092932" cy="25254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ounded Rectangle 55"/>
              <p:cNvSpPr/>
              <p:nvPr/>
            </p:nvSpPr>
            <p:spPr>
              <a:xfrm>
                <a:off x="1058093" y="5412383"/>
                <a:ext cx="544286" cy="28491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ounded Rectangle 56"/>
              <p:cNvSpPr/>
              <p:nvPr/>
            </p:nvSpPr>
            <p:spPr>
              <a:xfrm>
                <a:off x="1053738" y="5712819"/>
                <a:ext cx="548641" cy="26126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ounded Rectangle 57"/>
              <p:cNvSpPr/>
              <p:nvPr/>
            </p:nvSpPr>
            <p:spPr>
              <a:xfrm>
                <a:off x="1075507" y="5995853"/>
                <a:ext cx="548641" cy="26126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Rounded Rectangle 58"/>
              <p:cNvSpPr/>
              <p:nvPr/>
            </p:nvSpPr>
            <p:spPr>
              <a:xfrm>
                <a:off x="2830284" y="4319452"/>
                <a:ext cx="818607" cy="26996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ounded Rectangle 59"/>
              <p:cNvSpPr/>
              <p:nvPr/>
            </p:nvSpPr>
            <p:spPr>
              <a:xfrm>
                <a:off x="2834639" y="4602482"/>
                <a:ext cx="818607" cy="26996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ounded Rectangle 60"/>
              <p:cNvSpPr/>
              <p:nvPr/>
            </p:nvSpPr>
            <p:spPr>
              <a:xfrm>
                <a:off x="2830282" y="4894221"/>
                <a:ext cx="818607" cy="26996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ounded Rectangle 61"/>
              <p:cNvSpPr/>
              <p:nvPr/>
            </p:nvSpPr>
            <p:spPr>
              <a:xfrm>
                <a:off x="4228014" y="4341222"/>
                <a:ext cx="457197" cy="24819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63" name="Rounded Rectangle 62"/>
              <p:cNvSpPr/>
              <p:nvPr/>
            </p:nvSpPr>
            <p:spPr>
              <a:xfrm>
                <a:off x="4249782" y="4615544"/>
                <a:ext cx="879567" cy="24819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64" name="Rounded Rectangle 63"/>
              <p:cNvSpPr/>
              <p:nvPr/>
            </p:nvSpPr>
            <p:spPr>
              <a:xfrm>
                <a:off x="4262844" y="4889867"/>
                <a:ext cx="352700" cy="26094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65" name="Rounded Rectangle 64"/>
              <p:cNvSpPr/>
              <p:nvPr/>
            </p:nvSpPr>
            <p:spPr>
              <a:xfrm>
                <a:off x="3918852" y="5442863"/>
                <a:ext cx="352700" cy="26094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66" name="Rounded Rectangle 65"/>
              <p:cNvSpPr/>
              <p:nvPr/>
            </p:nvSpPr>
            <p:spPr>
              <a:xfrm>
                <a:off x="3931913" y="5725894"/>
                <a:ext cx="352700" cy="26094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67" name="Rounded Rectangle 66"/>
              <p:cNvSpPr/>
              <p:nvPr/>
            </p:nvSpPr>
            <p:spPr>
              <a:xfrm>
                <a:off x="3936262" y="5991507"/>
                <a:ext cx="582887" cy="24383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grpSp>
        <p:cxnSp>
          <p:nvCxnSpPr>
            <p:cNvPr id="491" name="Straight Arrow Connector 490"/>
            <p:cNvCxnSpPr>
              <a:stCxn id="2" idx="2"/>
            </p:cNvCxnSpPr>
            <p:nvPr/>
          </p:nvCxnSpPr>
          <p:spPr>
            <a:xfrm>
              <a:off x="2516221" y="2681991"/>
              <a:ext cx="0" cy="754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0605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0926" y="261257"/>
            <a:ext cx="11364685" cy="646331"/>
          </a:xfrm>
          <a:prstGeom prst="rect">
            <a:avLst/>
          </a:prstGeom>
          <a:noFill/>
        </p:spPr>
        <p:txBody>
          <a:bodyPr wrap="square" rtlCol="0">
            <a:spAutoFit/>
          </a:bodyPr>
          <a:lstStyle/>
          <a:p>
            <a:pPr algn="ctr"/>
            <a:r>
              <a:rPr lang="en-US" sz="3600" b="1" dirty="0" smtClean="0"/>
              <a:t>INPUT DESIGN</a:t>
            </a:r>
            <a:endParaRPr lang="en-US" b="1" dirty="0"/>
          </a:p>
        </p:txBody>
      </p:sp>
      <p:grpSp>
        <p:nvGrpSpPr>
          <p:cNvPr id="46" name="Group 45"/>
          <p:cNvGrpSpPr/>
          <p:nvPr/>
        </p:nvGrpSpPr>
        <p:grpSpPr>
          <a:xfrm>
            <a:off x="330926" y="793005"/>
            <a:ext cx="9427455" cy="5940441"/>
            <a:chOff x="330926" y="793005"/>
            <a:chExt cx="9427455" cy="5940441"/>
          </a:xfrm>
        </p:grpSpPr>
        <mc:AlternateContent xmlns:mc="http://schemas.openxmlformats.org/markup-compatibility/2006">
          <mc:Choice xmlns:a14="http://schemas.microsoft.com/office/drawing/2010/main" Requires="a14">
            <p:sp>
              <p:nvSpPr>
                <p:cNvPr id="4" name="Rectangle 3"/>
                <p:cNvSpPr/>
                <p:nvPr/>
              </p:nvSpPr>
              <p:spPr>
                <a:xfrm>
                  <a:off x="330926" y="907588"/>
                  <a:ext cx="5513638" cy="4801314"/>
                </a:xfrm>
                <a:prstGeom prst="rect">
                  <a:avLst/>
                </a:prstGeom>
                <a:ln>
                  <a:solidFill>
                    <a:schemeClr val="bg2">
                      <a:lumMod val="75000"/>
                    </a:schemeClr>
                  </a:solidFill>
                </a:ln>
              </p:spPr>
              <p:txBody>
                <a:bodyPr wrap="square">
                  <a:spAutoFit/>
                </a:bodyPr>
                <a:lstStyle/>
                <a:p>
                  <a:pPr/>
                  <a:r>
                    <a:rPr lang="en-US" i="1" dirty="0" smtClean="0">
                      <a:latin typeface="Cambria Math" panose="02040503050406030204" pitchFamily="18" charset="0"/>
                    </a:rPr>
                    <a:t>For </a:t>
                  </a:r>
                  <a:r>
                    <a:rPr lang="en-US" i="1" dirty="0" err="1" smtClean="0">
                      <a:latin typeface="Cambria Math" panose="02040503050406030204" pitchFamily="18" charset="0"/>
                    </a:rPr>
                    <a:t>i</a:t>
                  </a:r>
                  <a:r>
                    <a:rPr lang="en-US" i="1" dirty="0" smtClean="0">
                      <a:latin typeface="Cambria Math" panose="02040503050406030204" pitchFamily="18" charset="0"/>
                    </a:rPr>
                    <a:t> = 1:N</a:t>
                  </a:r>
                </a:p>
                <a:p>
                  <a:pPr/>
                  <a:endParaRPr lang="en-US" i="1" dirty="0" smtClean="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𝑥</m:t>
                            </m:r>
                          </m:e>
                        </m:acc>
                        <m:r>
                          <a:rPr lang="en-US" i="1" baseline="-25000" dirty="0">
                            <a:latin typeface="Cambria Math" panose="02040503050406030204" pitchFamily="18" charset="0"/>
                          </a:rPr>
                          <m:t>0</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0 </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b="0" i="1" dirty="0" smtClean="0">
                            <a:solidFill>
                              <a:schemeClr val="accent4">
                                <a:lumMod val="75000"/>
                              </a:schemeClr>
                            </a:solidFill>
                            <a:latin typeface="Cambria Math" panose="02040503050406030204" pitchFamily="18" charset="0"/>
                          </a:rPr>
                          <m:t>𝑢</m:t>
                        </m:r>
                      </m:oMath>
                    </m:oMathPara>
                  </a14:m>
                  <a:endParaRPr lang="en-US" i="1" dirty="0">
                    <a:latin typeface="Cambria Math" panose="02040503050406030204" pitchFamily="18" charset="0"/>
                  </a:endParaRPr>
                </a:p>
                <a:p>
                  <a:pPr lvl="1"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baseline="-25000" dirty="0">
                            <a:latin typeface="Cambria Math" panose="02040503050406030204" pitchFamily="18" charset="0"/>
                          </a:rPr>
                          <m:t>1</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m:t>
                            </m:r>
                            <m:r>
                              <a:rPr lang="en-US" i="1" dirty="0">
                                <a:latin typeface="Cambria Math" panose="02040503050406030204" pitchFamily="18" charset="0"/>
                              </a:rPr>
                              <m:t>𝑝</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1 </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 </m:t>
                        </m:r>
                      </m:oMath>
                    </m:oMathPara>
                  </a14:m>
                  <a:endParaRPr lang="en-US" i="1" dirty="0" smtClean="0">
                    <a:latin typeface="Cambria Math" panose="02040503050406030204" pitchFamily="18" charset="0"/>
                  </a:endParaRPr>
                </a:p>
                <a:p>
                  <a:pPr lvl="1"/>
                  <a:r>
                    <a:rPr lang="en-US" i="1" dirty="0" smtClean="0">
                      <a:latin typeface="Cambria Math" panose="02040503050406030204" pitchFamily="18" charset="0"/>
                    </a:rPr>
                    <a:t>ADOL-C</a:t>
                  </a:r>
                  <a:endParaRPr lang="en-US" i="1" dirty="0">
                    <a:latin typeface="Cambria Math" panose="02040503050406030204" pitchFamily="18" charset="0"/>
                  </a:endParaRPr>
                </a:p>
                <a:p>
                  <a:pPr lvl="1" algn="ctr"/>
                  <a14:m>
                    <m:oMathPara xmlns:m="http://schemas.openxmlformats.org/officeDocument/2006/math">
                      <m:oMathParaPr>
                        <m:jc m:val="left"/>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00</m:t>
                                </m:r>
                              </m:sub>
                            </m:sSub>
                          </m:e>
                        </m:acc>
                        <m:r>
                          <a:rPr lang="en-US" b="0" i="1" dirty="0" smtClean="0">
                            <a:latin typeface="Cambria Math" panose="02040503050406030204" pitchFamily="18" charset="0"/>
                          </a:rPr>
                          <m:t>= </m:t>
                        </m:r>
                        <m:r>
                          <a:rPr lang="en-US" i="1" dirty="0">
                            <a:latin typeface="Cambria Math" panose="02040503050406030204" pitchFamily="18" charset="0"/>
                          </a:rPr>
                          <m:t> </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e>
                        </m:d>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00 </m:t>
                            </m:r>
                          </m:sub>
                        </m:sSub>
                        <m:r>
                          <a:rPr lang="en-US" b="0" i="1" dirty="0" smtClean="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1</m:t>
                            </m:r>
                            <m:r>
                              <a:rPr lang="en-US" i="1" dirty="0">
                                <a:latin typeface="Cambria Math" panose="02040503050406030204" pitchFamily="18" charset="0"/>
                              </a:rPr>
                              <m:t>0 </m:t>
                            </m:r>
                          </m:sub>
                        </m:sSub>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e>
                        </m:d>
                      </m:oMath>
                    </m:oMathPara>
                  </a14:m>
                  <a:endParaRPr lang="en-US" b="0" i="1" dirty="0" smtClean="0">
                    <a:latin typeface="Cambria Math" panose="02040503050406030204" pitchFamily="18" charset="0"/>
                  </a:endParaRPr>
                </a:p>
                <a:p>
                  <a:pPr lvl="1"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m:t>
                                </m:r>
                                <m:r>
                                  <a:rPr lang="en-US" b="0" i="1" dirty="0" smtClean="0">
                                    <a:latin typeface="Cambria Math" panose="02040503050406030204" pitchFamily="18" charset="0"/>
                                  </a:rPr>
                                  <m:t>1</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0</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m:t>
                            </m:r>
                            <m:r>
                              <a:rPr lang="en-US" b="0" i="1" dirty="0" smtClean="0">
                                <a:latin typeface="Cambria Math" panose="02040503050406030204" pitchFamily="18" charset="0"/>
                              </a:rPr>
                              <m:t>1</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b="0" i="1" dirty="0" smtClean="0">
                                <a:latin typeface="Cambria Math" panose="02040503050406030204" pitchFamily="18" charset="0"/>
                              </a:rPr>
                              <m:t>1</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m:t>
                                </m:r>
                                <m:r>
                                  <a:rPr lang="en-US" i="1" dirty="0">
                                    <a:latin typeface="Cambria Math" panose="02040503050406030204" pitchFamily="18" charset="0"/>
                                  </a:rPr>
                                  <m:t>𝑥</m:t>
                                </m:r>
                              </m:e>
                              <m:sub>
                                <m:r>
                                  <a:rPr lang="en-US" i="1" dirty="0">
                                    <a:latin typeface="Cambria Math" panose="02040503050406030204" pitchFamily="18" charset="0"/>
                                  </a:rPr>
                                  <m:t>0</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e>
                        </m:d>
                      </m:oMath>
                    </m:oMathPara>
                  </a14:m>
                  <a:endParaRPr lang="en-US" i="1" dirty="0">
                    <a:latin typeface="Cambria Math" panose="02040503050406030204" pitchFamily="18" charset="0"/>
                  </a:endParaRPr>
                </a:p>
                <a:p>
                  <a:pPr lvl="1"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smtClean="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m:t>
                                </m:r>
                                <m:r>
                                  <a:rPr lang="en-US" b="0" i="1" dirty="0" smtClean="0">
                                    <a:latin typeface="Cambria Math" panose="02040503050406030204" pitchFamily="18" charset="0"/>
                                  </a:rPr>
                                  <m:t>2</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0</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0</m:t>
                            </m:r>
                            <m:r>
                              <a:rPr lang="en-US" b="0" i="1" dirty="0" smtClean="0">
                                <a:latin typeface="Cambria Math" panose="02040503050406030204" pitchFamily="18" charset="0"/>
                              </a:rPr>
                              <m:t>2</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b="0" i="1" dirty="0" smtClean="0">
                                <a:latin typeface="Cambria Math" panose="02040503050406030204" pitchFamily="18" charset="0"/>
                              </a:rPr>
                              <m:t>2</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0</m:t>
                            </m:r>
                          </m:e>
                        </m:d>
                      </m:oMath>
                    </m:oMathPara>
                  </a14:m>
                  <a:endParaRPr lang="en-US" i="1" dirty="0" smtClean="0">
                    <a:latin typeface="Cambria Math" panose="02040503050406030204" pitchFamily="18" charset="0"/>
                  </a:endParaRPr>
                </a:p>
                <a:p>
                  <a:pPr lvl="1" algn="ctr"/>
                  <a:endParaRPr lang="en-US" i="1" dirty="0">
                    <a:latin typeface="Cambria Math" panose="02040503050406030204" pitchFamily="18" charset="0"/>
                  </a:endParaRPr>
                </a:p>
                <a:p>
                  <a:pPr lvl="1"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1</m:t>
                                </m:r>
                                <m:r>
                                  <a:rPr lang="en-US" i="1" dirty="0">
                                    <a:latin typeface="Cambria Math" panose="02040503050406030204" pitchFamily="18" charset="0"/>
                                  </a:rPr>
                                  <m:t>0</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0</m:t>
                            </m:r>
                            <m:r>
                              <a:rPr lang="en-US" i="1" dirty="0">
                                <a:latin typeface="Cambria Math" panose="02040503050406030204" pitchFamily="18" charset="0"/>
                              </a:rPr>
                              <m:t>0 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i="1" dirty="0" smtClean="0">
                                <a:latin typeface="Cambria Math" panose="02040503050406030204" pitchFamily="18" charset="0"/>
                              </a:rPr>
                              <m:t>0</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0</m:t>
                            </m:r>
                          </m:e>
                        </m:d>
                      </m:oMath>
                    </m:oMathPara>
                  </a14:m>
                  <a:endParaRPr lang="en-US" i="1" dirty="0">
                    <a:latin typeface="Cambria Math" panose="02040503050406030204" pitchFamily="18" charset="0"/>
                  </a:endParaRPr>
                </a:p>
                <a:p>
                  <a:pPr lvl="1"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11</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01</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b="0" i="1" dirty="0" smtClean="0">
                                <a:latin typeface="Cambria Math" panose="02040503050406030204" pitchFamily="18" charset="0"/>
                              </a:rPr>
                              <m:t>1</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0</m:t>
                            </m:r>
                          </m:e>
                        </m:d>
                      </m:oMath>
                    </m:oMathPara>
                  </a14:m>
                  <a:endParaRPr lang="en-US" i="1" dirty="0">
                    <a:latin typeface="Cambria Math" panose="02040503050406030204" pitchFamily="18" charset="0"/>
                  </a:endParaRPr>
                </a:p>
                <a:p>
                  <a:pPr lvl="1" algn="ctr"/>
                  <a14:m>
                    <m:oMathPara xmlns:m="http://schemas.openxmlformats.org/officeDocument/2006/math">
                      <m:oMathParaPr>
                        <m:jc m:val="left"/>
                      </m:oMathParaPr>
                      <m:oMath xmlns:m="http://schemas.openxmlformats.org/officeDocument/2006/math">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12</m:t>
                                </m:r>
                              </m:sub>
                            </m:sSub>
                          </m:e>
                        </m:acc>
                        <m:r>
                          <a:rPr lang="en-US" i="1" dirty="0">
                            <a:latin typeface="Cambria Math" panose="02040503050406030204" pitchFamily="18" charset="0"/>
                          </a:rPr>
                          <m:t>= </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02</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e>
                        </m:d>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r>
                              <a:rPr lang="en-US" b="0" i="1" dirty="0" smtClean="0">
                                <a:latin typeface="Cambria Math" panose="02040503050406030204" pitchFamily="18" charset="0"/>
                              </a:rPr>
                              <m:t>2</m:t>
                            </m:r>
                            <m:r>
                              <a:rPr lang="en-US" i="1" dirty="0">
                                <a:latin typeface="Cambria Math" panose="02040503050406030204" pitchFamily="18" charset="0"/>
                              </a:rPr>
                              <m:t> </m:t>
                            </m:r>
                          </m:sub>
                        </m:sSub>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m:t>
                                </m:r>
                                <m:r>
                                  <a:rPr lang="en-US" i="1" dirty="0">
                                    <a:latin typeface="Cambria Math" panose="02040503050406030204" pitchFamily="18" charset="0"/>
                                  </a:rPr>
                                  <m:t>𝑥</m:t>
                                </m:r>
                              </m:e>
                              <m:sub>
                                <m:r>
                                  <a:rPr lang="en-US" b="0" i="1" dirty="0" smtClean="0">
                                    <a:latin typeface="Cambria Math" panose="02040503050406030204" pitchFamily="18" charset="0"/>
                                  </a:rPr>
                                  <m:t>1</m:t>
                                </m:r>
                              </m:sub>
                            </m:sSub>
                          </m:e>
                        </m:d>
                      </m:oMath>
                    </m:oMathPara>
                  </a14:m>
                  <a:endParaRPr lang="en-US" i="1" dirty="0" smtClean="0">
                    <a:latin typeface="Cambria Math" panose="02040503050406030204" pitchFamily="18" charset="0"/>
                  </a:endParaRPr>
                </a:p>
                <a:p>
                  <a:pPr lvl="1" algn="ctr"/>
                  <a:endParaRPr lang="en-US" i="1" dirty="0" smtClean="0">
                    <a:latin typeface="Cambria Math" panose="02040503050406030204" pitchFamily="18" charset="0"/>
                  </a:endParaRPr>
                </a:p>
                <a:p>
                  <a:pPr lvl="1"/>
                  <a:r>
                    <a:rPr lang="en-US" i="1" dirty="0" smtClean="0">
                      <a:latin typeface="Cambria Math" panose="02040503050406030204" pitchFamily="18" charset="0"/>
                    </a:rPr>
                    <a:t>Integrator </a:t>
                  </a:r>
                </a:p>
                <a:p>
                  <a:pPr/>
                  <a:r>
                    <a:rPr lang="en-US" i="1" dirty="0" smtClean="0">
                      <a:latin typeface="Cambria Math" panose="02040503050406030204" pitchFamily="18" charset="0"/>
                    </a:rPr>
                    <a:t>End</a:t>
                  </a:r>
                  <a:endParaRPr lang="en-US" i="1" dirty="0">
                    <a:latin typeface="Cambria Math" panose="02040503050406030204" pitchFamily="18" charset="0"/>
                  </a:endParaRPr>
                </a:p>
                <a:p>
                  <a:pPr/>
                  <a:endParaRPr lang="en-US" i="1" dirty="0">
                    <a:latin typeface="Cambria Math" panose="02040503050406030204" pitchFamily="18" charset="0"/>
                  </a:endParaRPr>
                </a:p>
                <a:p>
                  <a:pPr algn="ctr"/>
                  <a:endParaRPr lang="en-US" i="1" dirty="0">
                    <a:latin typeface="Cambria Math" panose="020405030504060302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330926" y="907588"/>
                  <a:ext cx="5513638" cy="4801314"/>
                </a:xfrm>
                <a:prstGeom prst="rect">
                  <a:avLst/>
                </a:prstGeom>
                <a:blipFill>
                  <a:blip r:embed="rId2"/>
                  <a:stretch>
                    <a:fillRect l="-772" t="-760"/>
                  </a:stretch>
                </a:blipFill>
                <a:ln>
                  <a:solidFill>
                    <a:schemeClr val="bg2">
                      <a:lumMod val="75000"/>
                    </a:schemeClr>
                  </a:solidFill>
                </a:ln>
              </p:spPr>
              <p:txBody>
                <a:bodyPr/>
                <a:lstStyle/>
                <a:p>
                  <a:r>
                    <a:rPr lang="en-US">
                      <a:noFill/>
                    </a:rPr>
                    <a:t> </a:t>
                  </a:r>
                </a:p>
              </p:txBody>
            </p:sp>
          </mc:Fallback>
        </mc:AlternateContent>
        <p:cxnSp>
          <p:nvCxnSpPr>
            <p:cNvPr id="6" name="Straight Arrow Connector 5"/>
            <p:cNvCxnSpPr>
              <a:stCxn id="4" idx="2"/>
              <a:endCxn id="9" idx="0"/>
            </p:cNvCxnSpPr>
            <p:nvPr/>
          </p:nvCxnSpPr>
          <p:spPr>
            <a:xfrm>
              <a:off x="3087745" y="5708902"/>
              <a:ext cx="0" cy="268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371811" y="5977020"/>
                  <a:ext cx="1431867" cy="7564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solidFill>
                              <a:schemeClr val="accent4">
                                <a:lumMod val="75000"/>
                              </a:schemeClr>
                            </a:solidFill>
                            <a:latin typeface="Cambria Math" panose="02040503050406030204" pitchFamily="18" charset="0"/>
                          </a:rPr>
                          <m:t>𝑢</m:t>
                        </m:r>
                        <m:r>
                          <a:rPr lang="en-US" b="0" i="1" smtClean="0">
                            <a:latin typeface="Cambria Math" panose="02040503050406030204" pitchFamily="18" charset="0"/>
                          </a:rPr>
                          <m:t>)</m:t>
                        </m:r>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=0</m:t>
                            </m:r>
                          </m:sub>
                          <m:sup>
                            <m:r>
                              <a:rPr lang="pt-BR"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𝑖𝑜</m:t>
                                </m:r>
                              </m:sub>
                            </m:sSub>
                          </m:e>
                        </m:nary>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371811" y="5977020"/>
                  <a:ext cx="1431867" cy="756426"/>
                </a:xfrm>
                <a:prstGeom prst="rect">
                  <a:avLst/>
                </a:prstGeom>
                <a:blipFill>
                  <a:blip r:embed="rId3"/>
                  <a:stretch>
                    <a:fillRect/>
                  </a:stretch>
                </a:blipFill>
              </p:spPr>
              <p:txBody>
                <a:bodyPr/>
                <a:lstStyle/>
                <a:p>
                  <a:r>
                    <a:rPr lang="en-US">
                      <a:noFill/>
                    </a:rPr>
                    <a:t> </a:t>
                  </a:r>
                </a:p>
              </p:txBody>
            </p:sp>
          </mc:Fallback>
        </mc:AlternateContent>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727" y="793005"/>
              <a:ext cx="3353654" cy="2515240"/>
            </a:xfrm>
            <a:prstGeom prst="rect">
              <a:avLst/>
            </a:prstGeom>
          </p:spPr>
        </p:pic>
        <p:cxnSp>
          <p:nvCxnSpPr>
            <p:cNvPr id="20" name="Straight Arrow Connector 19"/>
            <p:cNvCxnSpPr/>
            <p:nvPr/>
          </p:nvCxnSpPr>
          <p:spPr>
            <a:xfrm flipH="1" flipV="1">
              <a:off x="3509554" y="1680756"/>
              <a:ext cx="3779520" cy="444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565152" y="2342605"/>
              <a:ext cx="1201783" cy="26996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ounded Rectangle 27"/>
            <p:cNvSpPr/>
            <p:nvPr/>
          </p:nvSpPr>
          <p:spPr>
            <a:xfrm>
              <a:off x="1565152" y="2629065"/>
              <a:ext cx="1201783" cy="26996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ounded Rectangle 28"/>
            <p:cNvSpPr/>
            <p:nvPr/>
          </p:nvSpPr>
          <p:spPr>
            <a:xfrm>
              <a:off x="1565152" y="2913676"/>
              <a:ext cx="1201783" cy="26996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ounded Rectangle 30"/>
            <p:cNvSpPr/>
            <p:nvPr/>
          </p:nvSpPr>
          <p:spPr>
            <a:xfrm>
              <a:off x="2766935" y="3426158"/>
              <a:ext cx="1092932" cy="28491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ounded Rectangle 31"/>
            <p:cNvSpPr/>
            <p:nvPr/>
          </p:nvSpPr>
          <p:spPr>
            <a:xfrm>
              <a:off x="2766935" y="3722554"/>
              <a:ext cx="1092932" cy="28491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ounded Rectangle 32"/>
            <p:cNvSpPr/>
            <p:nvPr/>
          </p:nvSpPr>
          <p:spPr>
            <a:xfrm>
              <a:off x="2766935" y="4018895"/>
              <a:ext cx="1092932" cy="28491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ounded Rectangle 33"/>
            <p:cNvSpPr/>
            <p:nvPr/>
          </p:nvSpPr>
          <p:spPr>
            <a:xfrm>
              <a:off x="1565151" y="3420217"/>
              <a:ext cx="600891" cy="28491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ounded Rectangle 34"/>
            <p:cNvSpPr/>
            <p:nvPr/>
          </p:nvSpPr>
          <p:spPr>
            <a:xfrm>
              <a:off x="1565150" y="3720552"/>
              <a:ext cx="600891" cy="28491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ounded Rectangle 35"/>
            <p:cNvSpPr/>
            <p:nvPr/>
          </p:nvSpPr>
          <p:spPr>
            <a:xfrm>
              <a:off x="1565149" y="4022377"/>
              <a:ext cx="600891" cy="28491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ounded Rectangle 36"/>
            <p:cNvSpPr/>
            <p:nvPr/>
          </p:nvSpPr>
          <p:spPr>
            <a:xfrm>
              <a:off x="3396342" y="2342606"/>
              <a:ext cx="775063" cy="26996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ounded Rectangle 37"/>
            <p:cNvSpPr/>
            <p:nvPr/>
          </p:nvSpPr>
          <p:spPr>
            <a:xfrm>
              <a:off x="3396341" y="2623994"/>
              <a:ext cx="775063" cy="26996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ounded Rectangle 38"/>
            <p:cNvSpPr/>
            <p:nvPr/>
          </p:nvSpPr>
          <p:spPr>
            <a:xfrm>
              <a:off x="3391984" y="2917780"/>
              <a:ext cx="775063" cy="26996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ounded Rectangle 39"/>
            <p:cNvSpPr/>
            <p:nvPr/>
          </p:nvSpPr>
          <p:spPr>
            <a:xfrm>
              <a:off x="4800812" y="2344274"/>
              <a:ext cx="457197" cy="24819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41" name="Rounded Rectangle 40"/>
            <p:cNvSpPr/>
            <p:nvPr/>
          </p:nvSpPr>
          <p:spPr>
            <a:xfrm>
              <a:off x="4443343" y="4011885"/>
              <a:ext cx="590210" cy="22048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42" name="Rounded Rectangle 41"/>
            <p:cNvSpPr/>
            <p:nvPr/>
          </p:nvSpPr>
          <p:spPr>
            <a:xfrm>
              <a:off x="4783387" y="2918947"/>
              <a:ext cx="395685" cy="27774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43" name="Rounded Rectangle 42"/>
            <p:cNvSpPr/>
            <p:nvPr/>
          </p:nvSpPr>
          <p:spPr>
            <a:xfrm>
              <a:off x="4418400" y="3443091"/>
              <a:ext cx="395685" cy="26996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44" name="Rounded Rectangle 43"/>
            <p:cNvSpPr/>
            <p:nvPr/>
          </p:nvSpPr>
          <p:spPr>
            <a:xfrm>
              <a:off x="4423530" y="3716126"/>
              <a:ext cx="395685" cy="26996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45" name="Rounded Rectangle 44"/>
            <p:cNvSpPr/>
            <p:nvPr/>
          </p:nvSpPr>
          <p:spPr>
            <a:xfrm>
              <a:off x="4805928" y="2614366"/>
              <a:ext cx="793683" cy="28369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2">
                    <a:lumMod val="60000"/>
                    <a:lumOff val="40000"/>
                  </a:schemeClr>
                </a:solidFill>
              </a:endParaRPr>
            </a:p>
          </p:txBody>
        </p:sp>
      </p:grpSp>
    </p:spTree>
    <p:extLst>
      <p:ext uri="{BB962C8B-B14F-4D97-AF65-F5344CB8AC3E}">
        <p14:creationId xmlns:p14="http://schemas.microsoft.com/office/powerpoint/2010/main" val="1032090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51436" y="1045493"/>
            <a:ext cx="11302372" cy="5690538"/>
            <a:chOff x="251436" y="1045493"/>
            <a:chExt cx="11302372" cy="5690538"/>
          </a:xfrm>
        </p:grpSpPr>
        <p:grpSp>
          <p:nvGrpSpPr>
            <p:cNvPr id="5" name="Group 4"/>
            <p:cNvGrpSpPr/>
            <p:nvPr/>
          </p:nvGrpSpPr>
          <p:grpSpPr>
            <a:xfrm>
              <a:off x="251436" y="2830286"/>
              <a:ext cx="8805477" cy="3535680"/>
              <a:chOff x="416898" y="2159383"/>
              <a:chExt cx="10801157" cy="4502223"/>
            </a:xfrm>
          </p:grpSpPr>
          <mc:AlternateContent xmlns:mc="http://schemas.openxmlformats.org/markup-compatibility/2006" xmlns:a14="http://schemas.microsoft.com/office/drawing/2010/main">
            <mc:Choice Requires="a14">
              <p:sp>
                <p:nvSpPr>
                  <p:cNvPr id="2" name="Flowchart: Connector 1">
                    <a:extLst>
                      <a:ext uri="{FF2B5EF4-FFF2-40B4-BE49-F238E27FC236}">
                        <a16:creationId xmlns:a16="http://schemas.microsoft.com/office/drawing/2014/main" id="{5E4F9CDB-DA78-460D-9879-965CF9C53E94}"/>
                      </a:ext>
                    </a:extLst>
                  </p:cNvPr>
                  <p:cNvSpPr/>
                  <p:nvPr/>
                </p:nvSpPr>
                <p:spPr>
                  <a:xfrm>
                    <a:off x="811590" y="2159383"/>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b="1" dirty="0" smtClean="0"/>
                  </a:p>
                  <a:p>
                    <a:pPr algn="ct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 </m:t>
                          </m:r>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rPr>
                                <m:t>𝑥</m:t>
                              </m:r>
                            </m:e>
                            <m:sub>
                              <m:r>
                                <a:rPr lang="en-US" sz="1400" i="1" dirty="0">
                                  <a:solidFill>
                                    <a:schemeClr val="tx1"/>
                                  </a:solidFill>
                                  <a:latin typeface="Cambria Math" panose="02040503050406030204" pitchFamily="18" charset="0"/>
                                </a:rPr>
                                <m:t>0,</m:t>
                              </m:r>
                              <m:r>
                                <a:rPr lang="en-US" sz="1400" i="1" dirty="0">
                                  <a:solidFill>
                                    <a:schemeClr val="tx1"/>
                                  </a:solidFill>
                                  <a:latin typeface="Cambria Math" panose="02040503050406030204" pitchFamily="18" charset="0"/>
                                </a:rPr>
                                <m:t>𝑡</m:t>
                              </m:r>
                              <m:r>
                                <a:rPr lang="en-US" sz="1400" i="1" dirty="0">
                                  <a:solidFill>
                                    <a:schemeClr val="tx1"/>
                                  </a:solidFill>
                                  <a:latin typeface="Cambria Math" panose="02040503050406030204" pitchFamily="18" charset="0"/>
                                </a:rPr>
                                <m:t> </m:t>
                              </m:r>
                            </m:sub>
                          </m:sSub>
                        </m:oMath>
                      </m:oMathPara>
                    </a14:m>
                    <a:endParaRPr lang="en-IN" sz="1400" b="1" dirty="0"/>
                  </a:p>
                  <a:p>
                    <a:pPr algn="ctr"/>
                    <a:endParaRPr lang="en-IN" sz="1400" dirty="0"/>
                  </a:p>
                </p:txBody>
              </p:sp>
            </mc:Choice>
            <mc:Fallback xmlns="">
              <p:sp>
                <p:nvSpPr>
                  <p:cNvPr id="2" name="Flowchart: Connector 1">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811590" y="2159383"/>
                    <a:ext cx="754157" cy="798901"/>
                  </a:xfrm>
                  <a:prstGeom prst="flowChartConnector">
                    <a:avLst/>
                  </a:prstGeom>
                  <a:blipFill>
                    <a:blip r:embed="rId62"/>
                    <a:stretch>
                      <a:fillRect/>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Flowchart: Connector 3">
                    <a:extLst>
                      <a:ext uri="{FF2B5EF4-FFF2-40B4-BE49-F238E27FC236}">
                        <a16:creationId xmlns:a16="http://schemas.microsoft.com/office/drawing/2014/main" id="{9CA6EB65-1364-4D18-A073-320146B9B272}"/>
                      </a:ext>
                    </a:extLst>
                  </p:cNvPr>
                  <p:cNvSpPr/>
                  <p:nvPr/>
                </p:nvSpPr>
                <p:spPr>
                  <a:xfrm>
                    <a:off x="806515" y="4001287"/>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 </m:t>
                          </m:r>
                          <m:r>
                            <a:rPr lang="en-US" sz="1600" b="0" i="1" dirty="0" smtClean="0">
                              <a:solidFill>
                                <a:schemeClr val="tx1"/>
                              </a:solidFill>
                              <a:latin typeface="Cambria Math" panose="02040503050406030204" pitchFamily="18" charset="0"/>
                            </a:rPr>
                            <m:t> </m:t>
                          </m:r>
                          <m:sSub>
                            <m:sSubPr>
                              <m:ctrlPr>
                                <a:rPr lang="en-US" sz="160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𝑝</m:t>
                              </m:r>
                            </m:e>
                            <m:sub>
                              <m:r>
                                <a:rPr lang="en-US" sz="1600" b="0" i="1" dirty="0" smtClean="0">
                                  <a:solidFill>
                                    <a:schemeClr val="tx1"/>
                                  </a:solidFill>
                                  <a:latin typeface="Cambria Math" panose="02040503050406030204" pitchFamily="18" charset="0"/>
                                </a:rPr>
                                <m:t>0</m:t>
                              </m:r>
                            </m:sub>
                          </m:sSub>
                        </m:oMath>
                      </m:oMathPara>
                    </a14:m>
                    <a:endParaRPr lang="en-IN" sz="1600" dirty="0">
                      <a:solidFill>
                        <a:schemeClr val="bg1"/>
                      </a:solidFill>
                    </a:endParaRPr>
                  </a:p>
                </p:txBody>
              </p:sp>
            </mc:Choice>
            <mc:Fallback xmlns="">
              <p:sp>
                <p:nvSpPr>
                  <p:cNvPr id="4" name="Flowchart: Connector 3">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806515" y="4001287"/>
                    <a:ext cx="754157" cy="798901"/>
                  </a:xfrm>
                  <a:prstGeom prst="flowChartConnector">
                    <a:avLst/>
                  </a:prstGeom>
                  <a:blipFill>
                    <a:blip r:embed="rId63"/>
                    <a:stretch>
                      <a:fillRect/>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Flowchart: Connector 7">
                    <a:extLst>
                      <a:ext uri="{FF2B5EF4-FFF2-40B4-BE49-F238E27FC236}">
                        <a16:creationId xmlns:a16="http://schemas.microsoft.com/office/drawing/2014/main" id="{9CA6EB65-1364-4D18-A073-320146B9B272}"/>
                      </a:ext>
                    </a:extLst>
                  </p:cNvPr>
                  <p:cNvSpPr/>
                  <p:nvPr/>
                </p:nvSpPr>
                <p:spPr>
                  <a:xfrm>
                    <a:off x="806515" y="4931996"/>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  </m:t>
                          </m:r>
                          <m:sSub>
                            <m:sSubPr>
                              <m:ctrlPr>
                                <a:rPr lang="en-US" sz="160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𝑝</m:t>
                              </m:r>
                            </m:e>
                            <m:sub>
                              <m:r>
                                <a:rPr lang="en-US" sz="16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xmlns="">
              <p:sp>
                <p:nvSpPr>
                  <p:cNvPr id="8" name="Flowchart: Connector 7">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806515" y="4931996"/>
                    <a:ext cx="754157" cy="798901"/>
                  </a:xfrm>
                  <a:prstGeom prst="flowChartConnector">
                    <a:avLst/>
                  </a:prstGeom>
                  <a:blipFill>
                    <a:blip r:embed="rId64"/>
                    <a:stretch>
                      <a:fillRect/>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Flowchart: Connector 8">
                    <a:extLst>
                      <a:ext uri="{FF2B5EF4-FFF2-40B4-BE49-F238E27FC236}">
                        <a16:creationId xmlns:a16="http://schemas.microsoft.com/office/drawing/2014/main" id="{9CA6EB65-1364-4D18-A073-320146B9B272}"/>
                      </a:ext>
                    </a:extLst>
                  </p:cNvPr>
                  <p:cNvSpPr/>
                  <p:nvPr/>
                </p:nvSpPr>
                <p:spPr>
                  <a:xfrm>
                    <a:off x="806515" y="5862705"/>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  </m:t>
                          </m:r>
                          <m:sSub>
                            <m:sSubPr>
                              <m:ctrlPr>
                                <a:rPr lang="en-US" sz="160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𝑝</m:t>
                              </m:r>
                            </m:e>
                            <m:sub>
                              <m:r>
                                <a:rPr lang="en-US" sz="16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xmlns="">
              <p:sp>
                <p:nvSpPr>
                  <p:cNvPr id="9" name="Flowchart: Connector 8">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806515" y="5862705"/>
                    <a:ext cx="754157" cy="798901"/>
                  </a:xfrm>
                  <a:prstGeom prst="flowChartConnector">
                    <a:avLst/>
                  </a:prstGeom>
                  <a:blipFill>
                    <a:blip r:embed="rId65"/>
                    <a:stretch>
                      <a:fillRect/>
                    </a:stretch>
                  </a:blipFill>
                  <a:ln>
                    <a:solidFill>
                      <a:schemeClr val="accent1">
                        <a:lumMod val="60000"/>
                        <a:lumOff val="40000"/>
                      </a:schemeClr>
                    </a:solidFill>
                  </a:ln>
                </p:spPr>
                <p:txBody>
                  <a:bodyPr/>
                  <a:lstStyle/>
                  <a:p>
                    <a:r>
                      <a:rPr lang="en-US">
                        <a:noFill/>
                      </a:rPr>
                      <a:t> </a:t>
                    </a:r>
                  </a:p>
                </p:txBody>
              </p:sp>
            </mc:Fallback>
          </mc:AlternateContent>
          <p:sp>
            <p:nvSpPr>
              <p:cNvPr id="13" name="Flowchart: Connector 12">
                <a:extLst>
                  <a:ext uri="{FF2B5EF4-FFF2-40B4-BE49-F238E27FC236}">
                    <a16:creationId xmlns:a16="http://schemas.microsoft.com/office/drawing/2014/main" id="{18A5EAEF-4C80-4517-9DE8-3A2511C1DAE0}"/>
                  </a:ext>
                </a:extLst>
              </p:cNvPr>
              <p:cNvSpPr/>
              <p:nvPr/>
            </p:nvSpPr>
            <p:spPr>
              <a:xfrm>
                <a:off x="2385458" y="2534322"/>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xmlns:a14="http://schemas.microsoft.com/office/drawing/2010/main">
            <mc:Choice Requires="a14">
              <p:sp>
                <p:nvSpPr>
                  <p:cNvPr id="15" name="Flowchart: Connector 14">
                    <a:extLst>
                      <a:ext uri="{FF2B5EF4-FFF2-40B4-BE49-F238E27FC236}">
                        <a16:creationId xmlns:a16="http://schemas.microsoft.com/office/drawing/2014/main" id="{5E4F9CDB-DA78-460D-9879-965CF9C53E94}"/>
                      </a:ext>
                    </a:extLst>
                  </p:cNvPr>
                  <p:cNvSpPr/>
                  <p:nvPr/>
                </p:nvSpPr>
                <p:spPr>
                  <a:xfrm>
                    <a:off x="804782" y="3104919"/>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rPr>
                                <m:t>𝑥</m:t>
                              </m:r>
                            </m:e>
                            <m:sub>
                              <m:r>
                                <a:rPr lang="en-US" sz="1400" b="0" i="1" dirty="0" smtClean="0">
                                  <a:solidFill>
                                    <a:schemeClr val="tx1"/>
                                  </a:solidFill>
                                  <a:latin typeface="Cambria Math" panose="02040503050406030204" pitchFamily="18" charset="0"/>
                                </a:rPr>
                                <m:t>1</m:t>
                              </m:r>
                              <m:r>
                                <a:rPr lang="en-US" sz="1400" i="1" dirty="0">
                                  <a:solidFill>
                                    <a:schemeClr val="tx1"/>
                                  </a:solidFill>
                                  <a:latin typeface="Cambria Math" panose="02040503050406030204" pitchFamily="18" charset="0"/>
                                </a:rPr>
                                <m:t>,</m:t>
                              </m:r>
                              <m:r>
                                <a:rPr lang="en-US" sz="1400" i="1" dirty="0">
                                  <a:solidFill>
                                    <a:schemeClr val="tx1"/>
                                  </a:solidFill>
                                  <a:latin typeface="Cambria Math" panose="02040503050406030204" pitchFamily="18" charset="0"/>
                                </a:rPr>
                                <m:t>𝑡</m:t>
                              </m:r>
                              <m:r>
                                <a:rPr lang="en-US" sz="1400" i="1" dirty="0">
                                  <a:solidFill>
                                    <a:schemeClr val="tx1"/>
                                  </a:solidFill>
                                  <a:latin typeface="Cambria Math" panose="02040503050406030204" pitchFamily="18" charset="0"/>
                                </a:rPr>
                                <m:t> </m:t>
                              </m:r>
                            </m:sub>
                          </m:sSub>
                        </m:oMath>
                      </m:oMathPara>
                    </a14:m>
                    <a:endParaRPr lang="en-IN" sz="1400" b="1" dirty="0" smtClean="0"/>
                  </a:p>
                  <a:p>
                    <a:pPr algn="ctr"/>
                    <a:endParaRPr lang="en-IN" sz="1600" b="1" dirty="0"/>
                  </a:p>
                  <a:p>
                    <a:pPr algn="ctr"/>
                    <a:endParaRPr lang="en-IN" sz="1600" dirty="0"/>
                  </a:p>
                </p:txBody>
              </p:sp>
            </mc:Choice>
            <mc:Fallback xmlns="">
              <p:sp>
                <p:nvSpPr>
                  <p:cNvPr id="15" name="Flowchart: Connector 14">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804782" y="3104919"/>
                    <a:ext cx="754157" cy="798901"/>
                  </a:xfrm>
                  <a:prstGeom prst="flowChartConnector">
                    <a:avLst/>
                  </a:prstGeom>
                  <a:blipFill>
                    <a:blip r:embed="rId66"/>
                    <a:stretch>
                      <a:fillRect/>
                    </a:stretch>
                  </a:blipFill>
                  <a:ln>
                    <a:solidFill>
                      <a:schemeClr val="accent1">
                        <a:lumMod val="60000"/>
                        <a:lumOff val="40000"/>
                      </a:schemeClr>
                    </a:solidFill>
                  </a:ln>
                </p:spPr>
                <p:txBody>
                  <a:bodyPr/>
                  <a:lstStyle/>
                  <a:p>
                    <a:r>
                      <a:rPr lang="en-US">
                        <a:noFill/>
                      </a:rPr>
                      <a:t> </a:t>
                    </a:r>
                  </a:p>
                </p:txBody>
              </p:sp>
            </mc:Fallback>
          </mc:AlternateContent>
          <p:cxnSp>
            <p:nvCxnSpPr>
              <p:cNvPr id="96" name="Straight Arrow Connector 95"/>
              <p:cNvCxnSpPr>
                <a:stCxn id="4" idx="6"/>
                <a:endCxn id="163" idx="2"/>
              </p:cNvCxnSpPr>
              <p:nvPr/>
            </p:nvCxnSpPr>
            <p:spPr>
              <a:xfrm flipV="1">
                <a:off x="1560672" y="3932884"/>
                <a:ext cx="820328" cy="4678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2" idx="6"/>
                <a:endCxn id="163" idx="2"/>
              </p:cNvCxnSpPr>
              <p:nvPr/>
            </p:nvCxnSpPr>
            <p:spPr>
              <a:xfrm>
                <a:off x="1565747" y="2558834"/>
                <a:ext cx="815253" cy="1374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 idx="6"/>
                <a:endCxn id="13" idx="2"/>
              </p:cNvCxnSpPr>
              <p:nvPr/>
            </p:nvCxnSpPr>
            <p:spPr>
              <a:xfrm>
                <a:off x="1565747" y="2558834"/>
                <a:ext cx="819711" cy="3749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5" idx="6"/>
                <a:endCxn id="13" idx="2"/>
              </p:cNvCxnSpPr>
              <p:nvPr/>
            </p:nvCxnSpPr>
            <p:spPr>
              <a:xfrm flipV="1">
                <a:off x="1558939" y="2933773"/>
                <a:ext cx="826519" cy="5705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3" idx="6"/>
                <a:endCxn id="185" idx="2"/>
              </p:cNvCxnSpPr>
              <p:nvPr/>
            </p:nvCxnSpPr>
            <p:spPr>
              <a:xfrm flipV="1">
                <a:off x="3139615" y="2933772"/>
                <a:ext cx="275993"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 idx="6"/>
                <a:endCxn id="136" idx="2"/>
              </p:cNvCxnSpPr>
              <p:nvPr/>
            </p:nvCxnSpPr>
            <p:spPr>
              <a:xfrm flipV="1">
                <a:off x="1560672" y="2940134"/>
                <a:ext cx="3172319" cy="2391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Flowchart: Connector 135">
                <a:extLst>
                  <a:ext uri="{FF2B5EF4-FFF2-40B4-BE49-F238E27FC236}">
                    <a16:creationId xmlns:a16="http://schemas.microsoft.com/office/drawing/2014/main" id="{18A5EAEF-4C80-4517-9DE8-3A2511C1DAE0}"/>
                  </a:ext>
                </a:extLst>
              </p:cNvPr>
              <p:cNvSpPr/>
              <p:nvPr/>
            </p:nvSpPr>
            <p:spPr>
              <a:xfrm>
                <a:off x="4732991" y="2540683"/>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142" name="Flowchart: Connector 141">
                <a:extLst>
                  <a:ext uri="{FF2B5EF4-FFF2-40B4-BE49-F238E27FC236}">
                    <a16:creationId xmlns:a16="http://schemas.microsoft.com/office/drawing/2014/main" id="{18A5EAEF-4C80-4517-9DE8-3A2511C1DAE0}"/>
                  </a:ext>
                </a:extLst>
              </p:cNvPr>
              <p:cNvSpPr/>
              <p:nvPr/>
            </p:nvSpPr>
            <p:spPr>
              <a:xfrm>
                <a:off x="2384498" y="5457189"/>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144" name="Straight Arrow Connector 143"/>
              <p:cNvCxnSpPr>
                <a:stCxn id="9" idx="6"/>
                <a:endCxn id="142" idx="2"/>
              </p:cNvCxnSpPr>
              <p:nvPr/>
            </p:nvCxnSpPr>
            <p:spPr>
              <a:xfrm flipV="1">
                <a:off x="1560672" y="5856640"/>
                <a:ext cx="823826" cy="405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5" idx="6"/>
                <a:endCxn id="142" idx="2"/>
              </p:cNvCxnSpPr>
              <p:nvPr/>
            </p:nvCxnSpPr>
            <p:spPr>
              <a:xfrm>
                <a:off x="1558939" y="3504370"/>
                <a:ext cx="825559" cy="2352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4" name="Flowchart: Connector 153">
                <a:extLst>
                  <a:ext uri="{FF2B5EF4-FFF2-40B4-BE49-F238E27FC236}">
                    <a16:creationId xmlns:a16="http://schemas.microsoft.com/office/drawing/2014/main" id="{18A5EAEF-4C80-4517-9DE8-3A2511C1DAE0}"/>
                  </a:ext>
                </a:extLst>
              </p:cNvPr>
              <p:cNvSpPr/>
              <p:nvPr/>
            </p:nvSpPr>
            <p:spPr>
              <a:xfrm>
                <a:off x="3388920" y="5457189"/>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163" name="Flowchart: Connector 162">
                <a:extLst>
                  <a:ext uri="{FF2B5EF4-FFF2-40B4-BE49-F238E27FC236}">
                    <a16:creationId xmlns:a16="http://schemas.microsoft.com/office/drawing/2014/main" id="{18A5EAEF-4C80-4517-9DE8-3A2511C1DAE0}"/>
                  </a:ext>
                </a:extLst>
              </p:cNvPr>
              <p:cNvSpPr/>
              <p:nvPr/>
            </p:nvSpPr>
            <p:spPr>
              <a:xfrm>
                <a:off x="2381000" y="3533433"/>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177" name="Straight Arrow Connector 176"/>
              <p:cNvCxnSpPr>
                <a:stCxn id="142" idx="6"/>
                <a:endCxn id="154" idx="2"/>
              </p:cNvCxnSpPr>
              <p:nvPr/>
            </p:nvCxnSpPr>
            <p:spPr>
              <a:xfrm>
                <a:off x="3138655" y="5856640"/>
                <a:ext cx="2502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5" name="Flowchart: Connector 184">
                <a:extLst>
                  <a:ext uri="{FF2B5EF4-FFF2-40B4-BE49-F238E27FC236}">
                    <a16:creationId xmlns:a16="http://schemas.microsoft.com/office/drawing/2014/main" id="{18A5EAEF-4C80-4517-9DE8-3A2511C1DAE0}"/>
                  </a:ext>
                </a:extLst>
              </p:cNvPr>
              <p:cNvSpPr/>
              <p:nvPr/>
            </p:nvSpPr>
            <p:spPr>
              <a:xfrm>
                <a:off x="3415608" y="2534321"/>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193" name="Straight Arrow Connector 192"/>
              <p:cNvCxnSpPr>
                <a:stCxn id="185" idx="6"/>
                <a:endCxn id="136" idx="2"/>
              </p:cNvCxnSpPr>
              <p:nvPr/>
            </p:nvCxnSpPr>
            <p:spPr>
              <a:xfrm>
                <a:off x="4169765" y="2933772"/>
                <a:ext cx="563226" cy="6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85" idx="6"/>
                <a:endCxn id="201" idx="2"/>
              </p:cNvCxnSpPr>
              <p:nvPr/>
            </p:nvCxnSpPr>
            <p:spPr>
              <a:xfrm>
                <a:off x="4169765" y="2933772"/>
                <a:ext cx="1757848" cy="2440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1" name="Flowchart: Connector 200">
                <a:extLst>
                  <a:ext uri="{FF2B5EF4-FFF2-40B4-BE49-F238E27FC236}">
                    <a16:creationId xmlns:a16="http://schemas.microsoft.com/office/drawing/2014/main" id="{18A5EAEF-4C80-4517-9DE8-3A2511C1DAE0}"/>
                  </a:ext>
                </a:extLst>
              </p:cNvPr>
              <p:cNvSpPr/>
              <p:nvPr/>
            </p:nvSpPr>
            <p:spPr>
              <a:xfrm>
                <a:off x="5927613" y="4974353"/>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204" name="Straight Arrow Connector 203"/>
              <p:cNvCxnSpPr>
                <a:stCxn id="154" idx="6"/>
                <a:endCxn id="201" idx="2"/>
              </p:cNvCxnSpPr>
              <p:nvPr/>
            </p:nvCxnSpPr>
            <p:spPr>
              <a:xfrm flipV="1">
                <a:off x="4143077" y="5373804"/>
                <a:ext cx="1784536" cy="4828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63" idx="6"/>
                <a:endCxn id="223" idx="2"/>
              </p:cNvCxnSpPr>
              <p:nvPr/>
            </p:nvCxnSpPr>
            <p:spPr>
              <a:xfrm flipV="1">
                <a:off x="3135157" y="3438466"/>
                <a:ext cx="2738719" cy="4944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3" name="Flowchart: Connector 222">
                <a:extLst>
                  <a:ext uri="{FF2B5EF4-FFF2-40B4-BE49-F238E27FC236}">
                    <a16:creationId xmlns:a16="http://schemas.microsoft.com/office/drawing/2014/main" id="{18A5EAEF-4C80-4517-9DE8-3A2511C1DAE0}"/>
                  </a:ext>
                </a:extLst>
              </p:cNvPr>
              <p:cNvSpPr/>
              <p:nvPr/>
            </p:nvSpPr>
            <p:spPr>
              <a:xfrm>
                <a:off x="5873876" y="3039015"/>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231" name="Straight Arrow Connector 230"/>
              <p:cNvCxnSpPr>
                <a:stCxn id="136" idx="6"/>
                <a:endCxn id="223" idx="2"/>
              </p:cNvCxnSpPr>
              <p:nvPr/>
            </p:nvCxnSpPr>
            <p:spPr>
              <a:xfrm>
                <a:off x="5487148" y="2940134"/>
                <a:ext cx="386728" cy="498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223" idx="6"/>
                <a:endCxn id="452" idx="2"/>
              </p:cNvCxnSpPr>
              <p:nvPr/>
            </p:nvCxnSpPr>
            <p:spPr>
              <a:xfrm>
                <a:off x="6628033" y="3438466"/>
                <a:ext cx="451925" cy="281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5" name="Straight Arrow Connector 244"/>
              <p:cNvCxnSpPr>
                <a:stCxn id="201" idx="6"/>
                <a:endCxn id="455" idx="2"/>
              </p:cNvCxnSpPr>
              <p:nvPr/>
            </p:nvCxnSpPr>
            <p:spPr>
              <a:xfrm flipV="1">
                <a:off x="6681770" y="4892874"/>
                <a:ext cx="398188" cy="48093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13" name="Rectangle 312"/>
                  <p:cNvSpPr/>
                  <p:nvPr/>
                </p:nvSpPr>
                <p:spPr>
                  <a:xfrm>
                    <a:off x="9900209" y="3430863"/>
                    <a:ext cx="1180432" cy="512377"/>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+1</m:t>
                              </m:r>
                              <m:r>
                                <a:rPr lang="en-US" i="1" dirty="0">
                                  <a:latin typeface="Cambria Math" panose="02040503050406030204" pitchFamily="18" charset="0"/>
                                </a:rPr>
                                <m:t> </m:t>
                              </m:r>
                            </m:sub>
                          </m:sSub>
                        </m:oMath>
                      </m:oMathPara>
                    </a14:m>
                    <a:endParaRPr lang="en-IN" b="1" dirty="0"/>
                  </a:p>
                </p:txBody>
              </p:sp>
            </mc:Choice>
            <mc:Fallback xmlns="">
              <p:sp>
                <p:nvSpPr>
                  <p:cNvPr id="313" name="Rectangle 312"/>
                  <p:cNvSpPr>
                    <a:spLocks noRot="1" noChangeAspect="1" noMove="1" noResize="1" noEditPoints="1" noAdjustHandles="1" noChangeArrowheads="1" noChangeShapeType="1" noTextEdit="1"/>
                  </p:cNvSpPr>
                  <p:nvPr/>
                </p:nvSpPr>
                <p:spPr>
                  <a:xfrm>
                    <a:off x="9900209" y="3430863"/>
                    <a:ext cx="1180432" cy="512377"/>
                  </a:xfrm>
                  <a:prstGeom prst="rect">
                    <a:avLst/>
                  </a:prstGeom>
                  <a:blipFill>
                    <a:blip r:embed="rId6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4" name="Rectangle 313"/>
                  <p:cNvSpPr/>
                  <p:nvPr/>
                </p:nvSpPr>
                <p:spPr>
                  <a:xfrm>
                    <a:off x="9887225" y="4327483"/>
                    <a:ext cx="1330830" cy="512377"/>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𝑡</m:t>
                              </m:r>
                              <m:r>
                                <a:rPr lang="en-US" b="0" i="1" dirty="0" smtClean="0">
                                  <a:latin typeface="Cambria Math" panose="02040503050406030204" pitchFamily="18" charset="0"/>
                                </a:rPr>
                                <m:t>+1</m:t>
                              </m:r>
                              <m:r>
                                <a:rPr lang="en-US" i="1" dirty="0">
                                  <a:latin typeface="Cambria Math" panose="02040503050406030204" pitchFamily="18" charset="0"/>
                                </a:rPr>
                                <m:t> </m:t>
                              </m:r>
                            </m:sub>
                          </m:sSub>
                        </m:oMath>
                      </m:oMathPara>
                    </a14:m>
                    <a:endParaRPr lang="en-IN" b="1" dirty="0"/>
                  </a:p>
                </p:txBody>
              </p:sp>
            </mc:Choice>
            <mc:Fallback xmlns="">
              <p:sp>
                <p:nvSpPr>
                  <p:cNvPr id="314" name="Rectangle 313"/>
                  <p:cNvSpPr>
                    <a:spLocks noRot="1" noChangeAspect="1" noMove="1" noResize="1" noEditPoints="1" noAdjustHandles="1" noChangeArrowheads="1" noChangeShapeType="1" noTextEdit="1"/>
                  </p:cNvSpPr>
                  <p:nvPr/>
                </p:nvSpPr>
                <p:spPr>
                  <a:xfrm>
                    <a:off x="9887225" y="4327483"/>
                    <a:ext cx="1330830" cy="512377"/>
                  </a:xfrm>
                  <a:prstGeom prst="rect">
                    <a:avLst/>
                  </a:prstGeom>
                  <a:blipFill>
                    <a:blip r:embed="rId6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9" name="Flowchart: Connector 438">
                    <a:extLst>
                      <a:ext uri="{FF2B5EF4-FFF2-40B4-BE49-F238E27FC236}">
                        <a16:creationId xmlns:a16="http://schemas.microsoft.com/office/drawing/2014/main" id="{18A5EAEF-4C80-4517-9DE8-3A2511C1DAE0}"/>
                      </a:ext>
                    </a:extLst>
                  </p:cNvPr>
                  <p:cNvSpPr/>
                  <p:nvPr/>
                </p:nvSpPr>
                <p:spPr>
                  <a:xfrm>
                    <a:off x="5927614" y="4006684"/>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dirty="0" smtClean="0">
                              <a:solidFill>
                                <a:schemeClr val="tx1"/>
                              </a:solidFill>
                              <a:latin typeface="Cambria Math" panose="02040503050406030204" pitchFamily="18" charset="0"/>
                              <a:ea typeface="Cambria Math" panose="02040503050406030204" pitchFamily="18" charset="0"/>
                            </a:rPr>
                            <m:t>∆</m:t>
                          </m:r>
                          <m:r>
                            <a:rPr lang="en-US" sz="1600" i="1" dirty="0" smtClean="0">
                              <a:solidFill>
                                <a:schemeClr val="tx1"/>
                              </a:solidFill>
                              <a:latin typeface="Cambria Math" panose="02040503050406030204" pitchFamily="18" charset="0"/>
                              <a:ea typeface="Cambria Math" panose="02040503050406030204" pitchFamily="18" charset="0"/>
                            </a:rPr>
                            <m:t>𝑡</m:t>
                          </m:r>
                        </m:oMath>
                      </m:oMathPara>
                    </a14:m>
                    <a:endParaRPr lang="en-IN" sz="1050" b="1" baseline="-25000" dirty="0">
                      <a:solidFill>
                        <a:schemeClr val="tx1"/>
                      </a:solidFill>
                    </a:endParaRPr>
                  </a:p>
                </p:txBody>
              </p:sp>
            </mc:Choice>
            <mc:Fallback xmlns="">
              <p:sp>
                <p:nvSpPr>
                  <p:cNvPr id="439" name="Flowchart: Connector 438">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5927614" y="4006684"/>
                    <a:ext cx="754157" cy="798901"/>
                  </a:xfrm>
                  <a:prstGeom prst="flowChartConnector">
                    <a:avLst/>
                  </a:prstGeom>
                  <a:blipFill>
                    <a:blip r:embed="rId69"/>
                    <a:stretch>
                      <a:fillRect/>
                    </a:stretch>
                  </a:blipFill>
                  <a:ln>
                    <a:solidFill>
                      <a:schemeClr val="accent1">
                        <a:lumMod val="60000"/>
                        <a:lumOff val="40000"/>
                      </a:schemeClr>
                    </a:solidFill>
                  </a:ln>
                </p:spPr>
                <p:txBody>
                  <a:bodyPr/>
                  <a:lstStyle/>
                  <a:p>
                    <a:r>
                      <a:rPr lang="en-US">
                        <a:noFill/>
                      </a:rPr>
                      <a:t> </a:t>
                    </a:r>
                  </a:p>
                </p:txBody>
              </p:sp>
            </mc:Fallback>
          </mc:AlternateContent>
          <p:cxnSp>
            <p:nvCxnSpPr>
              <p:cNvPr id="440" name="Straight Arrow Connector 439"/>
              <p:cNvCxnSpPr>
                <a:stCxn id="439" idx="6"/>
                <a:endCxn id="452" idx="2"/>
              </p:cNvCxnSpPr>
              <p:nvPr/>
            </p:nvCxnSpPr>
            <p:spPr>
              <a:xfrm flipV="1">
                <a:off x="6681771" y="3719560"/>
                <a:ext cx="398187" cy="6865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4" name="Straight Arrow Connector 443"/>
              <p:cNvCxnSpPr>
                <a:stCxn id="439" idx="6"/>
                <a:endCxn id="455" idx="2"/>
              </p:cNvCxnSpPr>
              <p:nvPr/>
            </p:nvCxnSpPr>
            <p:spPr>
              <a:xfrm>
                <a:off x="6681771" y="4406135"/>
                <a:ext cx="398187" cy="4867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52" name="Flowchart: Connector 451">
                <a:extLst>
                  <a:ext uri="{FF2B5EF4-FFF2-40B4-BE49-F238E27FC236}">
                    <a16:creationId xmlns:a16="http://schemas.microsoft.com/office/drawing/2014/main" id="{18A5EAEF-4C80-4517-9DE8-3A2511C1DAE0}"/>
                  </a:ext>
                </a:extLst>
              </p:cNvPr>
              <p:cNvSpPr/>
              <p:nvPr/>
            </p:nvSpPr>
            <p:spPr>
              <a:xfrm>
                <a:off x="7079958" y="3320109"/>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455" name="Flowchart: Connector 454">
                <a:extLst>
                  <a:ext uri="{FF2B5EF4-FFF2-40B4-BE49-F238E27FC236}">
                    <a16:creationId xmlns:a16="http://schemas.microsoft.com/office/drawing/2014/main" id="{18A5EAEF-4C80-4517-9DE8-3A2511C1DAE0}"/>
                  </a:ext>
                </a:extLst>
              </p:cNvPr>
              <p:cNvSpPr/>
              <p:nvPr/>
            </p:nvSpPr>
            <p:spPr>
              <a:xfrm>
                <a:off x="7079958" y="4493423"/>
                <a:ext cx="754157" cy="798901"/>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730" name="Flowchart: Connector 729">
                <a:extLst>
                  <a:ext uri="{FF2B5EF4-FFF2-40B4-BE49-F238E27FC236}">
                    <a16:creationId xmlns:a16="http://schemas.microsoft.com/office/drawing/2014/main" id="{18A5EAEF-4C80-4517-9DE8-3A2511C1DAE0}"/>
                  </a:ext>
                </a:extLst>
              </p:cNvPr>
              <p:cNvSpPr/>
              <p:nvPr/>
            </p:nvSpPr>
            <p:spPr>
              <a:xfrm>
                <a:off x="8693176" y="3286224"/>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40" name="Straight Arrow Connector 739"/>
              <p:cNvCxnSpPr>
                <a:stCxn id="452" idx="6"/>
                <a:endCxn id="730" idx="2"/>
              </p:cNvCxnSpPr>
              <p:nvPr/>
            </p:nvCxnSpPr>
            <p:spPr>
              <a:xfrm flipV="1">
                <a:off x="7834115" y="3685675"/>
                <a:ext cx="859061" cy="3388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7" name="Straight Arrow Connector 746"/>
              <p:cNvCxnSpPr>
                <a:stCxn id="2" idx="6"/>
                <a:endCxn id="730" idx="2"/>
              </p:cNvCxnSpPr>
              <p:nvPr/>
            </p:nvCxnSpPr>
            <p:spPr>
              <a:xfrm>
                <a:off x="1565747" y="2558834"/>
                <a:ext cx="7127429" cy="11268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51" name="Flowchart: Connector 750">
                <a:extLst>
                  <a:ext uri="{FF2B5EF4-FFF2-40B4-BE49-F238E27FC236}">
                    <a16:creationId xmlns:a16="http://schemas.microsoft.com/office/drawing/2014/main" id="{18A5EAEF-4C80-4517-9DE8-3A2511C1DAE0}"/>
                  </a:ext>
                </a:extLst>
              </p:cNvPr>
              <p:cNvSpPr/>
              <p:nvPr/>
            </p:nvSpPr>
            <p:spPr>
              <a:xfrm>
                <a:off x="8693175" y="4178458"/>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54" name="Straight Arrow Connector 753"/>
              <p:cNvCxnSpPr>
                <a:stCxn id="455" idx="6"/>
                <a:endCxn id="751" idx="2"/>
              </p:cNvCxnSpPr>
              <p:nvPr/>
            </p:nvCxnSpPr>
            <p:spPr>
              <a:xfrm flipV="1">
                <a:off x="7834115" y="4577909"/>
                <a:ext cx="859060" cy="3149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57" name="Straight Arrow Connector 756"/>
              <p:cNvCxnSpPr>
                <a:stCxn id="15" idx="6"/>
                <a:endCxn id="751" idx="2"/>
              </p:cNvCxnSpPr>
              <p:nvPr/>
            </p:nvCxnSpPr>
            <p:spPr>
              <a:xfrm>
                <a:off x="1558939" y="3504370"/>
                <a:ext cx="7134236" cy="1073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61" name="Straight Arrow Connector 760"/>
              <p:cNvCxnSpPr>
                <a:stCxn id="730" idx="6"/>
                <a:endCxn id="313" idx="1"/>
              </p:cNvCxnSpPr>
              <p:nvPr/>
            </p:nvCxnSpPr>
            <p:spPr>
              <a:xfrm>
                <a:off x="9447332" y="3685675"/>
                <a:ext cx="452877" cy="1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2" name="Straight Arrow Connector 761"/>
              <p:cNvCxnSpPr>
                <a:stCxn id="751" idx="6"/>
                <a:endCxn id="314" idx="1"/>
              </p:cNvCxnSpPr>
              <p:nvPr/>
            </p:nvCxnSpPr>
            <p:spPr>
              <a:xfrm>
                <a:off x="9447331" y="4577909"/>
                <a:ext cx="439895" cy="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p:cNvCxnSpPr>
                <a:endCxn id="2" idx="2"/>
              </p:cNvCxnSpPr>
              <p:nvPr/>
            </p:nvCxnSpPr>
            <p:spPr>
              <a:xfrm>
                <a:off x="416898" y="2558833"/>
                <a:ext cx="3946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2" name="Straight Arrow Connector 771"/>
              <p:cNvCxnSpPr>
                <a:endCxn id="15" idx="2"/>
              </p:cNvCxnSpPr>
              <p:nvPr/>
            </p:nvCxnSpPr>
            <p:spPr>
              <a:xfrm>
                <a:off x="416898" y="3504369"/>
                <a:ext cx="387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18" name="Flowchart: Connector 217">
                  <a:extLst>
                    <a:ext uri="{FF2B5EF4-FFF2-40B4-BE49-F238E27FC236}">
                      <a16:creationId xmlns:a16="http://schemas.microsoft.com/office/drawing/2014/main" id="{18A5EAEF-4C80-4517-9DE8-3A2511C1DAE0}"/>
                    </a:ext>
                  </a:extLst>
                </p:cNvPr>
                <p:cNvSpPr/>
                <p:nvPr/>
              </p:nvSpPr>
              <p:spPr>
                <a:xfrm>
                  <a:off x="3475690" y="6108639"/>
                  <a:ext cx="614815" cy="627392"/>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𝑢</m:t>
                        </m:r>
                        <m:r>
                          <a:rPr lang="en-US" sz="1400" i="1" baseline="-25000" dirty="0">
                            <a:solidFill>
                              <a:schemeClr val="bg1"/>
                            </a:solidFill>
                            <a:latin typeface="Cambria Math" panose="02040503050406030204" pitchFamily="18" charset="0"/>
                          </a:rPr>
                          <m:t>𝑡</m:t>
                        </m:r>
                      </m:oMath>
                    </m:oMathPara>
                  </a14:m>
                  <a:endParaRPr lang="en-IN" sz="1400" b="1" dirty="0">
                    <a:solidFill>
                      <a:schemeClr val="bg1"/>
                    </a:solidFill>
                  </a:endParaRPr>
                </a:p>
              </p:txBody>
            </p:sp>
          </mc:Choice>
          <mc:Fallback>
            <p:sp>
              <p:nvSpPr>
                <p:cNvPr id="218" name="Flowchart: Connector 217">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3475690" y="6108639"/>
                  <a:ext cx="614815" cy="627392"/>
                </a:xfrm>
                <a:prstGeom prst="flowChartConnector">
                  <a:avLst/>
                </a:prstGeom>
                <a:blipFill>
                  <a:blip r:embed="rId70"/>
                  <a:stretch>
                    <a:fillRect/>
                  </a:stretch>
                </a:blipFill>
                <a:ln>
                  <a:solidFill>
                    <a:schemeClr val="accent1">
                      <a:lumMod val="60000"/>
                      <a:lumOff val="40000"/>
                    </a:schemeClr>
                  </a:solidFill>
                </a:ln>
              </p:spPr>
              <p:txBody>
                <a:bodyPr/>
                <a:lstStyle/>
                <a:p>
                  <a:r>
                    <a:rPr lang="en-US">
                      <a:noFill/>
                    </a:rPr>
                    <a:t> </a:t>
                  </a:r>
                </a:p>
              </p:txBody>
            </p:sp>
          </mc:Fallback>
        </mc:AlternateContent>
        <p:cxnSp>
          <p:nvCxnSpPr>
            <p:cNvPr id="219" name="Straight Arrow Connector 218"/>
            <p:cNvCxnSpPr>
              <a:stCxn id="218" idx="0"/>
              <a:endCxn id="223" idx="2"/>
            </p:cNvCxnSpPr>
            <p:nvPr/>
          </p:nvCxnSpPr>
          <p:spPr>
            <a:xfrm flipV="1">
              <a:off x="3783098" y="3834773"/>
              <a:ext cx="917055" cy="2273866"/>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9267228" y="3595856"/>
              <a:ext cx="2286580" cy="1835871"/>
              <a:chOff x="9267228" y="3595856"/>
              <a:chExt cx="2286580" cy="1835871"/>
            </a:xfrm>
          </p:grpSpPr>
          <p:grpSp>
            <p:nvGrpSpPr>
              <p:cNvPr id="3" name="Group 2"/>
              <p:cNvGrpSpPr/>
              <p:nvPr/>
            </p:nvGrpSpPr>
            <p:grpSpPr>
              <a:xfrm>
                <a:off x="9267228" y="3595856"/>
                <a:ext cx="2286580" cy="1662217"/>
                <a:chOff x="8292625" y="859046"/>
                <a:chExt cx="2286580" cy="1662217"/>
              </a:xfrm>
            </p:grpSpPr>
            <p:grpSp>
              <p:nvGrpSpPr>
                <p:cNvPr id="30" name="Group 29"/>
                <p:cNvGrpSpPr/>
                <p:nvPr/>
              </p:nvGrpSpPr>
              <p:grpSpPr>
                <a:xfrm>
                  <a:off x="8292625" y="859046"/>
                  <a:ext cx="2286580" cy="1662217"/>
                  <a:chOff x="8545174" y="3479733"/>
                  <a:chExt cx="2286580" cy="1662217"/>
                </a:xfrm>
              </p:grpSpPr>
              <p:grpSp>
                <p:nvGrpSpPr>
                  <p:cNvPr id="24" name="Group 23"/>
                  <p:cNvGrpSpPr/>
                  <p:nvPr/>
                </p:nvGrpSpPr>
                <p:grpSpPr>
                  <a:xfrm>
                    <a:off x="8903416" y="3479733"/>
                    <a:ext cx="1652869" cy="1662217"/>
                    <a:chOff x="8903416" y="3479733"/>
                    <a:chExt cx="1652869" cy="1662217"/>
                  </a:xfrm>
                </p:grpSpPr>
                <p:sp>
                  <p:nvSpPr>
                    <p:cNvPr id="7" name="Oval 6"/>
                    <p:cNvSpPr/>
                    <p:nvPr/>
                  </p:nvSpPr>
                  <p:spPr>
                    <a:xfrm>
                      <a:off x="8903416" y="3479733"/>
                      <a:ext cx="1645920" cy="1662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7" name="Group 56"/>
                    <p:cNvGrpSpPr/>
                    <p:nvPr/>
                  </p:nvGrpSpPr>
                  <p:grpSpPr>
                    <a:xfrm>
                      <a:off x="9082016" y="3945368"/>
                      <a:ext cx="1367935" cy="826863"/>
                      <a:chOff x="804782" y="2159383"/>
                      <a:chExt cx="8642551" cy="4502223"/>
                    </a:xfrm>
                  </p:grpSpPr>
                  <mc:AlternateContent xmlns:mc="http://schemas.openxmlformats.org/markup-compatibility/2006" xmlns:a14="http://schemas.microsoft.com/office/drawing/2010/main">
                    <mc:Choice Requires="a14">
                      <p:sp>
                        <p:nvSpPr>
                          <p:cNvPr id="58" name="Flowchart: Connector 57">
                            <a:extLst>
                              <a:ext uri="{FF2B5EF4-FFF2-40B4-BE49-F238E27FC236}">
                                <a16:creationId xmlns:a16="http://schemas.microsoft.com/office/drawing/2014/main" id="{5E4F9CDB-DA78-460D-9879-965CF9C53E94}"/>
                              </a:ext>
                            </a:extLst>
                          </p:cNvPr>
                          <p:cNvSpPr/>
                          <p:nvPr/>
                        </p:nvSpPr>
                        <p:spPr>
                          <a:xfrm>
                            <a:off x="811590" y="2159383"/>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500" i="1" dirty="0" smtClean="0">
                                      <a:solidFill>
                                        <a:schemeClr val="tx1"/>
                                      </a:solidFill>
                                      <a:latin typeface="Cambria Math" panose="02040503050406030204" pitchFamily="18" charset="0"/>
                                    </a:rPr>
                                    <m:t> </m:t>
                                  </m:r>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i="1" dirty="0">
                                          <a:solidFill>
                                            <a:schemeClr val="tx1"/>
                                          </a:solidFill>
                                          <a:latin typeface="Cambria Math" panose="02040503050406030204" pitchFamily="18" charset="0"/>
                                        </a:rPr>
                                        <m:t>0,</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a:p>
                          <a:p>
                            <a:pPr algn="ctr"/>
                            <a:endParaRPr lang="en-IN" sz="1600" dirty="0"/>
                          </a:p>
                        </p:txBody>
                      </p:sp>
                    </mc:Choice>
                    <mc:Fallback xmlns="">
                      <p:sp>
                        <p:nvSpPr>
                          <p:cNvPr id="58" name="Flowchart: Connector 57">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811590" y="2159383"/>
                            <a:ext cx="754157" cy="798901"/>
                          </a:xfrm>
                          <a:prstGeom prst="flowChartConnector">
                            <a:avLst/>
                          </a:prstGeom>
                          <a:blipFill>
                            <a:blip r:embed="rId74"/>
                            <a:stretch>
                              <a:fillRect r="-42857"/>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Flowchart: Connector 58">
                            <a:extLst>
                              <a:ext uri="{FF2B5EF4-FFF2-40B4-BE49-F238E27FC236}">
                                <a16:creationId xmlns:a16="http://schemas.microsoft.com/office/drawing/2014/main" id="{9CA6EB65-1364-4D18-A073-320146B9B272}"/>
                              </a:ext>
                            </a:extLst>
                          </p:cNvPr>
                          <p:cNvSpPr/>
                          <p:nvPr/>
                        </p:nvSpPr>
                        <p:spPr>
                          <a:xfrm>
                            <a:off x="806515" y="4001287"/>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bg1"/>
                                      </a:solidFill>
                                      <a:latin typeface="Cambria Math" panose="02040503050406030204" pitchFamily="18" charset="0"/>
                                    </a:rPr>
                                    <m:t> </m:t>
                                  </m:r>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0</m:t>
                                      </m:r>
                                    </m:sub>
                                  </m:sSub>
                                </m:oMath>
                              </m:oMathPara>
                            </a14:m>
                            <a:endParaRPr lang="en-IN" sz="1000" dirty="0">
                              <a:solidFill>
                                <a:schemeClr val="bg1"/>
                              </a:solidFill>
                            </a:endParaRPr>
                          </a:p>
                        </p:txBody>
                      </p:sp>
                    </mc:Choice>
                    <mc:Fallback xmlns="">
                      <p:sp>
                        <p:nvSpPr>
                          <p:cNvPr id="59" name="Flowchart: Connector 58">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806515" y="4001287"/>
                            <a:ext cx="754157" cy="798901"/>
                          </a:xfrm>
                          <a:prstGeom prst="flowChartConnector">
                            <a:avLst/>
                          </a:prstGeom>
                          <a:blipFill>
                            <a:blip r:embed="rId75"/>
                            <a:stretch>
                              <a:fillRect/>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Flowchart: Connector 59">
                            <a:extLst>
                              <a:ext uri="{FF2B5EF4-FFF2-40B4-BE49-F238E27FC236}">
                                <a16:creationId xmlns:a16="http://schemas.microsoft.com/office/drawing/2014/main" id="{9CA6EB65-1364-4D18-A073-320146B9B272}"/>
                              </a:ext>
                            </a:extLst>
                          </p:cNvPr>
                          <p:cNvSpPr/>
                          <p:nvPr/>
                        </p:nvSpPr>
                        <p:spPr>
                          <a:xfrm>
                            <a:off x="806515" y="4931996"/>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xmlns="">
                      <p:sp>
                        <p:nvSpPr>
                          <p:cNvPr id="60" name="Flowchart: Connector 59">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806515" y="4931996"/>
                            <a:ext cx="754157" cy="798901"/>
                          </a:xfrm>
                          <a:prstGeom prst="flowChartConnector">
                            <a:avLst/>
                          </a:prstGeom>
                          <a:blipFill>
                            <a:blip r:embed="rId76"/>
                            <a:stretch>
                              <a:fillRect/>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Flowchart: Connector 60">
                            <a:extLst>
                              <a:ext uri="{FF2B5EF4-FFF2-40B4-BE49-F238E27FC236}">
                                <a16:creationId xmlns:a16="http://schemas.microsoft.com/office/drawing/2014/main" id="{9CA6EB65-1364-4D18-A073-320146B9B272}"/>
                              </a:ext>
                            </a:extLst>
                          </p:cNvPr>
                          <p:cNvSpPr/>
                          <p:nvPr/>
                        </p:nvSpPr>
                        <p:spPr>
                          <a:xfrm>
                            <a:off x="806515" y="5862705"/>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xmlns="">
                      <p:sp>
                        <p:nvSpPr>
                          <p:cNvPr id="61" name="Flowchart: Connector 60">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806515" y="5862705"/>
                            <a:ext cx="754157" cy="798901"/>
                          </a:xfrm>
                          <a:prstGeom prst="flowChartConnector">
                            <a:avLst/>
                          </a:prstGeom>
                          <a:blipFill>
                            <a:blip r:embed="rId77"/>
                            <a:stretch>
                              <a:fillRect/>
                            </a:stretch>
                          </a:blipFill>
                          <a:ln>
                            <a:solidFill>
                              <a:schemeClr val="accent1">
                                <a:lumMod val="60000"/>
                                <a:lumOff val="40000"/>
                              </a:schemeClr>
                            </a:solidFill>
                          </a:ln>
                        </p:spPr>
                        <p:txBody>
                          <a:bodyPr/>
                          <a:lstStyle/>
                          <a:p>
                            <a:r>
                              <a:rPr lang="en-US">
                                <a:noFill/>
                              </a:rPr>
                              <a:t> </a:t>
                            </a:r>
                          </a:p>
                        </p:txBody>
                      </p:sp>
                    </mc:Fallback>
                  </mc:AlternateContent>
                  <p:sp>
                    <p:nvSpPr>
                      <p:cNvPr id="62" name="Flowchart: Connector 61">
                        <a:extLst>
                          <a:ext uri="{FF2B5EF4-FFF2-40B4-BE49-F238E27FC236}">
                            <a16:creationId xmlns:a16="http://schemas.microsoft.com/office/drawing/2014/main" id="{18A5EAEF-4C80-4517-9DE8-3A2511C1DAE0}"/>
                          </a:ext>
                        </a:extLst>
                      </p:cNvPr>
                      <p:cNvSpPr/>
                      <p:nvPr/>
                    </p:nvSpPr>
                    <p:spPr>
                      <a:xfrm>
                        <a:off x="2385458" y="2534322"/>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xmlns:a14="http://schemas.microsoft.com/office/drawing/2010/main">
                    <mc:Choice Requires="a14">
                      <p:sp>
                        <p:nvSpPr>
                          <p:cNvPr id="63" name="Flowchart: Connector 62">
                            <a:extLst>
                              <a:ext uri="{FF2B5EF4-FFF2-40B4-BE49-F238E27FC236}">
                                <a16:creationId xmlns:a16="http://schemas.microsoft.com/office/drawing/2014/main" id="{5E4F9CDB-DA78-460D-9879-965CF9C53E94}"/>
                              </a:ext>
                            </a:extLst>
                          </p:cNvPr>
                          <p:cNvSpPr/>
                          <p:nvPr/>
                        </p:nvSpPr>
                        <p:spPr>
                          <a:xfrm>
                            <a:off x="804782" y="3104919"/>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b="0" i="1" dirty="0" smtClean="0">
                                          <a:solidFill>
                                            <a:schemeClr val="tx1"/>
                                          </a:solidFill>
                                          <a:latin typeface="Cambria Math" panose="02040503050406030204" pitchFamily="18" charset="0"/>
                                        </a:rPr>
                                        <m:t>1</m:t>
                                      </m:r>
                                      <m:r>
                                        <a:rPr lang="en-US" sz="500" i="1" dirty="0">
                                          <a:solidFill>
                                            <a:schemeClr val="tx1"/>
                                          </a:solidFill>
                                          <a:latin typeface="Cambria Math" panose="02040503050406030204" pitchFamily="18" charset="0"/>
                                        </a:rPr>
                                        <m:t>,</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smtClean="0"/>
                          </a:p>
                          <a:p>
                            <a:pPr algn="ctr"/>
                            <a:endParaRPr lang="en-IN" sz="1600" b="1" dirty="0"/>
                          </a:p>
                          <a:p>
                            <a:pPr algn="ctr"/>
                            <a:endParaRPr lang="en-IN" sz="1600" dirty="0"/>
                          </a:p>
                        </p:txBody>
                      </p:sp>
                    </mc:Choice>
                    <mc:Fallback xmlns="">
                      <p:sp>
                        <p:nvSpPr>
                          <p:cNvPr id="63" name="Flowchart: Connector 62">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804782" y="3104919"/>
                            <a:ext cx="754157" cy="798901"/>
                          </a:xfrm>
                          <a:prstGeom prst="flowChartConnector">
                            <a:avLst/>
                          </a:prstGeom>
                          <a:blipFill>
                            <a:blip r:embed="rId78"/>
                            <a:stretch>
                              <a:fillRect t="-7692" r="-31818"/>
                            </a:stretch>
                          </a:blipFill>
                          <a:ln>
                            <a:solidFill>
                              <a:schemeClr val="accent1">
                                <a:lumMod val="60000"/>
                                <a:lumOff val="40000"/>
                              </a:schemeClr>
                            </a:solidFill>
                          </a:ln>
                        </p:spPr>
                        <p:txBody>
                          <a:bodyPr/>
                          <a:lstStyle/>
                          <a:p>
                            <a:r>
                              <a:rPr lang="en-US">
                                <a:noFill/>
                              </a:rPr>
                              <a:t> </a:t>
                            </a:r>
                          </a:p>
                        </p:txBody>
                      </p:sp>
                    </mc:Fallback>
                  </mc:AlternateContent>
                  <p:cxnSp>
                    <p:nvCxnSpPr>
                      <p:cNvPr id="64" name="Straight Arrow Connector 63"/>
                      <p:cNvCxnSpPr>
                        <a:stCxn id="59" idx="6"/>
                        <a:endCxn id="75" idx="2"/>
                      </p:cNvCxnSpPr>
                      <p:nvPr/>
                    </p:nvCxnSpPr>
                    <p:spPr>
                      <a:xfrm flipV="1">
                        <a:off x="1560672" y="3932884"/>
                        <a:ext cx="820328" cy="4678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8" idx="6"/>
                        <a:endCxn id="75" idx="2"/>
                      </p:cNvCxnSpPr>
                      <p:nvPr/>
                    </p:nvCxnSpPr>
                    <p:spPr>
                      <a:xfrm>
                        <a:off x="1565747" y="2558834"/>
                        <a:ext cx="815253" cy="1374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8" idx="6"/>
                        <a:endCxn id="62" idx="2"/>
                      </p:cNvCxnSpPr>
                      <p:nvPr/>
                    </p:nvCxnSpPr>
                    <p:spPr>
                      <a:xfrm>
                        <a:off x="1565747" y="2558834"/>
                        <a:ext cx="819711" cy="3749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6"/>
                        <a:endCxn id="62" idx="2"/>
                      </p:cNvCxnSpPr>
                      <p:nvPr/>
                    </p:nvCxnSpPr>
                    <p:spPr>
                      <a:xfrm flipV="1">
                        <a:off x="1558939" y="2933773"/>
                        <a:ext cx="826519" cy="5705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2" idx="6"/>
                        <a:endCxn id="77" idx="2"/>
                      </p:cNvCxnSpPr>
                      <p:nvPr/>
                    </p:nvCxnSpPr>
                    <p:spPr>
                      <a:xfrm flipV="1">
                        <a:off x="3139615" y="2933772"/>
                        <a:ext cx="275993"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0" idx="6"/>
                        <a:endCxn id="70" idx="2"/>
                      </p:cNvCxnSpPr>
                      <p:nvPr/>
                    </p:nvCxnSpPr>
                    <p:spPr>
                      <a:xfrm flipV="1">
                        <a:off x="1560672" y="2940134"/>
                        <a:ext cx="3172319" cy="2391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Flowchart: Connector 69">
                        <a:extLst>
                          <a:ext uri="{FF2B5EF4-FFF2-40B4-BE49-F238E27FC236}">
                            <a16:creationId xmlns:a16="http://schemas.microsoft.com/office/drawing/2014/main" id="{18A5EAEF-4C80-4517-9DE8-3A2511C1DAE0}"/>
                          </a:ext>
                        </a:extLst>
                      </p:cNvPr>
                      <p:cNvSpPr/>
                      <p:nvPr/>
                    </p:nvSpPr>
                    <p:spPr>
                      <a:xfrm>
                        <a:off x="4732991" y="2540683"/>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71" name="Flowchart: Connector 70">
                        <a:extLst>
                          <a:ext uri="{FF2B5EF4-FFF2-40B4-BE49-F238E27FC236}">
                            <a16:creationId xmlns:a16="http://schemas.microsoft.com/office/drawing/2014/main" id="{18A5EAEF-4C80-4517-9DE8-3A2511C1DAE0}"/>
                          </a:ext>
                        </a:extLst>
                      </p:cNvPr>
                      <p:cNvSpPr/>
                      <p:nvPr/>
                    </p:nvSpPr>
                    <p:spPr>
                      <a:xfrm>
                        <a:off x="2384498" y="5457189"/>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72" name="Straight Arrow Connector 71"/>
                      <p:cNvCxnSpPr>
                        <a:stCxn id="61" idx="6"/>
                        <a:endCxn id="71" idx="2"/>
                      </p:cNvCxnSpPr>
                      <p:nvPr/>
                    </p:nvCxnSpPr>
                    <p:spPr>
                      <a:xfrm flipV="1">
                        <a:off x="1560672" y="5856640"/>
                        <a:ext cx="823826" cy="405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6"/>
                        <a:endCxn id="71" idx="2"/>
                      </p:cNvCxnSpPr>
                      <p:nvPr/>
                    </p:nvCxnSpPr>
                    <p:spPr>
                      <a:xfrm>
                        <a:off x="1558939" y="3504370"/>
                        <a:ext cx="825559" cy="2352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Flowchart: Connector 73">
                        <a:extLst>
                          <a:ext uri="{FF2B5EF4-FFF2-40B4-BE49-F238E27FC236}">
                            <a16:creationId xmlns:a16="http://schemas.microsoft.com/office/drawing/2014/main" id="{18A5EAEF-4C80-4517-9DE8-3A2511C1DAE0}"/>
                          </a:ext>
                        </a:extLst>
                      </p:cNvPr>
                      <p:cNvSpPr/>
                      <p:nvPr/>
                    </p:nvSpPr>
                    <p:spPr>
                      <a:xfrm>
                        <a:off x="3388920" y="5457189"/>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75" name="Flowchart: Connector 74">
                        <a:extLst>
                          <a:ext uri="{FF2B5EF4-FFF2-40B4-BE49-F238E27FC236}">
                            <a16:creationId xmlns:a16="http://schemas.microsoft.com/office/drawing/2014/main" id="{18A5EAEF-4C80-4517-9DE8-3A2511C1DAE0}"/>
                          </a:ext>
                        </a:extLst>
                      </p:cNvPr>
                      <p:cNvSpPr/>
                      <p:nvPr/>
                    </p:nvSpPr>
                    <p:spPr>
                      <a:xfrm>
                        <a:off x="2381000" y="3533433"/>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76" name="Straight Arrow Connector 75"/>
                      <p:cNvCxnSpPr>
                        <a:stCxn id="71" idx="6"/>
                        <a:endCxn id="74" idx="2"/>
                      </p:cNvCxnSpPr>
                      <p:nvPr/>
                    </p:nvCxnSpPr>
                    <p:spPr>
                      <a:xfrm>
                        <a:off x="3138655" y="5856640"/>
                        <a:ext cx="2502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lowchart: Connector 76">
                        <a:extLst>
                          <a:ext uri="{FF2B5EF4-FFF2-40B4-BE49-F238E27FC236}">
                            <a16:creationId xmlns:a16="http://schemas.microsoft.com/office/drawing/2014/main" id="{18A5EAEF-4C80-4517-9DE8-3A2511C1DAE0}"/>
                          </a:ext>
                        </a:extLst>
                      </p:cNvPr>
                      <p:cNvSpPr/>
                      <p:nvPr/>
                    </p:nvSpPr>
                    <p:spPr>
                      <a:xfrm>
                        <a:off x="3415608" y="2534321"/>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8" name="Straight Arrow Connector 77"/>
                      <p:cNvCxnSpPr>
                        <a:stCxn id="77" idx="6"/>
                        <a:endCxn id="70" idx="2"/>
                      </p:cNvCxnSpPr>
                      <p:nvPr/>
                    </p:nvCxnSpPr>
                    <p:spPr>
                      <a:xfrm>
                        <a:off x="4169765" y="2933772"/>
                        <a:ext cx="563226" cy="6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7" idx="6"/>
                        <a:endCxn id="80" idx="2"/>
                      </p:cNvCxnSpPr>
                      <p:nvPr/>
                    </p:nvCxnSpPr>
                    <p:spPr>
                      <a:xfrm>
                        <a:off x="4169765" y="2933772"/>
                        <a:ext cx="1757848" cy="2440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Flowchart: Connector 79">
                        <a:extLst>
                          <a:ext uri="{FF2B5EF4-FFF2-40B4-BE49-F238E27FC236}">
                            <a16:creationId xmlns:a16="http://schemas.microsoft.com/office/drawing/2014/main" id="{18A5EAEF-4C80-4517-9DE8-3A2511C1DAE0}"/>
                          </a:ext>
                        </a:extLst>
                      </p:cNvPr>
                      <p:cNvSpPr/>
                      <p:nvPr/>
                    </p:nvSpPr>
                    <p:spPr>
                      <a:xfrm>
                        <a:off x="5927613" y="4974353"/>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1" name="Straight Arrow Connector 80"/>
                      <p:cNvCxnSpPr>
                        <a:stCxn id="74" idx="6"/>
                        <a:endCxn id="80" idx="2"/>
                      </p:cNvCxnSpPr>
                      <p:nvPr/>
                    </p:nvCxnSpPr>
                    <p:spPr>
                      <a:xfrm flipV="1">
                        <a:off x="4143077" y="5373804"/>
                        <a:ext cx="1784536" cy="4828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6"/>
                        <a:endCxn id="83" idx="2"/>
                      </p:cNvCxnSpPr>
                      <p:nvPr/>
                    </p:nvCxnSpPr>
                    <p:spPr>
                      <a:xfrm flipV="1">
                        <a:off x="3135157" y="3438466"/>
                        <a:ext cx="2738719" cy="4944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Flowchart: Connector 82">
                        <a:extLst>
                          <a:ext uri="{FF2B5EF4-FFF2-40B4-BE49-F238E27FC236}">
                            <a16:creationId xmlns:a16="http://schemas.microsoft.com/office/drawing/2014/main" id="{18A5EAEF-4C80-4517-9DE8-3A2511C1DAE0}"/>
                          </a:ext>
                        </a:extLst>
                      </p:cNvPr>
                      <p:cNvSpPr/>
                      <p:nvPr/>
                    </p:nvSpPr>
                    <p:spPr>
                      <a:xfrm>
                        <a:off x="5873876" y="3039015"/>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4" name="Straight Arrow Connector 83"/>
                      <p:cNvCxnSpPr>
                        <a:stCxn id="70" idx="6"/>
                        <a:endCxn id="83" idx="2"/>
                      </p:cNvCxnSpPr>
                      <p:nvPr/>
                    </p:nvCxnSpPr>
                    <p:spPr>
                      <a:xfrm>
                        <a:off x="5487148" y="2940134"/>
                        <a:ext cx="386728" cy="498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6"/>
                        <a:endCxn id="90" idx="2"/>
                      </p:cNvCxnSpPr>
                      <p:nvPr/>
                    </p:nvCxnSpPr>
                    <p:spPr>
                      <a:xfrm>
                        <a:off x="6628033" y="3438466"/>
                        <a:ext cx="451925" cy="281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80" idx="6"/>
                        <a:endCxn id="91" idx="2"/>
                      </p:cNvCxnSpPr>
                      <p:nvPr/>
                    </p:nvCxnSpPr>
                    <p:spPr>
                      <a:xfrm flipV="1">
                        <a:off x="6681770" y="4892874"/>
                        <a:ext cx="398188" cy="48093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87" name="Flowchart: Connector 86">
                            <a:extLst>
                              <a:ext uri="{FF2B5EF4-FFF2-40B4-BE49-F238E27FC236}">
                                <a16:creationId xmlns:a16="http://schemas.microsoft.com/office/drawing/2014/main" id="{18A5EAEF-4C80-4517-9DE8-3A2511C1DAE0}"/>
                              </a:ext>
                            </a:extLst>
                          </p:cNvPr>
                          <p:cNvSpPr/>
                          <p:nvPr/>
                        </p:nvSpPr>
                        <p:spPr>
                          <a:xfrm>
                            <a:off x="5927614" y="4006684"/>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 i="1" dirty="0" smtClean="0">
                                      <a:solidFill>
                                        <a:schemeClr val="tx1"/>
                                      </a:solidFill>
                                      <a:latin typeface="Cambria Math" panose="02040503050406030204" pitchFamily="18" charset="0"/>
                                      <a:ea typeface="Cambria Math" panose="02040503050406030204" pitchFamily="18" charset="0"/>
                                    </a:rPr>
                                    <m:t>∆</m:t>
                                  </m:r>
                                  <m:r>
                                    <a:rPr lang="en-US" sz="400" i="1" dirty="0" smtClean="0">
                                      <a:solidFill>
                                        <a:schemeClr val="tx1"/>
                                      </a:solidFill>
                                      <a:latin typeface="Cambria Math" panose="02040503050406030204" pitchFamily="18" charset="0"/>
                                      <a:ea typeface="Cambria Math" panose="02040503050406030204" pitchFamily="18" charset="0"/>
                                    </a:rPr>
                                    <m:t>𝑡</m:t>
                                  </m:r>
                                </m:oMath>
                              </m:oMathPara>
                            </a14:m>
                            <a:endParaRPr lang="en-IN" sz="600" b="1" baseline="-25000" dirty="0">
                              <a:solidFill>
                                <a:schemeClr val="tx1"/>
                              </a:solidFill>
                            </a:endParaRPr>
                          </a:p>
                        </p:txBody>
                      </p:sp>
                    </mc:Choice>
                    <mc:Fallback xmlns="">
                      <p:sp>
                        <p:nvSpPr>
                          <p:cNvPr id="87" name="Flowchart: Connector 86">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5927614" y="4006684"/>
                            <a:ext cx="754157" cy="798901"/>
                          </a:xfrm>
                          <a:prstGeom prst="flowChartConnector">
                            <a:avLst/>
                          </a:prstGeom>
                          <a:blipFill>
                            <a:blip r:embed="rId60"/>
                            <a:stretch>
                              <a:fillRect/>
                            </a:stretch>
                          </a:blipFill>
                          <a:ln>
                            <a:solidFill>
                              <a:schemeClr val="accent1">
                                <a:lumMod val="60000"/>
                                <a:lumOff val="40000"/>
                              </a:schemeClr>
                            </a:solidFill>
                          </a:ln>
                        </p:spPr>
                        <p:txBody>
                          <a:bodyPr/>
                          <a:lstStyle/>
                          <a:p>
                            <a:r>
                              <a:rPr lang="en-US">
                                <a:noFill/>
                              </a:rPr>
                              <a:t> </a:t>
                            </a:r>
                          </a:p>
                        </p:txBody>
                      </p:sp>
                    </mc:Fallback>
                  </mc:AlternateContent>
                  <p:cxnSp>
                    <p:nvCxnSpPr>
                      <p:cNvPr id="88" name="Straight Arrow Connector 87"/>
                      <p:cNvCxnSpPr>
                        <a:stCxn id="87" idx="6"/>
                        <a:endCxn id="90" idx="2"/>
                      </p:cNvCxnSpPr>
                      <p:nvPr/>
                    </p:nvCxnSpPr>
                    <p:spPr>
                      <a:xfrm flipV="1">
                        <a:off x="6681771" y="3719560"/>
                        <a:ext cx="398187" cy="6865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87" idx="6"/>
                        <a:endCxn id="91" idx="2"/>
                      </p:cNvCxnSpPr>
                      <p:nvPr/>
                    </p:nvCxnSpPr>
                    <p:spPr>
                      <a:xfrm>
                        <a:off x="6681771" y="4406135"/>
                        <a:ext cx="398187" cy="4867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0" name="Flowchart: Connector 89">
                        <a:extLst>
                          <a:ext uri="{FF2B5EF4-FFF2-40B4-BE49-F238E27FC236}">
                            <a16:creationId xmlns:a16="http://schemas.microsoft.com/office/drawing/2014/main" id="{18A5EAEF-4C80-4517-9DE8-3A2511C1DAE0}"/>
                          </a:ext>
                        </a:extLst>
                      </p:cNvPr>
                      <p:cNvSpPr/>
                      <p:nvPr/>
                    </p:nvSpPr>
                    <p:spPr>
                      <a:xfrm>
                        <a:off x="7079958" y="3320109"/>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91" name="Flowchart: Connector 90">
                        <a:extLst>
                          <a:ext uri="{FF2B5EF4-FFF2-40B4-BE49-F238E27FC236}">
                            <a16:creationId xmlns:a16="http://schemas.microsoft.com/office/drawing/2014/main" id="{18A5EAEF-4C80-4517-9DE8-3A2511C1DAE0}"/>
                          </a:ext>
                        </a:extLst>
                      </p:cNvPr>
                      <p:cNvSpPr/>
                      <p:nvPr/>
                    </p:nvSpPr>
                    <p:spPr>
                      <a:xfrm>
                        <a:off x="7079958" y="4493423"/>
                        <a:ext cx="754157" cy="798901"/>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92" name="Flowchart: Connector 91">
                        <a:extLst>
                          <a:ext uri="{FF2B5EF4-FFF2-40B4-BE49-F238E27FC236}">
                            <a16:creationId xmlns:a16="http://schemas.microsoft.com/office/drawing/2014/main" id="{18A5EAEF-4C80-4517-9DE8-3A2511C1DAE0}"/>
                          </a:ext>
                        </a:extLst>
                      </p:cNvPr>
                      <p:cNvSpPr/>
                      <p:nvPr/>
                    </p:nvSpPr>
                    <p:spPr>
                      <a:xfrm>
                        <a:off x="8693176" y="3286224"/>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93" name="Straight Arrow Connector 92"/>
                      <p:cNvCxnSpPr>
                        <a:stCxn id="90" idx="6"/>
                        <a:endCxn id="92" idx="2"/>
                      </p:cNvCxnSpPr>
                      <p:nvPr/>
                    </p:nvCxnSpPr>
                    <p:spPr>
                      <a:xfrm flipV="1">
                        <a:off x="7834115" y="3685675"/>
                        <a:ext cx="859061" cy="3388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4" name="Straight Arrow Connector 93"/>
                      <p:cNvCxnSpPr>
                        <a:stCxn id="58" idx="6"/>
                        <a:endCxn id="92" idx="2"/>
                      </p:cNvCxnSpPr>
                      <p:nvPr/>
                    </p:nvCxnSpPr>
                    <p:spPr>
                      <a:xfrm>
                        <a:off x="1565747" y="2558834"/>
                        <a:ext cx="7127429" cy="11268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5" name="Flowchart: Connector 94">
                        <a:extLst>
                          <a:ext uri="{FF2B5EF4-FFF2-40B4-BE49-F238E27FC236}">
                            <a16:creationId xmlns:a16="http://schemas.microsoft.com/office/drawing/2014/main" id="{18A5EAEF-4C80-4517-9DE8-3A2511C1DAE0}"/>
                          </a:ext>
                        </a:extLst>
                      </p:cNvPr>
                      <p:cNvSpPr/>
                      <p:nvPr/>
                    </p:nvSpPr>
                    <p:spPr>
                      <a:xfrm>
                        <a:off x="8693175" y="4178458"/>
                        <a:ext cx="754157" cy="798901"/>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97" name="Straight Arrow Connector 96"/>
                      <p:cNvCxnSpPr>
                        <a:stCxn id="91" idx="6"/>
                        <a:endCxn id="95" idx="2"/>
                      </p:cNvCxnSpPr>
                      <p:nvPr/>
                    </p:nvCxnSpPr>
                    <p:spPr>
                      <a:xfrm flipV="1">
                        <a:off x="7834115" y="4577909"/>
                        <a:ext cx="859060" cy="3149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8" name="Straight Arrow Connector 97"/>
                      <p:cNvCxnSpPr>
                        <a:stCxn id="63" idx="6"/>
                        <a:endCxn id="95" idx="2"/>
                      </p:cNvCxnSpPr>
                      <p:nvPr/>
                    </p:nvCxnSpPr>
                    <p:spPr>
                      <a:xfrm>
                        <a:off x="1558939" y="3504370"/>
                        <a:ext cx="7134236" cy="1073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cxnSp>
                  <p:nvCxnSpPr>
                    <p:cNvPr id="16" name="Straight Arrow Connector 15"/>
                    <p:cNvCxnSpPr>
                      <a:stCxn id="7" idx="2"/>
                      <a:endCxn id="58" idx="2"/>
                    </p:cNvCxnSpPr>
                    <p:nvPr/>
                  </p:nvCxnSpPr>
                  <p:spPr>
                    <a:xfrm flipV="1">
                      <a:off x="8903416" y="4018730"/>
                      <a:ext cx="179678" cy="29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7" idx="2"/>
                      <a:endCxn id="63" idx="2"/>
                    </p:cNvCxnSpPr>
                    <p:nvPr/>
                  </p:nvCxnSpPr>
                  <p:spPr>
                    <a:xfrm flipV="1">
                      <a:off x="8903416" y="4192384"/>
                      <a:ext cx="178600" cy="1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92" idx="6"/>
                      <a:endCxn id="7" idx="6"/>
                    </p:cNvCxnSpPr>
                    <p:nvPr/>
                  </p:nvCxnSpPr>
                  <p:spPr>
                    <a:xfrm>
                      <a:off x="10449951" y="4225682"/>
                      <a:ext cx="99385" cy="8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95" idx="6"/>
                    </p:cNvCxnSpPr>
                    <p:nvPr/>
                  </p:nvCxnSpPr>
                  <p:spPr>
                    <a:xfrm flipV="1">
                      <a:off x="10449951" y="4293736"/>
                      <a:ext cx="106334" cy="9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9" name="Straight Arrow Connector 208"/>
                  <p:cNvCxnSpPr>
                    <a:endCxn id="7" idx="2"/>
                  </p:cNvCxnSpPr>
                  <p:nvPr/>
                </p:nvCxnSpPr>
                <p:spPr>
                  <a:xfrm flipV="1">
                    <a:off x="8545174" y="4310842"/>
                    <a:ext cx="358242" cy="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7" idx="6"/>
                  </p:cNvCxnSpPr>
                  <p:nvPr/>
                </p:nvCxnSpPr>
                <p:spPr>
                  <a:xfrm>
                    <a:off x="10549336" y="4310842"/>
                    <a:ext cx="282418" cy="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27" name="Flowchart: Connector 226">
                      <a:extLst>
                        <a:ext uri="{FF2B5EF4-FFF2-40B4-BE49-F238E27FC236}">
                          <a16:creationId xmlns:a16="http://schemas.microsoft.com/office/drawing/2014/main" id="{18A5EAEF-4C80-4517-9DE8-3A2511C1DAE0}"/>
                        </a:ext>
                      </a:extLst>
                    </p:cNvPr>
                    <p:cNvSpPr/>
                    <p:nvPr/>
                  </p:nvSpPr>
                  <p:spPr>
                    <a:xfrm>
                      <a:off x="9369396" y="2087115"/>
                      <a:ext cx="119367" cy="123637"/>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700" i="1" dirty="0" smtClean="0">
                                <a:solidFill>
                                  <a:schemeClr val="bg1"/>
                                </a:solidFill>
                                <a:latin typeface="Cambria Math" panose="02040503050406030204" pitchFamily="18" charset="0"/>
                              </a:rPr>
                              <m:t>𝑢</m:t>
                            </m:r>
                            <m:r>
                              <a:rPr lang="en-US" sz="700" i="1" baseline="-25000" dirty="0">
                                <a:solidFill>
                                  <a:schemeClr val="bg1"/>
                                </a:solidFill>
                                <a:latin typeface="Cambria Math" panose="02040503050406030204" pitchFamily="18" charset="0"/>
                              </a:rPr>
                              <m:t>𝑡</m:t>
                            </m:r>
                          </m:oMath>
                        </m:oMathPara>
                      </a14:m>
                      <a:endParaRPr lang="en-IN" sz="700" b="1" dirty="0">
                        <a:solidFill>
                          <a:schemeClr val="bg1"/>
                        </a:solidFill>
                      </a:endParaRPr>
                    </a:p>
                  </p:txBody>
                </p:sp>
              </mc:Choice>
              <mc:Fallback>
                <p:sp>
                  <p:nvSpPr>
                    <p:cNvPr id="227" name="Flowchart: Connector 226">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9369396" y="2087115"/>
                      <a:ext cx="119367" cy="123637"/>
                    </a:xfrm>
                    <a:prstGeom prst="flowChartConnector">
                      <a:avLst/>
                    </a:prstGeom>
                    <a:blipFill>
                      <a:blip r:embed="rId79"/>
                      <a:stretch>
                        <a:fillRect l="-4762"/>
                      </a:stretch>
                    </a:blipFill>
                    <a:ln>
                      <a:solidFill>
                        <a:schemeClr val="accent1">
                          <a:lumMod val="60000"/>
                          <a:lumOff val="40000"/>
                        </a:schemeClr>
                      </a:solidFill>
                    </a:ln>
                  </p:spPr>
                  <p:txBody>
                    <a:bodyPr/>
                    <a:lstStyle/>
                    <a:p>
                      <a:r>
                        <a:rPr lang="en-US">
                          <a:noFill/>
                        </a:rPr>
                        <a:t> </a:t>
                      </a:r>
                    </a:p>
                  </p:txBody>
                </p:sp>
              </mc:Fallback>
            </mc:AlternateContent>
            <p:cxnSp>
              <p:nvCxnSpPr>
                <p:cNvPr id="237" name="Straight Arrow Connector 236"/>
                <p:cNvCxnSpPr>
                  <a:stCxn id="227" idx="0"/>
                  <a:endCxn id="83" idx="2"/>
                </p:cNvCxnSpPr>
                <p:nvPr/>
              </p:nvCxnSpPr>
              <p:spPr>
                <a:xfrm flipV="1">
                  <a:off x="9429080" y="1559593"/>
                  <a:ext cx="202719" cy="52752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p:cNvCxnSpPr>
                <a:endCxn id="227" idx="4"/>
              </p:cNvCxnSpPr>
              <p:nvPr/>
            </p:nvCxnSpPr>
            <p:spPr>
              <a:xfrm flipV="1">
                <a:off x="10403682" y="4947562"/>
                <a:ext cx="1" cy="48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1951" y="1045493"/>
              <a:ext cx="5554632" cy="1509131"/>
              <a:chOff x="128761" y="181024"/>
              <a:chExt cx="5554632" cy="1509131"/>
            </a:xfrm>
          </p:grpSpPr>
          <mc:AlternateContent xmlns:mc="http://schemas.openxmlformats.org/markup-compatibility/2006">
            <mc:Choice xmlns:a14="http://schemas.microsoft.com/office/drawing/2010/main" Requires="a14">
              <p:sp>
                <p:nvSpPr>
                  <p:cNvPr id="47" name="Rectangle 46"/>
                  <p:cNvSpPr/>
                  <p:nvPr/>
                </p:nvSpPr>
                <p:spPr>
                  <a:xfrm>
                    <a:off x="128761" y="181024"/>
                    <a:ext cx="4784806" cy="15091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14:m>
                      <m:oMath xmlns:m="http://schemas.openxmlformats.org/officeDocument/2006/math">
                        <m:r>
                          <a:rPr lang="en-US" sz="1600" i="1" dirty="0" smtClean="0">
                            <a:solidFill>
                              <a:schemeClr val="tx1"/>
                            </a:solidFill>
                            <a:latin typeface="Cambria Math" panose="02040503050406030204" pitchFamily="18" charset="0"/>
                          </a:rPr>
                          <m:t> </m:t>
                        </m:r>
                        <m:acc>
                          <m:accPr>
                            <m:chr m:val="̇"/>
                            <m:ctrlPr>
                              <a:rPr lang="en-US" sz="1600" i="1" dirty="0" smtClean="0">
                                <a:solidFill>
                                  <a:schemeClr val="tx1"/>
                                </a:solidFill>
                                <a:latin typeface="Cambria Math" panose="02040503050406030204" pitchFamily="18" charset="0"/>
                              </a:rPr>
                            </m:ctrlPr>
                          </m:accPr>
                          <m:e>
                            <m:r>
                              <a:rPr lang="en-US" sz="1600" b="0" i="1" dirty="0" smtClean="0">
                                <a:solidFill>
                                  <a:schemeClr val="tx1"/>
                                </a:solidFill>
                                <a:latin typeface="Cambria Math" panose="02040503050406030204" pitchFamily="18" charset="0"/>
                              </a:rPr>
                              <m:t>𝑥</m:t>
                            </m:r>
                          </m:e>
                        </m:acc>
                        <m:r>
                          <a:rPr lang="en-US" sz="1600" b="0" i="1" baseline="-25000" dirty="0" smtClean="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 </m:t>
                        </m:r>
                        <m:r>
                          <a:rPr lang="en-US" sz="1600" i="1" dirty="0" smtClean="0">
                            <a:solidFill>
                              <a:schemeClr val="tx1"/>
                            </a:solidFill>
                            <a:latin typeface="Cambria Math" panose="02040503050406030204" pitchFamily="18" charset="0"/>
                          </a:rPr>
                          <m:t>=  </m:t>
                        </m:r>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𝑝</m:t>
                            </m:r>
                          </m:e>
                          <m:sub>
                            <m:r>
                              <a:rPr lang="en-US" sz="1600" i="1" dirty="0">
                                <a:solidFill>
                                  <a:schemeClr val="tx1"/>
                                </a:solidFill>
                                <a:latin typeface="Cambria Math" panose="02040503050406030204" pitchFamily="18" charset="0"/>
                              </a:rPr>
                              <m:t>0</m:t>
                            </m:r>
                          </m:sub>
                        </m:sSub>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0 </m:t>
                            </m:r>
                          </m:sub>
                        </m:sSub>
                        <m:r>
                          <a:rPr lang="en-US" sz="1600" i="1" dirty="0" smtClean="0">
                            <a:solidFill>
                              <a:schemeClr val="tx1"/>
                            </a:solidFill>
                            <a:latin typeface="Cambria Math" panose="02040503050406030204" pitchFamily="18" charset="0"/>
                          </a:rPr>
                          <m:t>− </m:t>
                        </m:r>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𝑝</m:t>
                            </m:r>
                          </m:e>
                          <m:sub>
                            <m:r>
                              <a:rPr lang="en-US" sz="1600" i="1" dirty="0">
                                <a:solidFill>
                                  <a:schemeClr val="tx1"/>
                                </a:solidFill>
                                <a:latin typeface="Cambria Math" panose="02040503050406030204" pitchFamily="18" charset="0"/>
                              </a:rPr>
                              <m:t>1</m:t>
                            </m:r>
                          </m:sub>
                        </m:sSub>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sub>
                        </m:sSub>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b="0" i="1" dirty="0" smtClean="0">
                                <a:solidFill>
                                  <a:schemeClr val="tx1"/>
                                </a:solidFill>
                                <a:latin typeface="Cambria Math" panose="02040503050406030204" pitchFamily="18" charset="0"/>
                              </a:rPr>
                              <m:t>1</m:t>
                            </m:r>
                          </m:sub>
                        </m:sSub>
                        <m:r>
                          <a:rPr lang="en-US" sz="1600" b="0" i="1" dirty="0" smtClean="0">
                            <a:solidFill>
                              <a:schemeClr val="tx1"/>
                            </a:solidFill>
                            <a:latin typeface="Cambria Math" panose="02040503050406030204" pitchFamily="18" charset="0"/>
                          </a:rPr>
                          <m:t>+</m:t>
                        </m:r>
                        <m:r>
                          <a:rPr lang="en-US" sz="1600" i="1" dirty="0">
                            <a:solidFill>
                              <a:schemeClr val="accent4">
                                <a:lumMod val="75000"/>
                              </a:schemeClr>
                            </a:solidFill>
                            <a:latin typeface="Cambria Math" panose="02040503050406030204" pitchFamily="18" charset="0"/>
                          </a:rPr>
                          <m:t>𝑢</m:t>
                        </m:r>
                        <m:r>
                          <a:rPr lang="en-US" sz="1600" b="0" i="1" dirty="0" smtClean="0">
                            <a:solidFill>
                              <a:schemeClr val="tx1"/>
                            </a:solidFill>
                            <a:latin typeface="Cambria Math" panose="02040503050406030204" pitchFamily="18" charset="0"/>
                          </a:rPr>
                          <m:t>=</m:t>
                        </m:r>
                        <m:r>
                          <a:rPr lang="en-US" sz="1600" i="1" dirty="0" smtClean="0">
                            <a:solidFill>
                              <a:srgbClr val="FF0000"/>
                            </a:solidFill>
                            <a:latin typeface="Cambria Math" panose="02040503050406030204" pitchFamily="18" charset="0"/>
                          </a:rPr>
                          <m:t>𝑓</m:t>
                        </m:r>
                        <m:r>
                          <a:rPr lang="en-US" sz="1600" b="0" i="1" baseline="-25000" dirty="0" smtClean="0">
                            <a:solidFill>
                              <a:srgbClr val="FF0000"/>
                            </a:solidFill>
                            <a:latin typeface="Cambria Math" panose="02040503050406030204" pitchFamily="18" charset="0"/>
                          </a:rPr>
                          <m:t>0</m:t>
                        </m:r>
                        <m:r>
                          <a:rPr lang="en-US" sz="1600" i="1" baseline="-25000" dirty="0" smtClean="0">
                            <a:solidFill>
                              <a:schemeClr val="tx1"/>
                            </a:solidFill>
                            <a:latin typeface="Cambria Math" panose="02040503050406030204" pitchFamily="18" charset="0"/>
                          </a:rPr>
                          <m:t> </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r>
                          <a:rPr lang="en-US" sz="1600" b="0" i="1" dirty="0" smtClean="0">
                            <a:solidFill>
                              <a:schemeClr val="tx1"/>
                            </a:solidFill>
                            <a:latin typeface="Cambria Math" panose="02040503050406030204" pitchFamily="18" charset="0"/>
                          </a:rPr>
                          <m:t>,</m:t>
                        </m:r>
                        <m:r>
                          <a:rPr lang="en-US" sz="1600" b="0" i="1" dirty="0" smtClean="0">
                            <a:solidFill>
                              <a:schemeClr val="accent4">
                                <a:lumMod val="75000"/>
                              </a:schemeClr>
                            </a:solidFill>
                            <a:latin typeface="Cambria Math" panose="02040503050406030204" pitchFamily="18" charset="0"/>
                          </a:rPr>
                          <m:t>𝑢</m:t>
                        </m:r>
                        <m:r>
                          <a:rPr lang="en-US" sz="1600" i="1" dirty="0">
                            <a:solidFill>
                              <a:schemeClr val="tx1"/>
                            </a:solidFill>
                            <a:latin typeface="Cambria Math" panose="02040503050406030204" pitchFamily="18" charset="0"/>
                          </a:rPr>
                          <m:t>) </m:t>
                        </m:r>
                      </m:oMath>
                    </a14:m>
                    <a:r>
                      <a:rPr lang="en-US" sz="1600" i="1" dirty="0" smtClean="0">
                        <a:solidFill>
                          <a:schemeClr val="tx1"/>
                        </a:solidFill>
                        <a:latin typeface="Cambria Math" panose="02040503050406030204" pitchFamily="18" charset="0"/>
                      </a:rPr>
                      <a:t> </a:t>
                    </a:r>
                  </a:p>
                  <a:p>
                    <a:pPr/>
                    <a14:m>
                      <m:oMathPara xmlns:m="http://schemas.openxmlformats.org/officeDocument/2006/math">
                        <m:oMathParaPr>
                          <m:jc m:val="left"/>
                        </m:oMathParaPr>
                        <m:oMath xmlns:m="http://schemas.openxmlformats.org/officeDocument/2006/math">
                          <m:r>
                            <a:rPr lang="en-US" sz="1600" i="1" dirty="0">
                              <a:solidFill>
                                <a:schemeClr val="tx1"/>
                              </a:solidFill>
                              <a:latin typeface="Cambria Math" panose="02040503050406030204" pitchFamily="18" charset="0"/>
                            </a:rPr>
                            <m:t> </m:t>
                          </m:r>
                          <m:acc>
                            <m:accPr>
                              <m:chr m:val="̇"/>
                              <m:ctrlPr>
                                <a:rPr lang="en-US" sz="1600" i="1" dirty="0">
                                  <a:solidFill>
                                    <a:schemeClr val="tx1"/>
                                  </a:solidFill>
                                  <a:latin typeface="Cambria Math" panose="02040503050406030204" pitchFamily="18" charset="0"/>
                                </a:rPr>
                              </m:ctrlPr>
                            </m:accPr>
                            <m:e>
                              <m:r>
                                <a:rPr lang="en-US" sz="1600" i="1" dirty="0">
                                  <a:solidFill>
                                    <a:schemeClr val="tx1"/>
                                  </a:solidFill>
                                  <a:latin typeface="Cambria Math" panose="02040503050406030204" pitchFamily="18" charset="0"/>
                                </a:rPr>
                                <m:t>𝑥</m:t>
                              </m:r>
                            </m:e>
                          </m:acc>
                          <m:r>
                            <a:rPr lang="en-US" sz="1600" b="0" i="1" baseline="-25000"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 =  </m:t>
                          </m:r>
                          <m:sSub>
                            <m:sSubPr>
                              <m:ctrlPr>
                                <a:rPr lang="en-US" sz="1600" i="1" dirty="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e>
                            <m:sub>
                              <m:r>
                                <a:rPr lang="en-US" sz="1600" b="0" i="1" dirty="0" smtClean="0">
                                  <a:solidFill>
                                    <a:schemeClr val="tx1"/>
                                  </a:solidFill>
                                  <a:latin typeface="Cambria Math" panose="02040503050406030204" pitchFamily="18" charset="0"/>
                                </a:rPr>
                                <m:t>2</m:t>
                              </m:r>
                            </m:sub>
                          </m:sSub>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b="0" i="1"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 </m:t>
                              </m:r>
                            </m:sub>
                          </m:sSub>
                          <m:r>
                            <a:rPr lang="en-US" sz="1600" b="0" i="1" dirty="0" smtClean="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sub>
                          </m:sSub>
                          <m:sSub>
                            <m:sSubPr>
                              <m:ctrlPr>
                                <a:rPr lang="en-US" sz="160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1</m:t>
                              </m:r>
                            </m:sub>
                          </m:sSub>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m:t>
                          </m:r>
                          <m:r>
                            <a:rPr lang="en-US" sz="1600" b="0" i="1" dirty="0" smtClean="0">
                              <a:solidFill>
                                <a:srgbClr val="FF0000"/>
                              </a:solidFill>
                              <a:latin typeface="Cambria Math" panose="02040503050406030204" pitchFamily="18" charset="0"/>
                            </a:rPr>
                            <m:t>𝑓</m:t>
                          </m:r>
                          <m:r>
                            <a:rPr lang="en-US" sz="1600" b="0" i="1" baseline="-25000" dirty="0" smtClean="0">
                              <a:solidFill>
                                <a:srgbClr val="FF0000"/>
                              </a:solidFill>
                              <a:latin typeface="Cambria Math" panose="02040503050406030204" pitchFamily="18" charset="0"/>
                            </a:rPr>
                            <m:t>1</m:t>
                          </m:r>
                          <m:d>
                            <m:dPr>
                              <m:ctrlPr>
                                <a:rPr lang="en-US" sz="1600" b="0" i="1" baseline="-25000"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𝑥</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𝑝</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𝑢</m:t>
                              </m:r>
                            </m:e>
                          </m:d>
                          <m:r>
                            <a:rPr lang="en-US" sz="1600" i="1" dirty="0" smtClean="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i="1" dirty="0" smtClean="0">
                              <a:solidFill>
                                <a:schemeClr val="tx1"/>
                              </a:solidFill>
                              <a:latin typeface="Cambria Math" panose="02040503050406030204" pitchFamily="18" charset="0"/>
                            </a:rPr>
                            <m:t>  </m:t>
                          </m:r>
                        </m:oMath>
                      </m:oMathPara>
                    </a14:m>
                    <a:endParaRPr lang="en-US" sz="1600" dirty="0" smtClean="0">
                      <a:solidFill>
                        <a:schemeClr val="tx1"/>
                      </a:solidFill>
                      <a:latin typeface="Droid Sans Mono"/>
                    </a:endParaRPr>
                  </a:p>
                  <a:p>
                    <a:pPr/>
                    <a14:m>
                      <m:oMathPara xmlns:m="http://schemas.openxmlformats.org/officeDocument/2006/math">
                        <m:oMathParaPr>
                          <m:jc m:val="left"/>
                        </m:oMathParaPr>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r>
                                <a:rPr lang="en-US" sz="1600" i="1" dirty="0">
                                  <a:solidFill>
                                    <a:schemeClr val="tx1"/>
                                  </a:solidFill>
                                  <a:latin typeface="Cambria Math" panose="02040503050406030204" pitchFamily="18" charset="0"/>
                                </a:rPr>
                                <m:t>𝑡</m:t>
                              </m:r>
                              <m:r>
                                <a:rPr lang="en-US" sz="1600" b="0" i="1"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 </m:t>
                              </m:r>
                            </m:sub>
                          </m:sSub>
                          <m:r>
                            <a:rPr lang="en-US" sz="1600" i="1" dirty="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𝑡</m:t>
                              </m:r>
                              <m:r>
                                <a:rPr lang="en-US" sz="1600" b="0" i="1" dirty="0" smtClean="0">
                                  <a:solidFill>
                                    <a:schemeClr val="tx1"/>
                                  </a:solidFill>
                                  <a:latin typeface="Cambria Math" panose="02040503050406030204" pitchFamily="18" charset="0"/>
                                </a:rPr>
                                <m:t> </m:t>
                              </m:r>
                            </m:sub>
                          </m:sSub>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ea typeface="Cambria Math" panose="02040503050406030204" pitchFamily="18" charset="0"/>
                            </a:rPr>
                            <m:t>∆</m:t>
                          </m:r>
                          <m:r>
                            <a:rPr lang="en-US" sz="1600" b="0" i="1" dirty="0" smtClean="0">
                              <a:solidFill>
                                <a:schemeClr val="tx1"/>
                              </a:solidFill>
                              <a:latin typeface="Cambria Math" panose="02040503050406030204" pitchFamily="18" charset="0"/>
                              <a:ea typeface="Cambria Math" panose="02040503050406030204" pitchFamily="18" charset="0"/>
                            </a:rPr>
                            <m:t>𝑡</m:t>
                          </m:r>
                          <m:r>
                            <a:rPr lang="en-US" sz="1600" b="0" i="1" dirty="0" smtClean="0">
                              <a:solidFill>
                                <a:schemeClr val="tx1"/>
                              </a:solidFill>
                              <a:latin typeface="Cambria Math" panose="02040503050406030204" pitchFamily="18" charset="0"/>
                              <a:ea typeface="Cambria Math" panose="02040503050406030204" pitchFamily="18" charset="0"/>
                            </a:rPr>
                            <m:t> </m:t>
                          </m:r>
                          <m:r>
                            <a:rPr lang="en-US" sz="1600" i="1" dirty="0">
                              <a:solidFill>
                                <a:schemeClr val="tx1"/>
                              </a:solidFill>
                              <a:latin typeface="Cambria Math" panose="02040503050406030204" pitchFamily="18" charset="0"/>
                            </a:rPr>
                            <m:t>𝑓</m:t>
                          </m:r>
                          <m:r>
                            <a:rPr lang="en-US" sz="1600" b="0" i="1" baseline="-25000" dirty="0" smtClean="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𝑥𝑡</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𝑝</m:t>
                          </m:r>
                          <m:r>
                            <a:rPr lang="en-US" sz="1600" b="0" i="1" dirty="0" smtClean="0">
                              <a:solidFill>
                                <a:schemeClr val="tx1"/>
                              </a:solidFill>
                              <a:latin typeface="Cambria Math" panose="02040503050406030204" pitchFamily="18" charset="0"/>
                            </a:rPr>
                            <m:t>,</m:t>
                          </m:r>
                          <m:r>
                            <a:rPr lang="en-US" sz="1600" i="1" dirty="0">
                              <a:solidFill>
                                <a:schemeClr val="accent4">
                                  <a:lumMod val="75000"/>
                                </a:schemeClr>
                              </a:solidFill>
                              <a:latin typeface="Cambria Math" panose="02040503050406030204" pitchFamily="18" charset="0"/>
                            </a:rPr>
                            <m:t>𝑢</m:t>
                          </m:r>
                          <m:r>
                            <a:rPr lang="en-US" sz="1600" b="0" i="1" baseline="-25000" dirty="0" smtClean="0">
                              <a:solidFill>
                                <a:schemeClr val="accent4">
                                  <a:lumMod val="75000"/>
                                </a:schemeClr>
                              </a:solidFill>
                              <a:latin typeface="Cambria Math" panose="02040503050406030204" pitchFamily="18" charset="0"/>
                            </a:rPr>
                            <m:t>𝑡</m:t>
                          </m:r>
                          <m:r>
                            <a:rPr lang="en-US" sz="1600" b="0" i="1" dirty="0" smtClean="0">
                              <a:solidFill>
                                <a:schemeClr val="tx1"/>
                              </a:solidFill>
                              <a:latin typeface="Cambria Math" panose="02040503050406030204" pitchFamily="18" charset="0"/>
                            </a:rPr>
                            <m:t>)=</m:t>
                          </m:r>
                          <m:r>
                            <a:rPr lang="en-US" sz="1600" b="0" i="1" dirty="0" smtClean="0">
                              <a:solidFill>
                                <a:srgbClr val="00B050"/>
                              </a:solidFill>
                              <a:latin typeface="Cambria Math" panose="02040503050406030204" pitchFamily="18" charset="0"/>
                            </a:rPr>
                            <m:t>h</m:t>
                          </m:r>
                          <m:r>
                            <a:rPr lang="en-US" sz="1600" b="0" i="1" baseline="-25000" dirty="0" smtClean="0">
                              <a:solidFill>
                                <a:srgbClr val="00B050"/>
                              </a:solidFill>
                              <a:latin typeface="Cambria Math" panose="02040503050406030204" pitchFamily="18" charset="0"/>
                            </a:rPr>
                            <m:t>0</m:t>
                          </m:r>
                          <m:r>
                            <a:rPr lang="en-US" sz="1600" i="1" dirty="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𝑡</m:t>
                              </m:r>
                              <m:r>
                                <a:rPr lang="en-US" sz="1600" i="1" dirty="0">
                                  <a:solidFill>
                                    <a:schemeClr val="tx1"/>
                                  </a:solidFill>
                                  <a:latin typeface="Cambria Math" panose="02040503050406030204" pitchFamily="18" charset="0"/>
                                </a:rPr>
                                <m:t> </m:t>
                              </m:r>
                            </m:sub>
                          </m:sSub>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r>
                            <a:rPr lang="en-US" sz="1600" b="0" i="1" dirty="0" smtClean="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r>
                            <a:rPr lang="en-US" sz="1600" b="0" i="1" dirty="0" smtClean="0">
                              <a:solidFill>
                                <a:schemeClr val="tx1"/>
                              </a:solidFill>
                              <a:latin typeface="Cambria Math" panose="02040503050406030204" pitchFamily="18" charset="0"/>
                              <a:ea typeface="Cambria Math" panose="02040503050406030204" pitchFamily="18" charset="0"/>
                            </a:rPr>
                            <m:t>,</m:t>
                          </m:r>
                          <m:r>
                            <a:rPr lang="en-US" sz="1600" i="1" dirty="0">
                              <a:solidFill>
                                <a:schemeClr val="accent4">
                                  <a:lumMod val="75000"/>
                                </a:schemeClr>
                              </a:solidFill>
                              <a:latin typeface="Cambria Math" panose="02040503050406030204" pitchFamily="18" charset="0"/>
                            </a:rPr>
                            <m:t>𝑢</m:t>
                          </m:r>
                          <m:r>
                            <a:rPr lang="en-US" sz="1600" b="0" i="1" baseline="-25000" dirty="0" smtClean="0">
                              <a:solidFill>
                                <a:schemeClr val="accent4">
                                  <a:lumMod val="75000"/>
                                </a:schemeClr>
                              </a:solidFill>
                              <a:latin typeface="Cambria Math" panose="02040503050406030204" pitchFamily="18" charset="0"/>
                            </a:rPr>
                            <m:t>𝑡</m:t>
                          </m:r>
                          <m:r>
                            <a:rPr lang="en-US" sz="1600" i="1" dirty="0">
                              <a:solidFill>
                                <a:schemeClr val="tx1"/>
                              </a:solidFill>
                              <a:latin typeface="Cambria Math" panose="02040503050406030204" pitchFamily="18" charset="0"/>
                            </a:rPr>
                            <m:t>)</m:t>
                          </m:r>
                        </m:oMath>
                      </m:oMathPara>
                    </a14:m>
                    <a:endParaRPr lang="en-US" sz="16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b="0" i="1"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𝑡</m:t>
                              </m:r>
                              <m:r>
                                <a:rPr lang="en-US" sz="1600" i="1" dirty="0">
                                  <a:solidFill>
                                    <a:schemeClr val="tx1"/>
                                  </a:solidFill>
                                  <a:latin typeface="Cambria Math" panose="02040503050406030204" pitchFamily="18" charset="0"/>
                                </a:rPr>
                                <m:t>+1 </m:t>
                              </m:r>
                            </m:sub>
                          </m:sSub>
                          <m:r>
                            <a:rPr lang="en-US" sz="1600" i="1" dirty="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b="0" i="1"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𝑡</m:t>
                              </m:r>
                              <m:r>
                                <a:rPr lang="en-US" sz="1600" i="1" dirty="0">
                                  <a:solidFill>
                                    <a:schemeClr val="tx1"/>
                                  </a:solidFill>
                                  <a:latin typeface="Cambria Math" panose="02040503050406030204" pitchFamily="18" charset="0"/>
                                </a:rPr>
                                <m:t> </m:t>
                              </m:r>
                            </m:sub>
                          </m:sSub>
                          <m:r>
                            <a:rPr lang="en-US" sz="1600" b="0" i="1" dirty="0" smtClean="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r>
                            <a:rPr lang="en-US" sz="1600" i="1" dirty="0">
                              <a:solidFill>
                                <a:schemeClr val="tx1"/>
                              </a:solidFill>
                              <a:latin typeface="Cambria Math" panose="02040503050406030204" pitchFamily="18" charset="0"/>
                              <a:ea typeface="Cambria Math" panose="02040503050406030204" pitchFamily="18" charset="0"/>
                            </a:rPr>
                            <m:t> </m:t>
                          </m:r>
                          <m:r>
                            <a:rPr lang="en-US" sz="1600" i="1" dirty="0">
                              <a:solidFill>
                                <a:schemeClr val="tx1"/>
                              </a:solidFill>
                              <a:latin typeface="Cambria Math" panose="02040503050406030204" pitchFamily="18" charset="0"/>
                            </a:rPr>
                            <m:t>𝑓</m:t>
                          </m:r>
                          <m:r>
                            <a:rPr lang="en-US" sz="1600" b="0" i="1" baseline="-25000" dirty="0" smtClean="0">
                              <a:solidFill>
                                <a:schemeClr val="tx1"/>
                              </a:solidFill>
                              <a:latin typeface="Cambria Math" panose="02040503050406030204" pitchFamily="18" charset="0"/>
                            </a:rPr>
                            <m:t>1</m:t>
                          </m:r>
                          <m:r>
                            <a:rPr lang="en-US" sz="1600" i="1" baseline="-25000" dirty="0" smtClean="0">
                              <a:solidFill>
                                <a:schemeClr val="tx1"/>
                              </a:solidFill>
                              <a:latin typeface="Cambria Math" panose="02040503050406030204" pitchFamily="18" charset="0"/>
                            </a:rPr>
                            <m:t> </m:t>
                          </m:r>
                          <m:d>
                            <m:dPr>
                              <m:ctrlPr>
                                <a:rPr lang="en-US" sz="1600" i="1" dirty="0">
                                  <a:solidFill>
                                    <a:schemeClr val="tx1"/>
                                  </a:solidFill>
                                  <a:latin typeface="Cambria Math" panose="02040503050406030204" pitchFamily="18" charset="0"/>
                                </a:rPr>
                              </m:ctrlPr>
                            </m:dPr>
                            <m:e>
                              <m:r>
                                <a:rPr lang="en-US" sz="1600" i="1" dirty="0">
                                  <a:solidFill>
                                    <a:schemeClr val="tx1"/>
                                  </a:solidFill>
                                  <a:latin typeface="Cambria Math" panose="02040503050406030204" pitchFamily="18" charset="0"/>
                                </a:rPr>
                                <m:t>𝑥</m:t>
                              </m:r>
                              <m:r>
                                <a:rPr lang="en-US" sz="1600" b="0" i="1" baseline="-25000" dirty="0" smtClean="0">
                                  <a:solidFill>
                                    <a:schemeClr val="tx1"/>
                                  </a:solidFill>
                                  <a:latin typeface="Cambria Math" panose="02040503050406030204" pitchFamily="18" charset="0"/>
                                </a:rPr>
                                <m:t>𝑡</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r>
                                <a:rPr lang="en-US" sz="1600" b="0" i="1" dirty="0" smtClean="0">
                                  <a:solidFill>
                                    <a:schemeClr val="tx1"/>
                                  </a:solidFill>
                                  <a:latin typeface="Cambria Math" panose="02040503050406030204" pitchFamily="18" charset="0"/>
                                </a:rPr>
                                <m:t>,</m:t>
                              </m:r>
                              <m:r>
                                <a:rPr lang="en-US" sz="1600" i="1" dirty="0">
                                  <a:solidFill>
                                    <a:schemeClr val="accent4">
                                      <a:lumMod val="75000"/>
                                    </a:schemeClr>
                                  </a:solidFill>
                                  <a:latin typeface="Cambria Math" panose="02040503050406030204" pitchFamily="18" charset="0"/>
                                </a:rPr>
                                <m:t>𝑢</m:t>
                              </m:r>
                              <m:r>
                                <a:rPr lang="en-US" sz="1600" b="0" i="1" baseline="-25000" dirty="0" smtClean="0">
                                  <a:solidFill>
                                    <a:schemeClr val="accent4">
                                      <a:lumMod val="75000"/>
                                    </a:schemeClr>
                                  </a:solidFill>
                                  <a:latin typeface="Cambria Math" panose="02040503050406030204" pitchFamily="18" charset="0"/>
                                </a:rPr>
                                <m:t>𝑡</m:t>
                              </m:r>
                            </m:e>
                          </m:d>
                          <m:r>
                            <a:rPr lang="en-US" sz="1600" b="0" i="1" baseline="-25000" dirty="0" smtClean="0">
                              <a:solidFill>
                                <a:schemeClr val="accent4">
                                  <a:lumMod val="75000"/>
                                </a:schemeClr>
                              </a:solidFill>
                              <a:latin typeface="Cambria Math" panose="02040503050406030204" pitchFamily="18" charset="0"/>
                            </a:rPr>
                            <m:t>  </m:t>
                          </m:r>
                          <m:r>
                            <a:rPr lang="en-US" sz="1600" i="1" dirty="0">
                              <a:solidFill>
                                <a:schemeClr val="tx1"/>
                              </a:solidFill>
                              <a:latin typeface="Cambria Math" panose="02040503050406030204" pitchFamily="18" charset="0"/>
                            </a:rPr>
                            <m:t>=</m:t>
                          </m:r>
                          <m:r>
                            <a:rPr lang="en-US" sz="1600" i="1" dirty="0" smtClean="0">
                              <a:solidFill>
                                <a:srgbClr val="00B050"/>
                              </a:solidFill>
                              <a:latin typeface="Cambria Math" panose="02040503050406030204" pitchFamily="18" charset="0"/>
                            </a:rPr>
                            <m:t>h</m:t>
                          </m:r>
                          <m:r>
                            <a:rPr lang="en-US" sz="1600" b="0" i="1" baseline="-25000" dirty="0" smtClean="0">
                              <a:solidFill>
                                <a:srgbClr val="00B050"/>
                              </a:solidFill>
                              <a:latin typeface="Cambria Math" panose="02040503050406030204" pitchFamily="18" charset="0"/>
                            </a:rPr>
                            <m:t>1</m:t>
                          </m:r>
                          <m:d>
                            <m:dPr>
                              <m:ctrlPr>
                                <a:rPr lang="en-US" sz="1600" b="0" i="1" baseline="-25000" dirty="0">
                                  <a:solidFill>
                                    <a:schemeClr val="tx1"/>
                                  </a:solidFill>
                                  <a:latin typeface="Cambria Math" panose="02040503050406030204" pitchFamily="18" charset="0"/>
                                </a:rPr>
                              </m:ctrlPr>
                            </m:dPr>
                            <m:e>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𝑡</m:t>
                                  </m:r>
                                  <m:r>
                                    <a:rPr lang="en-US" sz="1600" i="1" dirty="0">
                                      <a:solidFill>
                                        <a:schemeClr val="tx1"/>
                                      </a:solidFill>
                                      <a:latin typeface="Cambria Math" panose="02040503050406030204" pitchFamily="18" charset="0"/>
                                    </a:rPr>
                                    <m:t> </m:t>
                                  </m:r>
                                </m:sub>
                              </m:sSub>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r>
                                <a:rPr lang="en-US" sz="1600" b="0" i="1" dirty="0" smtClean="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r>
                                <a:rPr lang="en-US" sz="1600" b="0" i="1" dirty="0" smtClean="0">
                                  <a:solidFill>
                                    <a:schemeClr val="tx1"/>
                                  </a:solidFill>
                                  <a:latin typeface="Cambria Math" panose="02040503050406030204" pitchFamily="18" charset="0"/>
                                  <a:ea typeface="Cambria Math" panose="02040503050406030204" pitchFamily="18" charset="0"/>
                                </a:rPr>
                                <m:t>,</m:t>
                              </m:r>
                              <m:r>
                                <a:rPr lang="en-US" sz="1600" i="1" dirty="0">
                                  <a:solidFill>
                                    <a:schemeClr val="accent4">
                                      <a:lumMod val="75000"/>
                                    </a:schemeClr>
                                  </a:solidFill>
                                  <a:latin typeface="Cambria Math" panose="02040503050406030204" pitchFamily="18" charset="0"/>
                                </a:rPr>
                                <m:t>𝑢</m:t>
                              </m:r>
                              <m:r>
                                <a:rPr lang="en-US" sz="1600" b="0" i="1" baseline="-25000" dirty="0" smtClean="0">
                                  <a:solidFill>
                                    <a:schemeClr val="accent4">
                                      <a:lumMod val="75000"/>
                                    </a:schemeClr>
                                  </a:solidFill>
                                  <a:latin typeface="Cambria Math" panose="02040503050406030204" pitchFamily="18" charset="0"/>
                                </a:rPr>
                                <m:t>𝑡</m:t>
                              </m:r>
                            </m:e>
                          </m:d>
                        </m:oMath>
                      </m:oMathPara>
                    </a14:m>
                    <a:endParaRPr lang="en-US" sz="1600" dirty="0" smtClean="0">
                      <a:solidFill>
                        <a:schemeClr val="tx1"/>
                      </a:solidFill>
                      <a:latin typeface="Droid Sans Mono"/>
                    </a:endParaRPr>
                  </a:p>
                  <a:p>
                    <a:endParaRPr lang="en-US" sz="1600" baseline="-25000" dirty="0">
                      <a:solidFill>
                        <a:schemeClr val="tx1"/>
                      </a:solidFill>
                      <a:latin typeface="Droid Sans Mono"/>
                      <a:ea typeface="Cambria Math" panose="02040503050406030204" pitchFamily="18" charset="0"/>
                    </a:endParaRPr>
                  </a:p>
                </p:txBody>
              </p:sp>
            </mc:Choice>
            <mc:Fallback>
              <p:sp>
                <p:nvSpPr>
                  <p:cNvPr id="47" name="Rectangle 46"/>
                  <p:cNvSpPr>
                    <a:spLocks noRot="1" noChangeAspect="1" noMove="1" noResize="1" noEditPoints="1" noAdjustHandles="1" noChangeArrowheads="1" noChangeShapeType="1" noTextEdit="1"/>
                  </p:cNvSpPr>
                  <p:nvPr/>
                </p:nvSpPr>
                <p:spPr>
                  <a:xfrm>
                    <a:off x="128761" y="181024"/>
                    <a:ext cx="4784806" cy="1509131"/>
                  </a:xfrm>
                  <a:prstGeom prst="rect">
                    <a:avLst/>
                  </a:prstGeom>
                  <a:blipFill>
                    <a:blip r:embed="rId80"/>
                    <a:stretch>
                      <a:fillRect/>
                    </a:stretch>
                  </a:blipFill>
                  <a:ln>
                    <a:noFill/>
                  </a:ln>
                </p:spPr>
                <p:txBody>
                  <a:bodyPr/>
                  <a:lstStyle/>
                  <a:p>
                    <a:r>
                      <a:rPr lang="en-US">
                        <a:noFill/>
                      </a:rPr>
                      <a:t> </a:t>
                    </a:r>
                  </a:p>
                </p:txBody>
              </p:sp>
            </mc:Fallback>
          </mc:AlternateContent>
          <p:sp>
            <p:nvSpPr>
              <p:cNvPr id="14" name="Right Brace 13"/>
              <p:cNvSpPr/>
              <p:nvPr/>
            </p:nvSpPr>
            <p:spPr>
              <a:xfrm>
                <a:off x="4502330" y="914400"/>
                <a:ext cx="128419" cy="685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4746726" y="1118421"/>
                    <a:ext cx="9366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746726" y="1118421"/>
                    <a:ext cx="936667" cy="276999"/>
                  </a:xfrm>
                  <a:prstGeom prst="rect">
                    <a:avLst/>
                  </a:prstGeom>
                  <a:blipFill>
                    <a:blip r:embed="rId81"/>
                    <a:stretch>
                      <a:fillRect l="-5882" t="-2174" r="-9804" b="-32609"/>
                    </a:stretch>
                  </a:blipFill>
                </p:spPr>
                <p:txBody>
                  <a:bodyPr/>
                  <a:lstStyle/>
                  <a:p>
                    <a:r>
                      <a:rPr lang="en-US">
                        <a:noFill/>
                      </a:rPr>
                      <a:t> </a:t>
                    </a:r>
                  </a:p>
                </p:txBody>
              </p:sp>
            </mc:Fallback>
          </mc:AlternateContent>
        </p:grpSp>
        <p:cxnSp>
          <p:nvCxnSpPr>
            <p:cNvPr id="112" name="Straight Arrow Connector 111"/>
            <p:cNvCxnSpPr>
              <a:stCxn id="21" idx="4"/>
              <a:endCxn id="7" idx="0"/>
            </p:cNvCxnSpPr>
            <p:nvPr/>
          </p:nvCxnSpPr>
          <p:spPr>
            <a:xfrm>
              <a:off x="10203610" y="2507035"/>
              <a:ext cx="244820" cy="1088821"/>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21" name="Oval 20"/>
            <p:cNvSpPr/>
            <p:nvPr/>
          </p:nvSpPr>
          <p:spPr>
            <a:xfrm>
              <a:off x="10095346" y="2306738"/>
              <a:ext cx="216528" cy="200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2" name="TextBox 131"/>
                <p:cNvSpPr txBox="1"/>
                <p:nvPr/>
              </p:nvSpPr>
              <p:spPr>
                <a:xfrm>
                  <a:off x="9158679" y="2249502"/>
                  <a:ext cx="9366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p:sp>
              <p:nvSpPr>
                <p:cNvPr id="132" name="TextBox 131"/>
                <p:cNvSpPr txBox="1">
                  <a:spLocks noRot="1" noChangeAspect="1" noMove="1" noResize="1" noEditPoints="1" noAdjustHandles="1" noChangeArrowheads="1" noChangeShapeType="1" noTextEdit="1"/>
                </p:cNvSpPr>
                <p:nvPr/>
              </p:nvSpPr>
              <p:spPr>
                <a:xfrm>
                  <a:off x="9158679" y="2249502"/>
                  <a:ext cx="936667" cy="276999"/>
                </a:xfrm>
                <a:prstGeom prst="rect">
                  <a:avLst/>
                </a:prstGeom>
                <a:blipFill>
                  <a:blip r:embed="rId82"/>
                  <a:stretch>
                    <a:fillRect l="-5195" t="-2222" r="-9091" b="-35556"/>
                  </a:stretch>
                </a:blipFill>
              </p:spPr>
              <p:txBody>
                <a:bodyPr/>
                <a:lstStyle/>
                <a:p>
                  <a:r>
                    <a:rPr lang="en-US">
                      <a:noFill/>
                    </a:rPr>
                    <a:t> </a:t>
                  </a:r>
                </a:p>
              </p:txBody>
            </p:sp>
          </mc:Fallback>
        </mc:AlternateContent>
      </p:grpSp>
      <p:sp>
        <p:nvSpPr>
          <p:cNvPr id="39" name="TextBox 38"/>
          <p:cNvSpPr txBox="1"/>
          <p:nvPr/>
        </p:nvSpPr>
        <p:spPr>
          <a:xfrm>
            <a:off x="251436" y="165463"/>
            <a:ext cx="11661890" cy="646331"/>
          </a:xfrm>
          <a:prstGeom prst="rect">
            <a:avLst/>
          </a:prstGeom>
          <a:noFill/>
        </p:spPr>
        <p:txBody>
          <a:bodyPr wrap="square" rtlCol="0">
            <a:spAutoFit/>
          </a:bodyPr>
          <a:lstStyle/>
          <a:p>
            <a:pPr algn="ctr"/>
            <a:r>
              <a:rPr lang="en-US" sz="3600" b="1" dirty="0" smtClean="0"/>
              <a:t>OPTIMAL CONTROL</a:t>
            </a:r>
            <a:endParaRPr lang="en-US" sz="3600" b="1" dirty="0"/>
          </a:p>
        </p:txBody>
      </p:sp>
    </p:spTree>
    <p:extLst>
      <p:ext uri="{BB962C8B-B14F-4D97-AF65-F5344CB8AC3E}">
        <p14:creationId xmlns:p14="http://schemas.microsoft.com/office/powerpoint/2010/main" val="4074711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3" name="Group 972"/>
          <p:cNvGrpSpPr/>
          <p:nvPr/>
        </p:nvGrpSpPr>
        <p:grpSpPr>
          <a:xfrm>
            <a:off x="199487" y="169983"/>
            <a:ext cx="11817326" cy="6009417"/>
            <a:chOff x="199487" y="169983"/>
            <a:chExt cx="11817326" cy="6009417"/>
          </a:xfrm>
        </p:grpSpPr>
        <mc:AlternateContent xmlns:mc="http://schemas.openxmlformats.org/markup-compatibility/2006">
          <mc:Choice xmlns:a14="http://schemas.microsoft.com/office/drawing/2010/main" Requires="a14">
            <p:sp>
              <p:nvSpPr>
                <p:cNvPr id="2" name="Rectangle 1"/>
                <p:cNvSpPr/>
                <p:nvPr/>
              </p:nvSpPr>
              <p:spPr>
                <a:xfrm>
                  <a:off x="200296" y="169983"/>
                  <a:ext cx="4867284" cy="1755352"/>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a:schemeClr val="dk1"/>
                </a:fontRef>
              </p:style>
              <p:txBody>
                <a:bodyPr wrap="square">
                  <a:spAutoFit/>
                </a:bodyPr>
                <a:lstStyle/>
                <a:p>
                  <a:r>
                    <a:rPr lang="en-US" sz="1600" dirty="0" smtClean="0">
                      <a:solidFill>
                        <a:schemeClr val="tx1"/>
                      </a:solidFill>
                    </a:rPr>
                    <a:t>FOR n = 1:N </a:t>
                  </a:r>
                  <a:endParaRPr lang="en-US" sz="1600" i="1" dirty="0" smtClean="0">
                    <a:solidFill>
                      <a:srgbClr val="FF0000"/>
                    </a:solidFill>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sz="1600" i="1" dirty="0">
                            <a:solidFill>
                              <a:srgbClr val="FF0000"/>
                            </a:solidFill>
                            <a:latin typeface="Cambria Math" panose="02040503050406030204" pitchFamily="18" charset="0"/>
                          </a:rPr>
                          <m:t>𝑓</m:t>
                        </m:r>
                        <m:r>
                          <a:rPr lang="en-US" sz="1600" i="1" baseline="-25000" dirty="0">
                            <a:solidFill>
                              <a:srgbClr val="FF0000"/>
                            </a:solidFill>
                            <a:latin typeface="Cambria Math" panose="02040503050406030204" pitchFamily="18" charset="0"/>
                          </a:rPr>
                          <m:t>0</m:t>
                        </m:r>
                        <m:r>
                          <a:rPr lang="en-US" sz="1600" i="1" baseline="-25000" dirty="0">
                            <a:solidFill>
                              <a:schemeClr val="tx1"/>
                            </a:solidFill>
                            <a:latin typeface="Cambria Math" panose="02040503050406030204" pitchFamily="18" charset="0"/>
                          </a:rPr>
                          <m:t> </m:t>
                        </m:r>
                        <m:d>
                          <m:dPr>
                            <m:ctrlPr>
                              <a:rPr lang="en-US" sz="1600" i="1" dirty="0">
                                <a:solidFill>
                                  <a:schemeClr val="tx1"/>
                                </a:solidFill>
                                <a:latin typeface="Cambria Math" panose="02040503050406030204" pitchFamily="18" charset="0"/>
                              </a:rPr>
                            </m:ctrlPr>
                          </m:dPr>
                          <m:e>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 </m:t>
                        </m:r>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𝑝</m:t>
                            </m:r>
                          </m:e>
                          <m:sub>
                            <m:r>
                              <a:rPr lang="en-US" sz="1600" i="1" dirty="0">
                                <a:solidFill>
                                  <a:schemeClr val="tx1"/>
                                </a:solidFill>
                                <a:latin typeface="Cambria Math" panose="02040503050406030204" pitchFamily="18" charset="0"/>
                              </a:rPr>
                              <m:t>0</m:t>
                            </m:r>
                          </m:sub>
                        </m:sSub>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0 </m:t>
                            </m:r>
                          </m:sub>
                        </m:sSub>
                        <m:r>
                          <a:rPr lang="en-US" sz="1600" i="1" dirty="0" smtClean="0">
                            <a:solidFill>
                              <a:schemeClr val="tx1"/>
                            </a:solidFill>
                            <a:latin typeface="Cambria Math" panose="02040503050406030204" pitchFamily="18" charset="0"/>
                          </a:rPr>
                          <m:t>− </m:t>
                        </m:r>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𝑝</m:t>
                            </m:r>
                          </m:e>
                          <m:sub>
                            <m:r>
                              <a:rPr lang="en-US" sz="1600" i="1" dirty="0">
                                <a:solidFill>
                                  <a:schemeClr val="tx1"/>
                                </a:solidFill>
                                <a:latin typeface="Cambria Math" panose="02040503050406030204" pitchFamily="18" charset="0"/>
                              </a:rPr>
                              <m:t>1</m:t>
                            </m:r>
                          </m:sub>
                        </m:sSub>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sub>
                        </m:sSub>
                        <m:sSub>
                          <m:sSubPr>
                            <m:ctrlPr>
                              <a:rPr lang="en-US" sz="1600" b="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b="0" i="1" dirty="0" smtClean="0">
                                <a:solidFill>
                                  <a:schemeClr val="tx1"/>
                                </a:solidFill>
                                <a:latin typeface="Cambria Math" panose="02040503050406030204" pitchFamily="18" charset="0"/>
                              </a:rPr>
                              <m:t>1</m:t>
                            </m:r>
                          </m:sub>
                        </m:sSub>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𝑢</m:t>
                        </m:r>
                      </m:oMath>
                    </m:oMathPara>
                  </a14:m>
                  <a:endParaRPr lang="en-US" sz="1600" i="1" dirty="0" smtClean="0">
                    <a:solidFill>
                      <a:schemeClr val="tx1"/>
                    </a:solidFill>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i="1" dirty="0">
                                <a:solidFill>
                                  <a:srgbClr val="FF0000"/>
                                </a:solidFill>
                                <a:latin typeface="Cambria Math" panose="02040503050406030204" pitchFamily="18" charset="0"/>
                              </a:rPr>
                              <m:t>𝑓</m:t>
                            </m:r>
                            <m:r>
                              <a:rPr lang="en-US" sz="1600" i="1" baseline="-25000" dirty="0">
                                <a:solidFill>
                                  <a:srgbClr val="FF0000"/>
                                </a:solidFill>
                                <a:latin typeface="Cambria Math" panose="02040503050406030204" pitchFamily="18" charset="0"/>
                              </a:rPr>
                              <m:t>1</m:t>
                            </m:r>
                            <m:d>
                              <m:dPr>
                                <m:ctrlPr>
                                  <a:rPr lang="en-US" sz="1600" i="1" baseline="-25000" dirty="0">
                                    <a:solidFill>
                                      <a:schemeClr val="tx1"/>
                                    </a:solidFill>
                                    <a:latin typeface="Cambria Math" panose="02040503050406030204" pitchFamily="18" charset="0"/>
                                  </a:rPr>
                                </m:ctrlPr>
                              </m:dPr>
                              <m:e>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e>
                            </m:d>
                            <m:r>
                              <a:rPr lang="en-US" sz="1600" i="1" dirty="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 −</m:t>
                            </m:r>
                            <m:r>
                              <a:rPr lang="en-US" sz="1600" i="1" dirty="0">
                                <a:solidFill>
                                  <a:schemeClr val="tx1"/>
                                </a:solidFill>
                                <a:latin typeface="Cambria Math" panose="02040503050406030204" pitchFamily="18" charset="0"/>
                              </a:rPr>
                              <m:t>𝑝</m:t>
                            </m:r>
                          </m:e>
                          <m:sub>
                            <m:r>
                              <a:rPr lang="en-US" sz="1600" b="0" i="1" dirty="0" smtClean="0">
                                <a:solidFill>
                                  <a:schemeClr val="tx1"/>
                                </a:solidFill>
                                <a:latin typeface="Cambria Math" panose="02040503050406030204" pitchFamily="18" charset="0"/>
                              </a:rPr>
                              <m:t>2</m:t>
                            </m:r>
                          </m:sub>
                        </m:sSub>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b="0" i="1"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 </m:t>
                            </m:r>
                          </m:sub>
                        </m:sSub>
                        <m:r>
                          <a:rPr lang="en-US" sz="1600" b="0" i="1" dirty="0" smtClean="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sub>
                        </m:sSub>
                        <m:sSub>
                          <m:sSubPr>
                            <m:ctrlPr>
                              <a:rPr lang="en-US" sz="160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1</m:t>
                            </m:r>
                          </m:sub>
                        </m:sSub>
                      </m:oMath>
                    </m:oMathPara>
                  </a14:m>
                  <a:endParaRPr lang="en-US" sz="1600" dirty="0" smtClean="0">
                    <a:solidFill>
                      <a:schemeClr val="tx1"/>
                    </a:solidFill>
                    <a:latin typeface="Droid Sans Mono"/>
                  </a:endParaRPr>
                </a:p>
                <a:p>
                  <a:pPr lvl="1"/>
                  <a14:m>
                    <m:oMathPara xmlns:m="http://schemas.openxmlformats.org/officeDocument/2006/math">
                      <m:oMathParaPr>
                        <m:jc m:val="left"/>
                      </m:oMathParaPr>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𝑛</m:t>
                            </m:r>
                            <m:r>
                              <a:rPr lang="en-US" sz="1600" b="0" i="1"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ea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r>
                          <a:rPr lang="en-US" sz="1600" i="1" dirty="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𝑛</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ea typeface="Cambria Math" panose="02040503050406030204" pitchFamily="18" charset="0"/>
                          </a:rPr>
                          <m:t>∆</m:t>
                        </m:r>
                        <m:r>
                          <a:rPr lang="en-US" sz="1600" b="0" i="1" dirty="0" smtClean="0">
                            <a:solidFill>
                              <a:schemeClr val="tx1"/>
                            </a:solidFill>
                            <a:latin typeface="Cambria Math" panose="02040503050406030204" pitchFamily="18" charset="0"/>
                            <a:ea typeface="Cambria Math" panose="02040503050406030204" pitchFamily="18" charset="0"/>
                          </a:rPr>
                          <m:t>𝑡</m:t>
                        </m:r>
                        <m:r>
                          <a:rPr lang="en-US" sz="1600" b="0" i="1" dirty="0" smtClean="0">
                            <a:solidFill>
                              <a:schemeClr val="tx1"/>
                            </a:solidFill>
                            <a:latin typeface="Cambria Math" panose="02040503050406030204" pitchFamily="18" charset="0"/>
                            <a:ea typeface="Cambria Math" panose="02040503050406030204" pitchFamily="18" charset="0"/>
                          </a:rPr>
                          <m:t> </m:t>
                        </m:r>
                        <m:r>
                          <a:rPr lang="en-US" sz="1600" i="1" dirty="0">
                            <a:solidFill>
                              <a:schemeClr val="tx1"/>
                            </a:solidFill>
                            <a:latin typeface="Cambria Math" panose="02040503050406030204" pitchFamily="18" charset="0"/>
                          </a:rPr>
                          <m:t>𝑓</m:t>
                        </m:r>
                        <m:r>
                          <a:rPr lang="en-US" sz="1600" b="0" i="1" baseline="-25000" dirty="0" smtClean="0">
                            <a:solidFill>
                              <a:schemeClr val="tx1"/>
                            </a:solidFill>
                            <a:latin typeface="Cambria Math" panose="02040503050406030204" pitchFamily="18" charset="0"/>
                          </a:rPr>
                          <m:t>0</m:t>
                        </m:r>
                        <m:r>
                          <a:rPr lang="en-US" sz="1600" b="0" i="1" dirty="0" smtClean="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dirty="0">
                                <a:solidFill>
                                  <a:schemeClr val="tx1"/>
                                </a:solidFill>
                                <a:latin typeface="Cambria Math" panose="02040503050406030204" pitchFamily="18" charset="0"/>
                              </a:rPr>
                              <m:t>𝑛</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sub>
                        </m:sSub>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𝑝</m:t>
                        </m:r>
                        <m:r>
                          <a:rPr lang="en-US" sz="1600" b="0" i="1" dirty="0" smtClean="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𝑢</m:t>
                            </m:r>
                          </m:e>
                          <m:sub>
                            <m:r>
                              <a:rPr lang="en-US" sz="1600" i="1" dirty="0">
                                <a:solidFill>
                                  <a:schemeClr val="tx1"/>
                                </a:solidFill>
                                <a:latin typeface="Cambria Math" panose="02040503050406030204" pitchFamily="18" charset="0"/>
                              </a:rPr>
                              <m:t>𝑛</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sub>
                        </m:sSub>
                        <m:r>
                          <a:rPr lang="en-US" sz="1600" b="0" i="1" dirty="0" smtClean="0">
                            <a:solidFill>
                              <a:schemeClr val="tx1"/>
                            </a:solidFill>
                            <a:latin typeface="Cambria Math" panose="02040503050406030204" pitchFamily="18" charset="0"/>
                          </a:rPr>
                          <m:t>)</m:t>
                        </m:r>
                      </m:oMath>
                    </m:oMathPara>
                  </a14:m>
                  <a:endParaRPr lang="en-US" sz="1600" i="1" dirty="0">
                    <a:solidFill>
                      <a:schemeClr val="tx1"/>
                    </a:solidFill>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b="0" i="1"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𝑛</m:t>
                            </m:r>
                            <m:r>
                              <a:rPr lang="en-US" sz="1600" b="0" i="1"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r>
                          <a:rPr lang="en-US" sz="1600" i="1" dirty="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b="0" i="1" dirty="0" smtClean="0">
                                <a:solidFill>
                                  <a:schemeClr val="tx1"/>
                                </a:solidFill>
                                <a:latin typeface="Cambria Math" panose="02040503050406030204" pitchFamily="18" charset="0"/>
                              </a:rPr>
                              <m:t>1</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𝑛</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sub>
                        </m:sSub>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 </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r>
                          <a:rPr lang="en-US" sz="1600" i="1" dirty="0">
                            <a:solidFill>
                              <a:schemeClr val="tx1"/>
                            </a:solidFill>
                            <a:latin typeface="Cambria Math" panose="02040503050406030204" pitchFamily="18" charset="0"/>
                            <a:ea typeface="Cambria Math" panose="02040503050406030204" pitchFamily="18" charset="0"/>
                          </a:rPr>
                          <m:t> </m:t>
                        </m:r>
                        <m:r>
                          <a:rPr lang="en-US" sz="1600" i="1" dirty="0">
                            <a:solidFill>
                              <a:schemeClr val="tx1"/>
                            </a:solidFill>
                            <a:latin typeface="Cambria Math" panose="02040503050406030204" pitchFamily="18" charset="0"/>
                          </a:rPr>
                          <m:t>𝑓</m:t>
                        </m:r>
                        <m:r>
                          <a:rPr lang="en-US" sz="1600" b="0" i="1" baseline="-25000" dirty="0" smtClean="0">
                            <a:solidFill>
                              <a:schemeClr val="tx1"/>
                            </a:solidFill>
                            <a:latin typeface="Cambria Math" panose="02040503050406030204" pitchFamily="18" charset="0"/>
                          </a:rPr>
                          <m:t>1</m:t>
                        </m:r>
                        <m:r>
                          <a:rPr lang="en-US" sz="1600" i="1" baseline="-25000" dirty="0" smtClean="0">
                            <a:solidFill>
                              <a:schemeClr val="tx1"/>
                            </a:solidFill>
                            <a:latin typeface="Cambria Math" panose="02040503050406030204" pitchFamily="18" charset="0"/>
                          </a:rPr>
                          <m:t> </m:t>
                        </m:r>
                        <m:d>
                          <m:dPr>
                            <m:ctrlPr>
                              <a:rPr lang="en-US" sz="1600" i="1" dirty="0" smtClean="0">
                                <a:solidFill>
                                  <a:schemeClr val="tx1"/>
                                </a:solidFill>
                                <a:latin typeface="Cambria Math" panose="02040503050406030204" pitchFamily="18" charset="0"/>
                              </a:rPr>
                            </m:ctrlPr>
                          </m:dPr>
                          <m:e>
                            <m:sSub>
                              <m:sSubPr>
                                <m:ctrlPr>
                                  <a:rPr lang="en-US" sz="160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𝑥</m:t>
                                </m:r>
                              </m:e>
                              <m:sub>
                                <m:r>
                                  <a:rPr lang="en-US" sz="1600" b="0" i="1" dirty="0" smtClean="0">
                                    <a:solidFill>
                                      <a:schemeClr val="tx1"/>
                                    </a:solidFill>
                                    <a:latin typeface="Cambria Math" panose="02040503050406030204" pitchFamily="18" charset="0"/>
                                  </a:rPr>
                                  <m:t>𝑛</m:t>
                                </m:r>
                                <m:r>
                                  <a:rPr lang="en-US" sz="1600" b="0" i="1" dirty="0" smtClean="0">
                                    <a:solidFill>
                                      <a:schemeClr val="tx1"/>
                                    </a:solidFill>
                                    <a:latin typeface="Cambria Math" panose="02040503050406030204" pitchFamily="18" charset="0"/>
                                    <a:ea typeface="Cambria Math" panose="02040503050406030204" pitchFamily="18" charset="0"/>
                                  </a:rPr>
                                  <m:t>∆</m:t>
                                </m:r>
                                <m:r>
                                  <a:rPr lang="en-US" sz="1600" b="0" i="1" dirty="0" smtClean="0">
                                    <a:solidFill>
                                      <a:schemeClr val="tx1"/>
                                    </a:solidFill>
                                    <a:latin typeface="Cambria Math" panose="02040503050406030204" pitchFamily="18" charset="0"/>
                                    <a:ea typeface="Cambria Math" panose="02040503050406030204" pitchFamily="18" charset="0"/>
                                  </a:rPr>
                                  <m:t>𝑡</m:t>
                                </m:r>
                              </m:sub>
                            </m:sSub>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𝑝</m:t>
                            </m:r>
                            <m:r>
                              <a:rPr lang="en-US" sz="1600" i="1" dirty="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𝑢</m:t>
                                </m:r>
                              </m:e>
                              <m:sub>
                                <m:r>
                                  <a:rPr lang="en-US" sz="1600" i="1" dirty="0">
                                    <a:solidFill>
                                      <a:schemeClr val="tx1"/>
                                    </a:solidFill>
                                    <a:latin typeface="Cambria Math" panose="02040503050406030204" pitchFamily="18" charset="0"/>
                                  </a:rPr>
                                  <m:t>𝑛</m:t>
                                </m:r>
                                <m:r>
                                  <a:rPr lang="en-US" sz="1600" i="1" dirty="0">
                                    <a:solidFill>
                                      <a:schemeClr val="tx1"/>
                                    </a:solidFill>
                                    <a:latin typeface="Cambria Math" panose="02040503050406030204" pitchFamily="18" charset="0"/>
                                    <a:ea typeface="Cambria Math" panose="02040503050406030204" pitchFamily="18" charset="0"/>
                                  </a:rPr>
                                  <m:t>∆</m:t>
                                </m:r>
                                <m:r>
                                  <a:rPr lang="en-US" sz="1600" i="1" dirty="0">
                                    <a:solidFill>
                                      <a:schemeClr val="tx1"/>
                                    </a:solidFill>
                                    <a:latin typeface="Cambria Math" panose="02040503050406030204" pitchFamily="18" charset="0"/>
                                    <a:ea typeface="Cambria Math" panose="02040503050406030204" pitchFamily="18" charset="0"/>
                                  </a:rPr>
                                  <m:t>𝑡</m:t>
                                </m:r>
                              </m:sub>
                            </m:sSub>
                          </m:e>
                        </m:d>
                      </m:oMath>
                    </m:oMathPara>
                  </a14:m>
                  <a:endParaRPr lang="en-US" sz="1600" dirty="0" smtClean="0">
                    <a:solidFill>
                      <a:schemeClr val="tx1"/>
                    </a:solidFill>
                    <a:latin typeface="Droid Sans Mono"/>
                  </a:endParaRPr>
                </a:p>
                <a:p>
                  <a:r>
                    <a:rPr lang="en-US" sz="1600" dirty="0" smtClean="0">
                      <a:solidFill>
                        <a:schemeClr val="tx1"/>
                      </a:solidFill>
                      <a:latin typeface="Droid Sans Mono"/>
                    </a:rPr>
                    <a:t>END</a:t>
                  </a:r>
                </a:p>
                <a:p>
                  <a:endParaRPr lang="en-US" sz="1600" baseline="-25000" dirty="0">
                    <a:solidFill>
                      <a:schemeClr val="tx1"/>
                    </a:solidFill>
                    <a:latin typeface="Droid Sans Mono"/>
                    <a:ea typeface="Cambria Math" panose="020405030504060302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200296" y="169983"/>
                  <a:ext cx="4867284" cy="1755352"/>
                </a:xfrm>
                <a:prstGeom prst="rect">
                  <a:avLst/>
                </a:prstGeom>
                <a:blipFill>
                  <a:blip r:embed="rId2"/>
                  <a:stretch>
                    <a:fillRect l="-625" t="-690"/>
                  </a:stretch>
                </a:blipFill>
                <a:ln>
                  <a:solidFill>
                    <a:schemeClr val="bg1"/>
                  </a:solidFill>
                </a:ln>
              </p:spPr>
              <p:txBody>
                <a:bodyPr/>
                <a:lstStyle/>
                <a:p>
                  <a:r>
                    <a:rPr lang="en-US">
                      <a:noFill/>
                    </a:rPr>
                    <a:t> </a:t>
                  </a:r>
                </a:p>
              </p:txBody>
            </p:sp>
          </mc:Fallback>
        </mc:AlternateContent>
        <p:sp>
          <p:nvSpPr>
            <p:cNvPr id="362" name="Right Brace 361"/>
            <p:cNvSpPr/>
            <p:nvPr/>
          </p:nvSpPr>
          <p:spPr>
            <a:xfrm>
              <a:off x="4284507" y="868236"/>
              <a:ext cx="113584" cy="685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3" name="TextBox 362"/>
                <p:cNvSpPr txBox="1"/>
                <p:nvPr/>
              </p:nvSpPr>
              <p:spPr>
                <a:xfrm>
                  <a:off x="4474033" y="1135842"/>
                  <a:ext cx="552440"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𝐻</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𝑡</m:t>
                            </m:r>
                          </m:sub>
                        </m:sSub>
                        <m:r>
                          <a:rPr lang="en-US" sz="1200" b="0" i="1" smtClean="0">
                            <a:latin typeface="Cambria Math" panose="02040503050406030204" pitchFamily="18" charset="0"/>
                          </a:rPr>
                          <m:t>)</m:t>
                        </m:r>
                      </m:oMath>
                    </m:oMathPara>
                  </a14:m>
                  <a:endParaRPr lang="en-US" sz="1200" dirty="0"/>
                </a:p>
              </p:txBody>
            </p:sp>
          </mc:Choice>
          <mc:Fallback>
            <p:sp>
              <p:nvSpPr>
                <p:cNvPr id="363" name="TextBox 362"/>
                <p:cNvSpPr txBox="1">
                  <a:spLocks noRot="1" noChangeAspect="1" noMove="1" noResize="1" noEditPoints="1" noAdjustHandles="1" noChangeArrowheads="1" noChangeShapeType="1" noTextEdit="1"/>
                </p:cNvSpPr>
                <p:nvPr/>
              </p:nvSpPr>
              <p:spPr>
                <a:xfrm>
                  <a:off x="4474033" y="1135842"/>
                  <a:ext cx="552440" cy="184666"/>
                </a:xfrm>
                <a:prstGeom prst="rect">
                  <a:avLst/>
                </a:prstGeom>
                <a:blipFill>
                  <a:blip r:embed="rId3"/>
                  <a:stretch>
                    <a:fillRect l="-9890" t="-3226" r="-17582" b="-354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350013" y="397165"/>
                  <a:ext cx="6666800" cy="830997"/>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𝑁</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5</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4</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3</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0</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0</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3</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4</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5</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𝑁</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𝑥𝑁</m:t>
                        </m:r>
                        <m:r>
                          <a:rPr lang="en-US" b="0" i="1" smtClean="0">
                            <a:latin typeface="Cambria Math" panose="02040503050406030204" pitchFamily="18" charset="0"/>
                            <a:ea typeface="Cambria Math" panose="02040503050406030204" pitchFamily="18" charset="0"/>
                          </a:rPr>
                          <m:t> </m:t>
                        </m:r>
                      </m:oMath>
                    </m:oMathPara>
                  </a14:m>
                  <a:endParaRPr lang="en-US" b="0" i="1" dirty="0" smtClean="0">
                    <a:latin typeface="Cambria Math" panose="02040503050406030204" pitchFamily="18" charset="0"/>
                    <a:ea typeface="Cambria Math" panose="02040503050406030204" pitchFamily="18" charset="0"/>
                  </a:endParaRPr>
                </a:p>
                <a:p>
                  <a:endParaRPr lang="en-US" b="0"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4</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5</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𝑁</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𝑠𝑎𝑚𝑒</m:t>
                        </m:r>
                        <m:r>
                          <a:rPr lang="en-US" b="0" i="1" smtClean="0">
                            <a:latin typeface="Cambria Math" panose="02040503050406030204" pitchFamily="18" charset="0"/>
                            <a:ea typeface="Cambria Math" panose="02040503050406030204" pitchFamily="18" charset="0"/>
                          </a:rPr>
                          <m:t>.</m:t>
                        </m:r>
                      </m:oMath>
                    </m:oMathPara>
                  </a14:m>
                  <a:endParaRPr lang="en-US" b="0" i="1" dirty="0" smtClean="0">
                    <a:latin typeface="Cambria Math" panose="02040503050406030204" pitchFamily="18" charset="0"/>
                    <a:ea typeface="Cambria Math" panose="02040503050406030204"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5350013" y="397165"/>
                  <a:ext cx="6666800" cy="830997"/>
                </a:xfrm>
                <a:prstGeom prst="rect">
                  <a:avLst/>
                </a:prstGeom>
                <a:blipFill>
                  <a:blip r:embed="rId4"/>
                  <a:stretch>
                    <a:fillRect b="-5882"/>
                  </a:stretch>
                </a:blipFill>
              </p:spPr>
              <p:txBody>
                <a:bodyPr/>
                <a:lstStyle/>
                <a:p>
                  <a:r>
                    <a:rPr lang="en-US">
                      <a:noFill/>
                    </a:rPr>
                    <a:t> </a:t>
                  </a:r>
                </a:p>
              </p:txBody>
            </p:sp>
          </mc:Fallback>
        </mc:AlternateContent>
        <p:cxnSp>
          <p:nvCxnSpPr>
            <p:cNvPr id="13" name="Straight Arrow Connector 12"/>
            <p:cNvCxnSpPr/>
            <p:nvPr/>
          </p:nvCxnSpPr>
          <p:spPr>
            <a:xfrm>
              <a:off x="5084465" y="868236"/>
              <a:ext cx="65448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72" name="Group 971"/>
            <p:cNvGrpSpPr/>
            <p:nvPr/>
          </p:nvGrpSpPr>
          <p:grpSpPr>
            <a:xfrm>
              <a:off x="199487" y="2251531"/>
              <a:ext cx="11409633" cy="3927869"/>
              <a:chOff x="113353" y="1986298"/>
              <a:chExt cx="11409633" cy="3927869"/>
            </a:xfrm>
          </p:grpSpPr>
          <p:cxnSp>
            <p:nvCxnSpPr>
              <p:cNvPr id="106" name="Straight Arrow Connector 105"/>
              <p:cNvCxnSpPr/>
              <p:nvPr/>
            </p:nvCxnSpPr>
            <p:spPr>
              <a:xfrm>
                <a:off x="516129" y="2334475"/>
                <a:ext cx="106851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4" name="Straight Arrow Connector 913"/>
              <p:cNvCxnSpPr/>
              <p:nvPr/>
            </p:nvCxnSpPr>
            <p:spPr>
              <a:xfrm rot="10800000">
                <a:off x="578404" y="5306708"/>
                <a:ext cx="106851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7" name="TextBox 106"/>
              <p:cNvSpPr txBox="1"/>
              <p:nvPr/>
            </p:nvSpPr>
            <p:spPr>
              <a:xfrm>
                <a:off x="3394123" y="1986298"/>
                <a:ext cx="6810961" cy="369332"/>
              </a:xfrm>
              <a:prstGeom prst="rect">
                <a:avLst/>
              </a:prstGeom>
              <a:noFill/>
            </p:spPr>
            <p:txBody>
              <a:bodyPr wrap="square" rtlCol="0">
                <a:spAutoFit/>
              </a:bodyPr>
              <a:lstStyle/>
              <a:p>
                <a:r>
                  <a:rPr lang="en-US" dirty="0" smtClean="0"/>
                  <a:t>FORWARD SWEEP – during this phase we will accumulate the values</a:t>
                </a:r>
                <a:endParaRPr lang="en-US" dirty="0"/>
              </a:p>
            </p:txBody>
          </p:sp>
          <mc:AlternateContent xmlns:mc="http://schemas.openxmlformats.org/markup-compatibility/2006">
            <mc:Choice xmlns:a14="http://schemas.microsoft.com/office/drawing/2010/main" Requires="a14">
              <p:sp>
                <p:nvSpPr>
                  <p:cNvPr id="915" name="TextBox 914"/>
                  <p:cNvSpPr txBox="1"/>
                  <p:nvPr/>
                </p:nvSpPr>
                <p:spPr>
                  <a:xfrm>
                    <a:off x="3366775" y="5378379"/>
                    <a:ext cx="6999792" cy="535788"/>
                  </a:xfrm>
                  <a:prstGeom prst="rect">
                    <a:avLst/>
                  </a:prstGeom>
                  <a:noFill/>
                </p:spPr>
                <p:txBody>
                  <a:bodyPr wrap="square" rtlCol="0">
                    <a:spAutoFit/>
                  </a:bodyPr>
                  <a:lstStyle/>
                  <a:p>
                    <a:r>
                      <a:rPr lang="en-US" dirty="0" smtClean="0"/>
                      <a:t>REVERSE SWEEP – during this phase we will calculate the derivatives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𝐿</m:t>
                            </m:r>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den>
                        </m:f>
                      </m:oMath>
                    </a14:m>
                    <a:endParaRPr lang="en-US" dirty="0"/>
                  </a:p>
                </p:txBody>
              </p:sp>
            </mc:Choice>
            <mc:Fallback>
              <p:sp>
                <p:nvSpPr>
                  <p:cNvPr id="915" name="TextBox 914"/>
                  <p:cNvSpPr txBox="1">
                    <a:spLocks noRot="1" noChangeAspect="1" noMove="1" noResize="1" noEditPoints="1" noAdjustHandles="1" noChangeArrowheads="1" noChangeShapeType="1" noTextEdit="1"/>
                  </p:cNvSpPr>
                  <p:nvPr/>
                </p:nvSpPr>
                <p:spPr>
                  <a:xfrm>
                    <a:off x="3366775" y="5378379"/>
                    <a:ext cx="6999792" cy="535788"/>
                  </a:xfrm>
                  <a:prstGeom prst="rect">
                    <a:avLst/>
                  </a:prstGeom>
                  <a:blipFill>
                    <a:blip r:embed="rId5"/>
                    <a:stretch>
                      <a:fillRect l="-696"/>
                    </a:stretch>
                  </a:blipFill>
                </p:spPr>
                <p:txBody>
                  <a:bodyPr/>
                  <a:lstStyle/>
                  <a:p>
                    <a:r>
                      <a:rPr lang="en-US">
                        <a:noFill/>
                      </a:rPr>
                      <a:t> </a:t>
                    </a:r>
                  </a:p>
                </p:txBody>
              </p:sp>
            </mc:Fallback>
          </mc:AlternateContent>
          <p:grpSp>
            <p:nvGrpSpPr>
              <p:cNvPr id="948" name="Group 947"/>
              <p:cNvGrpSpPr/>
              <p:nvPr/>
            </p:nvGrpSpPr>
            <p:grpSpPr>
              <a:xfrm>
                <a:off x="113353" y="2595177"/>
                <a:ext cx="11398252" cy="2281236"/>
                <a:chOff x="400736" y="2587209"/>
                <a:chExt cx="11398252" cy="2281236"/>
              </a:xfrm>
            </p:grpSpPr>
            <p:grpSp>
              <p:nvGrpSpPr>
                <p:cNvPr id="104" name="Group 103"/>
                <p:cNvGrpSpPr/>
                <p:nvPr/>
              </p:nvGrpSpPr>
              <p:grpSpPr>
                <a:xfrm>
                  <a:off x="400736" y="2587209"/>
                  <a:ext cx="11014457" cy="1367087"/>
                  <a:chOff x="897125" y="2995792"/>
                  <a:chExt cx="11014457" cy="1367087"/>
                </a:xfrm>
              </p:grpSpPr>
              <p:grpSp>
                <p:nvGrpSpPr>
                  <p:cNvPr id="100" name="Group 99"/>
                  <p:cNvGrpSpPr/>
                  <p:nvPr/>
                </p:nvGrpSpPr>
                <p:grpSpPr>
                  <a:xfrm>
                    <a:off x="897125" y="3013166"/>
                    <a:ext cx="1473065" cy="1112088"/>
                    <a:chOff x="9476233" y="3164321"/>
                    <a:chExt cx="2286580" cy="1370236"/>
                  </a:xfrm>
                </p:grpSpPr>
                <mc:AlternateContent xmlns:mc="http://schemas.openxmlformats.org/markup-compatibility/2006">
                  <mc:Choice xmlns:a14="http://schemas.microsoft.com/office/drawing/2010/main" Requires="a14">
                    <p:sp>
                      <p:nvSpPr>
                        <p:cNvPr id="379" name="Flowchart: Connector 378">
                          <a:extLst>
                            <a:ext uri="{FF2B5EF4-FFF2-40B4-BE49-F238E27FC236}">
                              <a16:creationId xmlns:a16="http://schemas.microsoft.com/office/drawing/2014/main" id="{5E4F9CDB-DA78-460D-9879-965CF9C53E94}"/>
                            </a:ext>
                          </a:extLst>
                        </p:cNvPr>
                        <p:cNvSpPr/>
                        <p:nvPr/>
                      </p:nvSpPr>
                      <p:spPr>
                        <a:xfrm>
                          <a:off x="10014153" y="316432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500" i="1" dirty="0" smtClean="0">
                                    <a:solidFill>
                                      <a:schemeClr val="tx1"/>
                                    </a:solidFill>
                                    <a:latin typeface="Cambria Math" panose="02040503050406030204" pitchFamily="18" charset="0"/>
                                  </a:rPr>
                                  <m:t> </m:t>
                                </m:r>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i="1" dirty="0">
                                        <a:solidFill>
                                          <a:schemeClr val="tx1"/>
                                        </a:solidFill>
                                        <a:latin typeface="Cambria Math" panose="02040503050406030204" pitchFamily="18" charset="0"/>
                                      </a:rPr>
                                      <m:t>0,</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a:p>
                        <a:p>
                          <a:pPr algn="ctr"/>
                          <a:endParaRPr lang="en-IN" sz="1600" dirty="0"/>
                        </a:p>
                      </p:txBody>
                    </p:sp>
                  </mc:Choice>
                  <mc:Fallback>
                    <p:sp>
                      <p:nvSpPr>
                        <p:cNvPr id="379" name="Flowchart: Connector 378">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4153" y="3164321"/>
                          <a:ext cx="119367" cy="146723"/>
                        </a:xfrm>
                        <a:prstGeom prst="flowChartConnector">
                          <a:avLst/>
                        </a:prstGeom>
                        <a:blipFill>
                          <a:blip r:embed="rId6"/>
                          <a:stretch>
                            <a:fillRect r="-92857"/>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0" name="Flowchart: Connector 379">
                          <a:extLst>
                            <a:ext uri="{FF2B5EF4-FFF2-40B4-BE49-F238E27FC236}">
                              <a16:creationId xmlns:a16="http://schemas.microsoft.com/office/drawing/2014/main" id="{9CA6EB65-1364-4D18-A073-320146B9B272}"/>
                            </a:ext>
                          </a:extLst>
                        </p:cNvPr>
                        <p:cNvSpPr/>
                        <p:nvPr/>
                      </p:nvSpPr>
                      <p:spPr>
                        <a:xfrm>
                          <a:off x="10013349" y="350259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bg1"/>
                                    </a:solidFill>
                                    <a:latin typeface="Cambria Math" panose="02040503050406030204" pitchFamily="18" charset="0"/>
                                  </a:rPr>
                                  <m:t> </m:t>
                                </m:r>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0</m:t>
                                    </m:r>
                                  </m:sub>
                                </m:sSub>
                              </m:oMath>
                            </m:oMathPara>
                          </a14:m>
                          <a:endParaRPr lang="en-IN" sz="1000" dirty="0">
                            <a:solidFill>
                              <a:schemeClr val="bg1"/>
                            </a:solidFill>
                          </a:endParaRPr>
                        </a:p>
                      </p:txBody>
                    </p:sp>
                  </mc:Choice>
                  <mc:Fallback>
                    <p:sp>
                      <p:nvSpPr>
                        <p:cNvPr id="380" name="Flowchart: Connector 379">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502599"/>
                          <a:ext cx="119367" cy="146723"/>
                        </a:xfrm>
                        <a:prstGeom prst="flowChartConnector">
                          <a:avLst/>
                        </a:prstGeom>
                        <a:blipFill>
                          <a:blip r:embed="rId7"/>
                          <a:stretch>
                            <a:fillRect l="-13333" r="-13333"/>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1" name="Flowchart: Connector 380">
                          <a:extLst>
                            <a:ext uri="{FF2B5EF4-FFF2-40B4-BE49-F238E27FC236}">
                              <a16:creationId xmlns:a16="http://schemas.microsoft.com/office/drawing/2014/main" id="{9CA6EB65-1364-4D18-A073-320146B9B272}"/>
                            </a:ext>
                          </a:extLst>
                        </p:cNvPr>
                        <p:cNvSpPr/>
                        <p:nvPr/>
                      </p:nvSpPr>
                      <p:spPr>
                        <a:xfrm>
                          <a:off x="10013349" y="367353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p:sp>
                      <p:nvSpPr>
                        <p:cNvPr id="381" name="Flowchart: Connector 380">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673530"/>
                          <a:ext cx="119367" cy="146723"/>
                        </a:xfrm>
                        <a:prstGeom prst="flowChartConnector">
                          <a:avLst/>
                        </a:prstGeom>
                        <a:blipFill>
                          <a:blip r:embed="rId8"/>
                          <a:stretch>
                            <a:fillRect l="-13333" r="-13333"/>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2" name="Flowchart: Connector 381">
                          <a:extLst>
                            <a:ext uri="{FF2B5EF4-FFF2-40B4-BE49-F238E27FC236}">
                              <a16:creationId xmlns:a16="http://schemas.microsoft.com/office/drawing/2014/main" id="{9CA6EB65-1364-4D18-A073-320146B9B272}"/>
                            </a:ext>
                          </a:extLst>
                        </p:cNvPr>
                        <p:cNvSpPr/>
                        <p:nvPr/>
                      </p:nvSpPr>
                      <p:spPr>
                        <a:xfrm>
                          <a:off x="10013349" y="384446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p:sp>
                      <p:nvSpPr>
                        <p:cNvPr id="382" name="Flowchart: Connector 381">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844461"/>
                          <a:ext cx="119367" cy="146723"/>
                        </a:xfrm>
                        <a:prstGeom prst="flowChartConnector">
                          <a:avLst/>
                        </a:prstGeom>
                        <a:blipFill>
                          <a:blip r:embed="rId9"/>
                          <a:stretch>
                            <a:fillRect l="-13333" r="-13333"/>
                          </a:stretch>
                        </a:blipFill>
                        <a:ln>
                          <a:solidFill>
                            <a:schemeClr val="accent1">
                              <a:lumMod val="60000"/>
                              <a:lumOff val="40000"/>
                            </a:schemeClr>
                          </a:solidFill>
                        </a:ln>
                      </p:spPr>
                      <p:txBody>
                        <a:bodyPr/>
                        <a:lstStyle/>
                        <a:p>
                          <a:r>
                            <a:rPr lang="en-US">
                              <a:noFill/>
                            </a:rPr>
                            <a:t> </a:t>
                          </a:r>
                        </a:p>
                      </p:txBody>
                    </p:sp>
                  </mc:Fallback>
                </mc:AlternateContent>
                <p:sp>
                  <p:nvSpPr>
                    <p:cNvPr id="383" name="Flowchart: Connector 382">
                      <a:extLst>
                        <a:ext uri="{FF2B5EF4-FFF2-40B4-BE49-F238E27FC236}">
                          <a16:creationId xmlns:a16="http://schemas.microsoft.com/office/drawing/2014/main" id="{18A5EAEF-4C80-4517-9DE8-3A2511C1DAE0}"/>
                        </a:ext>
                      </a:extLst>
                    </p:cNvPr>
                    <p:cNvSpPr/>
                    <p:nvPr/>
                  </p:nvSpPr>
                  <p:spPr>
                    <a:xfrm>
                      <a:off x="10263263"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mc:Choice xmlns:a14="http://schemas.microsoft.com/office/drawing/2010/main" Requires="a14">
                    <p:sp>
                      <p:nvSpPr>
                        <p:cNvPr id="384" name="Flowchart: Connector 383">
                          <a:extLst>
                            <a:ext uri="{FF2B5EF4-FFF2-40B4-BE49-F238E27FC236}">
                              <a16:creationId xmlns:a16="http://schemas.microsoft.com/office/drawing/2014/main" id="{5E4F9CDB-DA78-460D-9879-965CF9C53E94}"/>
                            </a:ext>
                          </a:extLst>
                        </p:cNvPr>
                        <p:cNvSpPr/>
                        <p:nvPr/>
                      </p:nvSpPr>
                      <p:spPr>
                        <a:xfrm>
                          <a:off x="10013075" y="333797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b="0" i="1" dirty="0" smtClean="0">
                                        <a:solidFill>
                                          <a:schemeClr val="tx1"/>
                                        </a:solidFill>
                                        <a:latin typeface="Cambria Math" panose="02040503050406030204" pitchFamily="18" charset="0"/>
                                      </a:rPr>
                                      <m:t>1</m:t>
                                    </m:r>
                                    <m:r>
                                      <a:rPr lang="en-US" sz="500" i="1" dirty="0">
                                        <a:solidFill>
                                          <a:schemeClr val="tx1"/>
                                        </a:solidFill>
                                        <a:latin typeface="Cambria Math" panose="02040503050406030204" pitchFamily="18" charset="0"/>
                                      </a:rPr>
                                      <m:t>,</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smtClean="0"/>
                        </a:p>
                        <a:p>
                          <a:pPr algn="ctr"/>
                          <a:endParaRPr lang="en-IN" sz="1600" b="1" dirty="0"/>
                        </a:p>
                        <a:p>
                          <a:pPr algn="ctr"/>
                          <a:endParaRPr lang="en-IN" sz="1600" dirty="0"/>
                        </a:p>
                      </p:txBody>
                    </p:sp>
                  </mc:Choice>
                  <mc:Fallback>
                    <p:sp>
                      <p:nvSpPr>
                        <p:cNvPr id="384" name="Flowchart: Connector 383">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3075" y="3337975"/>
                          <a:ext cx="119367" cy="146723"/>
                        </a:xfrm>
                        <a:prstGeom prst="flowChartConnector">
                          <a:avLst/>
                        </a:prstGeom>
                        <a:blipFill>
                          <a:blip r:embed="rId10"/>
                          <a:stretch>
                            <a:fillRect t="-18182" r="-73333"/>
                          </a:stretch>
                        </a:blipFill>
                        <a:ln>
                          <a:solidFill>
                            <a:schemeClr val="accent1">
                              <a:lumMod val="60000"/>
                              <a:lumOff val="40000"/>
                            </a:schemeClr>
                          </a:solidFill>
                        </a:ln>
                      </p:spPr>
                      <p:txBody>
                        <a:bodyPr/>
                        <a:lstStyle/>
                        <a:p>
                          <a:r>
                            <a:rPr lang="en-US">
                              <a:noFill/>
                            </a:rPr>
                            <a:t> </a:t>
                          </a:r>
                        </a:p>
                      </p:txBody>
                    </p:sp>
                  </mc:Fallback>
                </mc:AlternateContent>
                <p:cxnSp>
                  <p:nvCxnSpPr>
                    <p:cNvPr id="385" name="Straight Arrow Connector 384"/>
                    <p:cNvCxnSpPr>
                      <a:stCxn id="380" idx="6"/>
                      <a:endCxn id="396" idx="2"/>
                    </p:cNvCxnSpPr>
                    <p:nvPr/>
                  </p:nvCxnSpPr>
                  <p:spPr>
                    <a:xfrm flipV="1">
                      <a:off x="10132717" y="3490036"/>
                      <a:ext cx="129841" cy="8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Straight Arrow Connector 385"/>
                    <p:cNvCxnSpPr>
                      <a:stCxn id="379" idx="6"/>
                      <a:endCxn id="396" idx="2"/>
                    </p:cNvCxnSpPr>
                    <p:nvPr/>
                  </p:nvCxnSpPr>
                  <p:spPr>
                    <a:xfrm>
                      <a:off x="10133520" y="3237683"/>
                      <a:ext cx="129037" cy="252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p:cNvCxnSpPr>
                      <a:stCxn id="379" idx="6"/>
                      <a:endCxn id="383" idx="2"/>
                    </p:cNvCxnSpPr>
                    <p:nvPr/>
                  </p:nvCxnSpPr>
                  <p:spPr>
                    <a:xfrm>
                      <a:off x="10133520" y="3237683"/>
                      <a:ext cx="129743" cy="6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p:cNvCxnSpPr>
                      <a:stCxn id="384" idx="6"/>
                      <a:endCxn id="383" idx="2"/>
                    </p:cNvCxnSpPr>
                    <p:nvPr/>
                  </p:nvCxnSpPr>
                  <p:spPr>
                    <a:xfrm flipV="1">
                      <a:off x="10132442" y="3306543"/>
                      <a:ext cx="130821" cy="104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p:cNvCxnSpPr>
                      <a:stCxn id="383" idx="6"/>
                      <a:endCxn id="398" idx="2"/>
                    </p:cNvCxnSpPr>
                    <p:nvPr/>
                  </p:nvCxnSpPr>
                  <p:spPr>
                    <a:xfrm flipV="1">
                      <a:off x="10382630" y="3306543"/>
                      <a:ext cx="43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p:cNvCxnSpPr>
                      <a:stCxn id="381" idx="6"/>
                      <a:endCxn id="391" idx="2"/>
                    </p:cNvCxnSpPr>
                    <p:nvPr/>
                  </p:nvCxnSpPr>
                  <p:spPr>
                    <a:xfrm flipV="1">
                      <a:off x="10132717" y="3307711"/>
                      <a:ext cx="502112" cy="439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1" name="Flowchart: Connector 390">
                      <a:extLst>
                        <a:ext uri="{FF2B5EF4-FFF2-40B4-BE49-F238E27FC236}">
                          <a16:creationId xmlns:a16="http://schemas.microsoft.com/office/drawing/2014/main" id="{18A5EAEF-4C80-4517-9DE8-3A2511C1DAE0}"/>
                        </a:ext>
                      </a:extLst>
                    </p:cNvPr>
                    <p:cNvSpPr/>
                    <p:nvPr/>
                  </p:nvSpPr>
                  <p:spPr>
                    <a:xfrm>
                      <a:off x="10634828" y="323434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392" name="Flowchart: Connector 391">
                      <a:extLst>
                        <a:ext uri="{FF2B5EF4-FFF2-40B4-BE49-F238E27FC236}">
                          <a16:creationId xmlns:a16="http://schemas.microsoft.com/office/drawing/2014/main" id="{18A5EAEF-4C80-4517-9DE8-3A2511C1DAE0}"/>
                        </a:ext>
                      </a:extLst>
                    </p:cNvPr>
                    <p:cNvSpPr/>
                    <p:nvPr/>
                  </p:nvSpPr>
                  <p:spPr>
                    <a:xfrm>
                      <a:off x="10263111"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393" name="Straight Arrow Connector 392"/>
                    <p:cNvCxnSpPr>
                      <a:stCxn id="382" idx="6"/>
                      <a:endCxn id="392" idx="2"/>
                    </p:cNvCxnSpPr>
                    <p:nvPr/>
                  </p:nvCxnSpPr>
                  <p:spPr>
                    <a:xfrm flipV="1">
                      <a:off x="10132717" y="3843347"/>
                      <a:ext cx="130394" cy="74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384" idx="6"/>
                      <a:endCxn id="392" idx="2"/>
                    </p:cNvCxnSpPr>
                    <p:nvPr/>
                  </p:nvCxnSpPr>
                  <p:spPr>
                    <a:xfrm>
                      <a:off x="10132442" y="3411337"/>
                      <a:ext cx="130669" cy="43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5" name="Flowchart: Connector 394">
                      <a:extLst>
                        <a:ext uri="{FF2B5EF4-FFF2-40B4-BE49-F238E27FC236}">
                          <a16:creationId xmlns:a16="http://schemas.microsoft.com/office/drawing/2014/main" id="{18A5EAEF-4C80-4517-9DE8-3A2511C1DAE0}"/>
                        </a:ext>
                      </a:extLst>
                    </p:cNvPr>
                    <p:cNvSpPr/>
                    <p:nvPr/>
                  </p:nvSpPr>
                  <p:spPr>
                    <a:xfrm>
                      <a:off x="10422090"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396" name="Flowchart: Connector 395">
                      <a:extLst>
                        <a:ext uri="{FF2B5EF4-FFF2-40B4-BE49-F238E27FC236}">
                          <a16:creationId xmlns:a16="http://schemas.microsoft.com/office/drawing/2014/main" id="{18A5EAEF-4C80-4517-9DE8-3A2511C1DAE0}"/>
                        </a:ext>
                      </a:extLst>
                    </p:cNvPr>
                    <p:cNvSpPr/>
                    <p:nvPr/>
                  </p:nvSpPr>
                  <p:spPr>
                    <a:xfrm>
                      <a:off x="10262557" y="3416674"/>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397" name="Straight Arrow Connector 396"/>
                    <p:cNvCxnSpPr>
                      <a:stCxn id="392" idx="6"/>
                      <a:endCxn id="395" idx="2"/>
                    </p:cNvCxnSpPr>
                    <p:nvPr/>
                  </p:nvCxnSpPr>
                  <p:spPr>
                    <a:xfrm>
                      <a:off x="10382478" y="3843347"/>
                      <a:ext cx="396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8" name="Flowchart: Connector 397">
                      <a:extLst>
                        <a:ext uri="{FF2B5EF4-FFF2-40B4-BE49-F238E27FC236}">
                          <a16:creationId xmlns:a16="http://schemas.microsoft.com/office/drawing/2014/main" id="{18A5EAEF-4C80-4517-9DE8-3A2511C1DAE0}"/>
                        </a:ext>
                      </a:extLst>
                    </p:cNvPr>
                    <p:cNvSpPr/>
                    <p:nvPr/>
                  </p:nvSpPr>
                  <p:spPr>
                    <a:xfrm>
                      <a:off x="10426314"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399" name="Straight Arrow Connector 398"/>
                    <p:cNvCxnSpPr>
                      <a:stCxn id="398" idx="6"/>
                      <a:endCxn id="391" idx="2"/>
                    </p:cNvCxnSpPr>
                    <p:nvPr/>
                  </p:nvCxnSpPr>
                  <p:spPr>
                    <a:xfrm>
                      <a:off x="10545681" y="3306543"/>
                      <a:ext cx="89147" cy="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a:stCxn id="398" idx="6"/>
                      <a:endCxn id="401" idx="2"/>
                    </p:cNvCxnSpPr>
                    <p:nvPr/>
                  </p:nvCxnSpPr>
                  <p:spPr>
                    <a:xfrm>
                      <a:off x="10545681" y="3306543"/>
                      <a:ext cx="278231" cy="448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1" name="Flowchart: Connector 400">
                      <a:extLst>
                        <a:ext uri="{FF2B5EF4-FFF2-40B4-BE49-F238E27FC236}">
                          <a16:creationId xmlns:a16="http://schemas.microsoft.com/office/drawing/2014/main" id="{18A5EAEF-4C80-4517-9DE8-3A2511C1DAE0}"/>
                        </a:ext>
                      </a:extLst>
                    </p:cNvPr>
                    <p:cNvSpPr/>
                    <p:nvPr/>
                  </p:nvSpPr>
                  <p:spPr>
                    <a:xfrm>
                      <a:off x="10823912" y="368130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402" name="Straight Arrow Connector 401"/>
                    <p:cNvCxnSpPr>
                      <a:stCxn id="395" idx="6"/>
                      <a:endCxn id="401" idx="2"/>
                    </p:cNvCxnSpPr>
                    <p:nvPr/>
                  </p:nvCxnSpPr>
                  <p:spPr>
                    <a:xfrm flipV="1">
                      <a:off x="10541457" y="3754671"/>
                      <a:ext cx="282455" cy="88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a:stCxn id="396" idx="6"/>
                      <a:endCxn id="404" idx="2"/>
                    </p:cNvCxnSpPr>
                    <p:nvPr/>
                  </p:nvCxnSpPr>
                  <p:spPr>
                    <a:xfrm flipV="1">
                      <a:off x="10381925" y="3399233"/>
                      <a:ext cx="433482" cy="90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4" name="Flowchart: Connector 403">
                      <a:extLst>
                        <a:ext uri="{FF2B5EF4-FFF2-40B4-BE49-F238E27FC236}">
                          <a16:creationId xmlns:a16="http://schemas.microsoft.com/office/drawing/2014/main" id="{18A5EAEF-4C80-4517-9DE8-3A2511C1DAE0}"/>
                        </a:ext>
                      </a:extLst>
                    </p:cNvPr>
                    <p:cNvSpPr/>
                    <p:nvPr/>
                  </p:nvSpPr>
                  <p:spPr>
                    <a:xfrm>
                      <a:off x="10815407" y="332587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405" name="Straight Arrow Connector 404"/>
                    <p:cNvCxnSpPr>
                      <a:stCxn id="391" idx="6"/>
                      <a:endCxn id="404" idx="2"/>
                    </p:cNvCxnSpPr>
                    <p:nvPr/>
                  </p:nvCxnSpPr>
                  <p:spPr>
                    <a:xfrm>
                      <a:off x="10754196" y="3307711"/>
                      <a:ext cx="61211" cy="91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Straight Arrow Connector 405"/>
                    <p:cNvCxnSpPr>
                      <a:stCxn id="404" idx="6"/>
                      <a:endCxn id="411" idx="2"/>
                    </p:cNvCxnSpPr>
                    <p:nvPr/>
                  </p:nvCxnSpPr>
                  <p:spPr>
                    <a:xfrm>
                      <a:off x="10934774" y="3399233"/>
                      <a:ext cx="71530" cy="516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7" name="Straight Arrow Connector 406"/>
                    <p:cNvCxnSpPr>
                      <a:stCxn id="401" idx="6"/>
                      <a:endCxn id="412" idx="2"/>
                    </p:cNvCxnSpPr>
                    <p:nvPr/>
                  </p:nvCxnSpPr>
                  <p:spPr>
                    <a:xfrm flipV="1">
                      <a:off x="10943279" y="3666345"/>
                      <a:ext cx="63025" cy="88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408" name="Flowchart: Connector 407">
                          <a:extLst>
                            <a:ext uri="{FF2B5EF4-FFF2-40B4-BE49-F238E27FC236}">
                              <a16:creationId xmlns:a16="http://schemas.microsoft.com/office/drawing/2014/main" id="{18A5EAEF-4C80-4517-9DE8-3A2511C1DAE0}"/>
                            </a:ext>
                          </a:extLst>
                        </p:cNvPr>
                        <p:cNvSpPr/>
                        <p:nvPr/>
                      </p:nvSpPr>
                      <p:spPr>
                        <a:xfrm>
                          <a:off x="10823912" y="350359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 i="1" dirty="0" smtClean="0">
                                    <a:solidFill>
                                      <a:schemeClr val="tx1"/>
                                    </a:solidFill>
                                    <a:latin typeface="Cambria Math" panose="02040503050406030204" pitchFamily="18" charset="0"/>
                                    <a:ea typeface="Cambria Math" panose="02040503050406030204" pitchFamily="18" charset="0"/>
                                  </a:rPr>
                                  <m:t>∆</m:t>
                                </m:r>
                                <m:r>
                                  <a:rPr lang="en-US" sz="400" i="1" dirty="0" smtClean="0">
                                    <a:solidFill>
                                      <a:schemeClr val="tx1"/>
                                    </a:solidFill>
                                    <a:latin typeface="Cambria Math" panose="02040503050406030204" pitchFamily="18" charset="0"/>
                                    <a:ea typeface="Cambria Math" panose="02040503050406030204" pitchFamily="18" charset="0"/>
                                  </a:rPr>
                                  <m:t>𝑡</m:t>
                                </m:r>
                              </m:oMath>
                            </m:oMathPara>
                          </a14:m>
                          <a:endParaRPr lang="en-IN" sz="600" b="1" baseline="-25000" dirty="0">
                            <a:solidFill>
                              <a:schemeClr val="tx1"/>
                            </a:solidFill>
                          </a:endParaRPr>
                        </a:p>
                      </p:txBody>
                    </p:sp>
                  </mc:Choice>
                  <mc:Fallback>
                    <p:sp>
                      <p:nvSpPr>
                        <p:cNvPr id="408" name="Flowchart: Connector 407">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823912" y="3503590"/>
                          <a:ext cx="119367" cy="146723"/>
                        </a:xfrm>
                        <a:prstGeom prst="flowChartConnector">
                          <a:avLst/>
                        </a:prstGeom>
                        <a:blipFill>
                          <a:blip r:embed="rId11"/>
                          <a:stretch>
                            <a:fillRect l="-6667"/>
                          </a:stretch>
                        </a:blipFill>
                        <a:ln>
                          <a:solidFill>
                            <a:schemeClr val="accent1">
                              <a:lumMod val="60000"/>
                              <a:lumOff val="40000"/>
                            </a:schemeClr>
                          </a:solidFill>
                        </a:ln>
                      </p:spPr>
                      <p:txBody>
                        <a:bodyPr/>
                        <a:lstStyle/>
                        <a:p>
                          <a:r>
                            <a:rPr lang="en-US">
                              <a:noFill/>
                            </a:rPr>
                            <a:t> </a:t>
                          </a:r>
                        </a:p>
                      </p:txBody>
                    </p:sp>
                  </mc:Fallback>
                </mc:AlternateContent>
                <p:cxnSp>
                  <p:nvCxnSpPr>
                    <p:cNvPr id="409" name="Straight Arrow Connector 408"/>
                    <p:cNvCxnSpPr>
                      <a:stCxn id="408" idx="6"/>
                      <a:endCxn id="411" idx="2"/>
                    </p:cNvCxnSpPr>
                    <p:nvPr/>
                  </p:nvCxnSpPr>
                  <p:spPr>
                    <a:xfrm flipV="1">
                      <a:off x="10943279" y="3450858"/>
                      <a:ext cx="63025" cy="126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0" name="Straight Arrow Connector 409"/>
                    <p:cNvCxnSpPr>
                      <a:stCxn id="408" idx="6"/>
                      <a:endCxn id="412" idx="2"/>
                    </p:cNvCxnSpPr>
                    <p:nvPr/>
                  </p:nvCxnSpPr>
                  <p:spPr>
                    <a:xfrm>
                      <a:off x="10943279" y="3576952"/>
                      <a:ext cx="63025" cy="89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11" name="Flowchart: Connector 410">
                      <a:extLst>
                        <a:ext uri="{FF2B5EF4-FFF2-40B4-BE49-F238E27FC236}">
                          <a16:creationId xmlns:a16="http://schemas.microsoft.com/office/drawing/2014/main" id="{18A5EAEF-4C80-4517-9DE8-3A2511C1DAE0}"/>
                        </a:ext>
                      </a:extLst>
                    </p:cNvPr>
                    <p:cNvSpPr/>
                    <p:nvPr/>
                  </p:nvSpPr>
                  <p:spPr>
                    <a:xfrm>
                      <a:off x="11006304" y="3377496"/>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412" name="Flowchart: Connector 411">
                      <a:extLst>
                        <a:ext uri="{FF2B5EF4-FFF2-40B4-BE49-F238E27FC236}">
                          <a16:creationId xmlns:a16="http://schemas.microsoft.com/office/drawing/2014/main" id="{18A5EAEF-4C80-4517-9DE8-3A2511C1DAE0}"/>
                        </a:ext>
                      </a:extLst>
                    </p:cNvPr>
                    <p:cNvSpPr/>
                    <p:nvPr/>
                  </p:nvSpPr>
                  <p:spPr>
                    <a:xfrm>
                      <a:off x="11006304" y="3592983"/>
                      <a:ext cx="119367" cy="146723"/>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413" name="Flowchart: Connector 412">
                      <a:extLst>
                        <a:ext uri="{FF2B5EF4-FFF2-40B4-BE49-F238E27FC236}">
                          <a16:creationId xmlns:a16="http://schemas.microsoft.com/office/drawing/2014/main" id="{18A5EAEF-4C80-4517-9DE8-3A2511C1DAE0}"/>
                        </a:ext>
                      </a:extLst>
                    </p:cNvPr>
                    <p:cNvSpPr/>
                    <p:nvPr/>
                  </p:nvSpPr>
                  <p:spPr>
                    <a:xfrm>
                      <a:off x="11261643" y="3371273"/>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414" name="Straight Arrow Connector 413"/>
                    <p:cNvCxnSpPr>
                      <a:stCxn id="411" idx="6"/>
                      <a:endCxn id="413" idx="2"/>
                    </p:cNvCxnSpPr>
                    <p:nvPr/>
                  </p:nvCxnSpPr>
                  <p:spPr>
                    <a:xfrm flipV="1">
                      <a:off x="11125671" y="3444635"/>
                      <a:ext cx="135971" cy="6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5" name="Straight Arrow Connector 414"/>
                    <p:cNvCxnSpPr>
                      <a:stCxn id="379" idx="6"/>
                      <a:endCxn id="413" idx="2"/>
                    </p:cNvCxnSpPr>
                    <p:nvPr/>
                  </p:nvCxnSpPr>
                  <p:spPr>
                    <a:xfrm>
                      <a:off x="10133520" y="3237683"/>
                      <a:ext cx="1128123" cy="2069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16" name="Flowchart: Connector 415">
                      <a:extLst>
                        <a:ext uri="{FF2B5EF4-FFF2-40B4-BE49-F238E27FC236}">
                          <a16:creationId xmlns:a16="http://schemas.microsoft.com/office/drawing/2014/main" id="{18A5EAEF-4C80-4517-9DE8-3A2511C1DAE0}"/>
                        </a:ext>
                      </a:extLst>
                    </p:cNvPr>
                    <p:cNvSpPr/>
                    <p:nvPr/>
                  </p:nvSpPr>
                  <p:spPr>
                    <a:xfrm>
                      <a:off x="11261643" y="3535137"/>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417" name="Straight Arrow Connector 416"/>
                    <p:cNvCxnSpPr>
                      <a:stCxn id="412" idx="6"/>
                      <a:endCxn id="416" idx="2"/>
                    </p:cNvCxnSpPr>
                    <p:nvPr/>
                  </p:nvCxnSpPr>
                  <p:spPr>
                    <a:xfrm flipV="1">
                      <a:off x="11125671" y="3608499"/>
                      <a:ext cx="135971" cy="578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8" name="Straight Arrow Connector 417"/>
                    <p:cNvCxnSpPr>
                      <a:stCxn id="384" idx="6"/>
                      <a:endCxn id="416" idx="2"/>
                    </p:cNvCxnSpPr>
                    <p:nvPr/>
                  </p:nvCxnSpPr>
                  <p:spPr>
                    <a:xfrm>
                      <a:off x="10132442" y="3411337"/>
                      <a:ext cx="1129200" cy="1971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5" name="Straight Arrow Connector 374"/>
                    <p:cNvCxnSpPr>
                      <a:endCxn id="379" idx="2"/>
                    </p:cNvCxnSpPr>
                    <p:nvPr/>
                  </p:nvCxnSpPr>
                  <p:spPr>
                    <a:xfrm flipV="1">
                      <a:off x="9834475" y="3237683"/>
                      <a:ext cx="179678" cy="29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endCxn id="384" idx="2"/>
                    </p:cNvCxnSpPr>
                    <p:nvPr/>
                  </p:nvCxnSpPr>
                  <p:spPr>
                    <a:xfrm flipV="1">
                      <a:off x="9834475" y="3411337"/>
                      <a:ext cx="178600" cy="1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a:stCxn id="413" idx="6"/>
                    </p:cNvCxnSpPr>
                    <p:nvPr/>
                  </p:nvCxnSpPr>
                  <p:spPr>
                    <a:xfrm>
                      <a:off x="11381010" y="3444635"/>
                      <a:ext cx="99385" cy="8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a:stCxn id="416" idx="6"/>
                    </p:cNvCxnSpPr>
                    <p:nvPr/>
                  </p:nvCxnSpPr>
                  <p:spPr>
                    <a:xfrm flipV="1">
                      <a:off x="11381010" y="3512689"/>
                      <a:ext cx="106334" cy="9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1" name="Straight Arrow Connector 370"/>
                    <p:cNvCxnSpPr/>
                    <p:nvPr/>
                  </p:nvCxnSpPr>
                  <p:spPr>
                    <a:xfrm flipV="1">
                      <a:off x="9476233" y="3529795"/>
                      <a:ext cx="358242" cy="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p:nvPr/>
                  </p:nvCxnSpPr>
                  <p:spPr>
                    <a:xfrm>
                      <a:off x="11480395" y="3529795"/>
                      <a:ext cx="282418" cy="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8" name="Flowchart: Connector 367">
                          <a:extLst>
                            <a:ext uri="{FF2B5EF4-FFF2-40B4-BE49-F238E27FC236}">
                              <a16:creationId xmlns:a16="http://schemas.microsoft.com/office/drawing/2014/main" id="{18A5EAEF-4C80-4517-9DE8-3A2511C1DAE0}"/>
                            </a:ext>
                          </a:extLst>
                        </p:cNvPr>
                        <p:cNvSpPr/>
                        <p:nvPr/>
                      </p:nvSpPr>
                      <p:spPr>
                        <a:xfrm>
                          <a:off x="10553004" y="3926755"/>
                          <a:ext cx="119367" cy="123637"/>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700" i="1" dirty="0" smtClean="0">
                                    <a:solidFill>
                                      <a:schemeClr val="bg1"/>
                                    </a:solidFill>
                                    <a:latin typeface="Cambria Math" panose="02040503050406030204" pitchFamily="18" charset="0"/>
                                  </a:rPr>
                                  <m:t>𝑢</m:t>
                                </m:r>
                                <m:r>
                                  <a:rPr lang="en-US" sz="700" i="1" baseline="-25000" dirty="0">
                                    <a:solidFill>
                                      <a:schemeClr val="bg1"/>
                                    </a:solidFill>
                                    <a:latin typeface="Cambria Math" panose="02040503050406030204" pitchFamily="18" charset="0"/>
                                  </a:rPr>
                                  <m:t>𝑡</m:t>
                                </m:r>
                              </m:oMath>
                            </m:oMathPara>
                          </a14:m>
                          <a:endParaRPr lang="en-IN" sz="700" b="1" dirty="0">
                            <a:solidFill>
                              <a:schemeClr val="bg1"/>
                            </a:solidFill>
                          </a:endParaRPr>
                        </a:p>
                      </p:txBody>
                    </p:sp>
                  </mc:Choice>
                  <mc:Fallback>
                    <p:sp>
                      <p:nvSpPr>
                        <p:cNvPr id="368" name="Flowchart: Connector 367">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553004" y="3926755"/>
                          <a:ext cx="119367" cy="123637"/>
                        </a:xfrm>
                        <a:prstGeom prst="flowChartConnector">
                          <a:avLst/>
                        </a:prstGeom>
                        <a:blipFill>
                          <a:blip r:embed="rId12"/>
                          <a:stretch>
                            <a:fillRect l="-35714" r="-7143" b="-16667"/>
                          </a:stretch>
                        </a:blipFill>
                        <a:ln>
                          <a:solidFill>
                            <a:schemeClr val="accent1">
                              <a:lumMod val="60000"/>
                              <a:lumOff val="40000"/>
                            </a:schemeClr>
                          </a:solidFill>
                        </a:ln>
                      </p:spPr>
                      <p:txBody>
                        <a:bodyPr/>
                        <a:lstStyle/>
                        <a:p>
                          <a:r>
                            <a:rPr lang="en-US">
                              <a:noFill/>
                            </a:rPr>
                            <a:t> </a:t>
                          </a:r>
                        </a:p>
                      </p:txBody>
                    </p:sp>
                  </mc:Fallback>
                </mc:AlternateContent>
                <p:cxnSp>
                  <p:nvCxnSpPr>
                    <p:cNvPr id="369" name="Straight Arrow Connector 368"/>
                    <p:cNvCxnSpPr>
                      <a:stCxn id="368" idx="0"/>
                      <a:endCxn id="404" idx="2"/>
                    </p:cNvCxnSpPr>
                    <p:nvPr/>
                  </p:nvCxnSpPr>
                  <p:spPr>
                    <a:xfrm flipV="1">
                      <a:off x="10612688" y="3399233"/>
                      <a:ext cx="202719" cy="52752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p:cNvCxnSpPr>
                      <a:endCxn id="368" idx="4"/>
                    </p:cNvCxnSpPr>
                    <p:nvPr/>
                  </p:nvCxnSpPr>
                  <p:spPr>
                    <a:xfrm flipV="1">
                      <a:off x="10612687" y="4050392"/>
                      <a:ext cx="1" cy="48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55" name="Group 454"/>
                  <p:cNvGrpSpPr/>
                  <p:nvPr/>
                </p:nvGrpSpPr>
                <p:grpSpPr>
                  <a:xfrm>
                    <a:off x="2130452" y="3013166"/>
                    <a:ext cx="1473065" cy="1112088"/>
                    <a:chOff x="9476233" y="3164321"/>
                    <a:chExt cx="2286580" cy="1370236"/>
                  </a:xfrm>
                </p:grpSpPr>
                <mc:AlternateContent xmlns:mc="http://schemas.openxmlformats.org/markup-compatibility/2006">
                  <mc:Choice xmlns:a14="http://schemas.microsoft.com/office/drawing/2010/main" Requires="a14">
                    <p:sp>
                      <p:nvSpPr>
                        <p:cNvPr id="456" name="Flowchart: Connector 455">
                          <a:extLst>
                            <a:ext uri="{FF2B5EF4-FFF2-40B4-BE49-F238E27FC236}">
                              <a16:creationId xmlns:a16="http://schemas.microsoft.com/office/drawing/2014/main" id="{5E4F9CDB-DA78-460D-9879-965CF9C53E94}"/>
                            </a:ext>
                          </a:extLst>
                        </p:cNvPr>
                        <p:cNvSpPr/>
                        <p:nvPr/>
                      </p:nvSpPr>
                      <p:spPr>
                        <a:xfrm>
                          <a:off x="10014153" y="316432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500" i="1" dirty="0" smtClean="0">
                                    <a:solidFill>
                                      <a:schemeClr val="tx1"/>
                                    </a:solidFill>
                                    <a:latin typeface="Cambria Math" panose="02040503050406030204" pitchFamily="18" charset="0"/>
                                  </a:rPr>
                                  <m:t> </m:t>
                                </m:r>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i="1" dirty="0">
                                        <a:solidFill>
                                          <a:schemeClr val="tx1"/>
                                        </a:solidFill>
                                        <a:latin typeface="Cambria Math" panose="02040503050406030204" pitchFamily="18" charset="0"/>
                                      </a:rPr>
                                      <m:t>0,</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a:p>
                        <a:p>
                          <a:pPr algn="ctr"/>
                          <a:endParaRPr lang="en-IN" sz="1600" dirty="0"/>
                        </a:p>
                      </p:txBody>
                    </p:sp>
                  </mc:Choice>
                  <mc:Fallback>
                    <p:sp>
                      <p:nvSpPr>
                        <p:cNvPr id="456" name="Flowchart: Connector 455">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4153" y="3164321"/>
                          <a:ext cx="119367" cy="146723"/>
                        </a:xfrm>
                        <a:prstGeom prst="flowChartConnector">
                          <a:avLst/>
                        </a:prstGeom>
                        <a:blipFill>
                          <a:blip r:embed="rId13"/>
                          <a:stretch>
                            <a:fillRect r="-80000"/>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7" name="Flowchart: Connector 456">
                          <a:extLst>
                            <a:ext uri="{FF2B5EF4-FFF2-40B4-BE49-F238E27FC236}">
                              <a16:creationId xmlns:a16="http://schemas.microsoft.com/office/drawing/2014/main" id="{9CA6EB65-1364-4D18-A073-320146B9B272}"/>
                            </a:ext>
                          </a:extLst>
                        </p:cNvPr>
                        <p:cNvSpPr/>
                        <p:nvPr/>
                      </p:nvSpPr>
                      <p:spPr>
                        <a:xfrm>
                          <a:off x="10013349" y="350259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bg1"/>
                                    </a:solidFill>
                                    <a:latin typeface="Cambria Math" panose="02040503050406030204" pitchFamily="18" charset="0"/>
                                  </a:rPr>
                                  <m:t> </m:t>
                                </m:r>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0</m:t>
                                    </m:r>
                                  </m:sub>
                                </m:sSub>
                              </m:oMath>
                            </m:oMathPara>
                          </a14:m>
                          <a:endParaRPr lang="en-IN" sz="1000" dirty="0">
                            <a:solidFill>
                              <a:schemeClr val="bg1"/>
                            </a:solidFill>
                          </a:endParaRPr>
                        </a:p>
                      </p:txBody>
                    </p:sp>
                  </mc:Choice>
                  <mc:Fallback>
                    <p:sp>
                      <p:nvSpPr>
                        <p:cNvPr id="457" name="Flowchart: Connector 456">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502599"/>
                          <a:ext cx="119367" cy="146723"/>
                        </a:xfrm>
                        <a:prstGeom prst="flowChartConnector">
                          <a:avLst/>
                        </a:prstGeom>
                        <a:blipFill>
                          <a:blip r:embed="rId14"/>
                          <a:stretch>
                            <a:fillRect l="-21429" r="-14286"/>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8" name="Flowchart: Connector 457">
                          <a:extLst>
                            <a:ext uri="{FF2B5EF4-FFF2-40B4-BE49-F238E27FC236}">
                              <a16:creationId xmlns:a16="http://schemas.microsoft.com/office/drawing/2014/main" id="{9CA6EB65-1364-4D18-A073-320146B9B272}"/>
                            </a:ext>
                          </a:extLst>
                        </p:cNvPr>
                        <p:cNvSpPr/>
                        <p:nvPr/>
                      </p:nvSpPr>
                      <p:spPr>
                        <a:xfrm>
                          <a:off x="10013349" y="367353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p:sp>
                      <p:nvSpPr>
                        <p:cNvPr id="458" name="Flowchart: Connector 457">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673530"/>
                          <a:ext cx="119367" cy="146723"/>
                        </a:xfrm>
                        <a:prstGeom prst="flowChartConnector">
                          <a:avLst/>
                        </a:prstGeom>
                        <a:blipFill>
                          <a:blip r:embed="rId15"/>
                          <a:stretch>
                            <a:fillRect l="-14286" r="-21429"/>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9" name="Flowchart: Connector 458">
                          <a:extLst>
                            <a:ext uri="{FF2B5EF4-FFF2-40B4-BE49-F238E27FC236}">
                              <a16:creationId xmlns:a16="http://schemas.microsoft.com/office/drawing/2014/main" id="{9CA6EB65-1364-4D18-A073-320146B9B272}"/>
                            </a:ext>
                          </a:extLst>
                        </p:cNvPr>
                        <p:cNvSpPr/>
                        <p:nvPr/>
                      </p:nvSpPr>
                      <p:spPr>
                        <a:xfrm>
                          <a:off x="10013349" y="384446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p:sp>
                      <p:nvSpPr>
                        <p:cNvPr id="459" name="Flowchart: Connector 458">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844461"/>
                          <a:ext cx="119367" cy="146723"/>
                        </a:xfrm>
                        <a:prstGeom prst="flowChartConnector">
                          <a:avLst/>
                        </a:prstGeom>
                        <a:blipFill>
                          <a:blip r:embed="rId16"/>
                          <a:stretch>
                            <a:fillRect l="-21429" r="-14286"/>
                          </a:stretch>
                        </a:blipFill>
                        <a:ln>
                          <a:solidFill>
                            <a:schemeClr val="accent1">
                              <a:lumMod val="60000"/>
                              <a:lumOff val="40000"/>
                            </a:schemeClr>
                          </a:solidFill>
                        </a:ln>
                      </p:spPr>
                      <p:txBody>
                        <a:bodyPr/>
                        <a:lstStyle/>
                        <a:p>
                          <a:r>
                            <a:rPr lang="en-US">
                              <a:noFill/>
                            </a:rPr>
                            <a:t> </a:t>
                          </a:r>
                        </a:p>
                      </p:txBody>
                    </p:sp>
                  </mc:Fallback>
                </mc:AlternateContent>
                <p:sp>
                  <p:nvSpPr>
                    <p:cNvPr id="460" name="Flowchart: Connector 459">
                      <a:extLst>
                        <a:ext uri="{FF2B5EF4-FFF2-40B4-BE49-F238E27FC236}">
                          <a16:creationId xmlns:a16="http://schemas.microsoft.com/office/drawing/2014/main" id="{18A5EAEF-4C80-4517-9DE8-3A2511C1DAE0}"/>
                        </a:ext>
                      </a:extLst>
                    </p:cNvPr>
                    <p:cNvSpPr/>
                    <p:nvPr/>
                  </p:nvSpPr>
                  <p:spPr>
                    <a:xfrm>
                      <a:off x="10263263"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mc:Choice xmlns:a14="http://schemas.microsoft.com/office/drawing/2010/main" Requires="a14">
                    <p:sp>
                      <p:nvSpPr>
                        <p:cNvPr id="461" name="Flowchart: Connector 460">
                          <a:extLst>
                            <a:ext uri="{FF2B5EF4-FFF2-40B4-BE49-F238E27FC236}">
                              <a16:creationId xmlns:a16="http://schemas.microsoft.com/office/drawing/2014/main" id="{5E4F9CDB-DA78-460D-9879-965CF9C53E94}"/>
                            </a:ext>
                          </a:extLst>
                        </p:cNvPr>
                        <p:cNvSpPr/>
                        <p:nvPr/>
                      </p:nvSpPr>
                      <p:spPr>
                        <a:xfrm>
                          <a:off x="10013075" y="333797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b="0" i="1" dirty="0" smtClean="0">
                                        <a:solidFill>
                                          <a:schemeClr val="tx1"/>
                                        </a:solidFill>
                                        <a:latin typeface="Cambria Math" panose="02040503050406030204" pitchFamily="18" charset="0"/>
                                      </a:rPr>
                                      <m:t>1</m:t>
                                    </m:r>
                                    <m:r>
                                      <a:rPr lang="en-US" sz="500" i="1" dirty="0">
                                        <a:solidFill>
                                          <a:schemeClr val="tx1"/>
                                        </a:solidFill>
                                        <a:latin typeface="Cambria Math" panose="02040503050406030204" pitchFamily="18" charset="0"/>
                                      </a:rPr>
                                      <m:t>,</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smtClean="0"/>
                        </a:p>
                        <a:p>
                          <a:pPr algn="ctr"/>
                          <a:endParaRPr lang="en-IN" sz="1600" b="1" dirty="0"/>
                        </a:p>
                        <a:p>
                          <a:pPr algn="ctr"/>
                          <a:endParaRPr lang="en-IN" sz="1600" dirty="0"/>
                        </a:p>
                      </p:txBody>
                    </p:sp>
                  </mc:Choice>
                  <mc:Fallback>
                    <p:sp>
                      <p:nvSpPr>
                        <p:cNvPr id="461" name="Flowchart: Connector 460">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3075" y="3337975"/>
                          <a:ext cx="119367" cy="146723"/>
                        </a:xfrm>
                        <a:prstGeom prst="flowChartConnector">
                          <a:avLst/>
                        </a:prstGeom>
                        <a:blipFill>
                          <a:blip r:embed="rId17"/>
                          <a:stretch>
                            <a:fillRect t="-18182" r="-78571"/>
                          </a:stretch>
                        </a:blipFill>
                        <a:ln>
                          <a:solidFill>
                            <a:schemeClr val="accent1">
                              <a:lumMod val="60000"/>
                              <a:lumOff val="40000"/>
                            </a:schemeClr>
                          </a:solidFill>
                        </a:ln>
                      </p:spPr>
                      <p:txBody>
                        <a:bodyPr/>
                        <a:lstStyle/>
                        <a:p>
                          <a:r>
                            <a:rPr lang="en-US">
                              <a:noFill/>
                            </a:rPr>
                            <a:t> </a:t>
                          </a:r>
                        </a:p>
                      </p:txBody>
                    </p:sp>
                  </mc:Fallback>
                </mc:AlternateContent>
                <p:cxnSp>
                  <p:nvCxnSpPr>
                    <p:cNvPr id="462" name="Straight Arrow Connector 461"/>
                    <p:cNvCxnSpPr>
                      <a:stCxn id="457" idx="6"/>
                      <a:endCxn id="473" idx="2"/>
                    </p:cNvCxnSpPr>
                    <p:nvPr/>
                  </p:nvCxnSpPr>
                  <p:spPr>
                    <a:xfrm flipV="1">
                      <a:off x="10132717" y="3490036"/>
                      <a:ext cx="129841" cy="8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3" name="Straight Arrow Connector 462"/>
                    <p:cNvCxnSpPr>
                      <a:stCxn id="456" idx="6"/>
                      <a:endCxn id="473" idx="2"/>
                    </p:cNvCxnSpPr>
                    <p:nvPr/>
                  </p:nvCxnSpPr>
                  <p:spPr>
                    <a:xfrm>
                      <a:off x="10133520" y="3237683"/>
                      <a:ext cx="129037" cy="252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4" name="Straight Arrow Connector 463"/>
                    <p:cNvCxnSpPr>
                      <a:stCxn id="456" idx="6"/>
                      <a:endCxn id="460" idx="2"/>
                    </p:cNvCxnSpPr>
                    <p:nvPr/>
                  </p:nvCxnSpPr>
                  <p:spPr>
                    <a:xfrm>
                      <a:off x="10133520" y="3237683"/>
                      <a:ext cx="129743" cy="6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5" name="Straight Arrow Connector 464"/>
                    <p:cNvCxnSpPr>
                      <a:stCxn id="461" idx="6"/>
                      <a:endCxn id="460" idx="2"/>
                    </p:cNvCxnSpPr>
                    <p:nvPr/>
                  </p:nvCxnSpPr>
                  <p:spPr>
                    <a:xfrm flipV="1">
                      <a:off x="10132442" y="3306543"/>
                      <a:ext cx="130821" cy="104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Straight Arrow Connector 465"/>
                    <p:cNvCxnSpPr>
                      <a:stCxn id="460" idx="6"/>
                      <a:endCxn id="475" idx="2"/>
                    </p:cNvCxnSpPr>
                    <p:nvPr/>
                  </p:nvCxnSpPr>
                  <p:spPr>
                    <a:xfrm flipV="1">
                      <a:off x="10382630" y="3306543"/>
                      <a:ext cx="43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Straight Arrow Connector 466"/>
                    <p:cNvCxnSpPr>
                      <a:stCxn id="458" idx="6"/>
                      <a:endCxn id="468" idx="2"/>
                    </p:cNvCxnSpPr>
                    <p:nvPr/>
                  </p:nvCxnSpPr>
                  <p:spPr>
                    <a:xfrm flipV="1">
                      <a:off x="10132717" y="3307711"/>
                      <a:ext cx="502112" cy="439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8" name="Flowchart: Connector 467">
                      <a:extLst>
                        <a:ext uri="{FF2B5EF4-FFF2-40B4-BE49-F238E27FC236}">
                          <a16:creationId xmlns:a16="http://schemas.microsoft.com/office/drawing/2014/main" id="{18A5EAEF-4C80-4517-9DE8-3A2511C1DAE0}"/>
                        </a:ext>
                      </a:extLst>
                    </p:cNvPr>
                    <p:cNvSpPr/>
                    <p:nvPr/>
                  </p:nvSpPr>
                  <p:spPr>
                    <a:xfrm>
                      <a:off x="10634828" y="323434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469" name="Flowchart: Connector 468">
                      <a:extLst>
                        <a:ext uri="{FF2B5EF4-FFF2-40B4-BE49-F238E27FC236}">
                          <a16:creationId xmlns:a16="http://schemas.microsoft.com/office/drawing/2014/main" id="{18A5EAEF-4C80-4517-9DE8-3A2511C1DAE0}"/>
                        </a:ext>
                      </a:extLst>
                    </p:cNvPr>
                    <p:cNvSpPr/>
                    <p:nvPr/>
                  </p:nvSpPr>
                  <p:spPr>
                    <a:xfrm>
                      <a:off x="10263111"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470" name="Straight Arrow Connector 469"/>
                    <p:cNvCxnSpPr>
                      <a:stCxn id="459" idx="6"/>
                      <a:endCxn id="469" idx="2"/>
                    </p:cNvCxnSpPr>
                    <p:nvPr/>
                  </p:nvCxnSpPr>
                  <p:spPr>
                    <a:xfrm flipV="1">
                      <a:off x="10132717" y="3843347"/>
                      <a:ext cx="130394" cy="74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1" name="Straight Arrow Connector 470"/>
                    <p:cNvCxnSpPr>
                      <a:stCxn id="461" idx="6"/>
                      <a:endCxn id="469" idx="2"/>
                    </p:cNvCxnSpPr>
                    <p:nvPr/>
                  </p:nvCxnSpPr>
                  <p:spPr>
                    <a:xfrm>
                      <a:off x="10132442" y="3411337"/>
                      <a:ext cx="130669" cy="43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2" name="Flowchart: Connector 471">
                      <a:extLst>
                        <a:ext uri="{FF2B5EF4-FFF2-40B4-BE49-F238E27FC236}">
                          <a16:creationId xmlns:a16="http://schemas.microsoft.com/office/drawing/2014/main" id="{18A5EAEF-4C80-4517-9DE8-3A2511C1DAE0}"/>
                        </a:ext>
                      </a:extLst>
                    </p:cNvPr>
                    <p:cNvSpPr/>
                    <p:nvPr/>
                  </p:nvSpPr>
                  <p:spPr>
                    <a:xfrm>
                      <a:off x="10422090"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473" name="Flowchart: Connector 472">
                      <a:extLst>
                        <a:ext uri="{FF2B5EF4-FFF2-40B4-BE49-F238E27FC236}">
                          <a16:creationId xmlns:a16="http://schemas.microsoft.com/office/drawing/2014/main" id="{18A5EAEF-4C80-4517-9DE8-3A2511C1DAE0}"/>
                        </a:ext>
                      </a:extLst>
                    </p:cNvPr>
                    <p:cNvSpPr/>
                    <p:nvPr/>
                  </p:nvSpPr>
                  <p:spPr>
                    <a:xfrm>
                      <a:off x="10262557" y="3416674"/>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474" name="Straight Arrow Connector 473"/>
                    <p:cNvCxnSpPr>
                      <a:stCxn id="469" idx="6"/>
                      <a:endCxn id="472" idx="2"/>
                    </p:cNvCxnSpPr>
                    <p:nvPr/>
                  </p:nvCxnSpPr>
                  <p:spPr>
                    <a:xfrm>
                      <a:off x="10382478" y="3843347"/>
                      <a:ext cx="396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5" name="Flowchart: Connector 474">
                      <a:extLst>
                        <a:ext uri="{FF2B5EF4-FFF2-40B4-BE49-F238E27FC236}">
                          <a16:creationId xmlns:a16="http://schemas.microsoft.com/office/drawing/2014/main" id="{18A5EAEF-4C80-4517-9DE8-3A2511C1DAE0}"/>
                        </a:ext>
                      </a:extLst>
                    </p:cNvPr>
                    <p:cNvSpPr/>
                    <p:nvPr/>
                  </p:nvSpPr>
                  <p:spPr>
                    <a:xfrm>
                      <a:off x="10426314"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476" name="Straight Arrow Connector 475"/>
                    <p:cNvCxnSpPr>
                      <a:stCxn id="475" idx="6"/>
                      <a:endCxn id="468" idx="2"/>
                    </p:cNvCxnSpPr>
                    <p:nvPr/>
                  </p:nvCxnSpPr>
                  <p:spPr>
                    <a:xfrm>
                      <a:off x="10545681" y="3306543"/>
                      <a:ext cx="89147" cy="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a:stCxn id="475" idx="6"/>
                      <a:endCxn id="478" idx="2"/>
                    </p:cNvCxnSpPr>
                    <p:nvPr/>
                  </p:nvCxnSpPr>
                  <p:spPr>
                    <a:xfrm>
                      <a:off x="10545681" y="3306543"/>
                      <a:ext cx="278231" cy="448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8" name="Flowchart: Connector 477">
                      <a:extLst>
                        <a:ext uri="{FF2B5EF4-FFF2-40B4-BE49-F238E27FC236}">
                          <a16:creationId xmlns:a16="http://schemas.microsoft.com/office/drawing/2014/main" id="{18A5EAEF-4C80-4517-9DE8-3A2511C1DAE0}"/>
                        </a:ext>
                      </a:extLst>
                    </p:cNvPr>
                    <p:cNvSpPr/>
                    <p:nvPr/>
                  </p:nvSpPr>
                  <p:spPr>
                    <a:xfrm>
                      <a:off x="10823912" y="368130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479" name="Straight Arrow Connector 478"/>
                    <p:cNvCxnSpPr>
                      <a:stCxn id="472" idx="6"/>
                      <a:endCxn id="478" idx="2"/>
                    </p:cNvCxnSpPr>
                    <p:nvPr/>
                  </p:nvCxnSpPr>
                  <p:spPr>
                    <a:xfrm flipV="1">
                      <a:off x="10541457" y="3754671"/>
                      <a:ext cx="282455" cy="88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Straight Arrow Connector 479"/>
                    <p:cNvCxnSpPr>
                      <a:stCxn id="473" idx="6"/>
                      <a:endCxn id="481" idx="2"/>
                    </p:cNvCxnSpPr>
                    <p:nvPr/>
                  </p:nvCxnSpPr>
                  <p:spPr>
                    <a:xfrm flipV="1">
                      <a:off x="10381925" y="3399233"/>
                      <a:ext cx="433482" cy="90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1" name="Flowchart: Connector 480">
                      <a:extLst>
                        <a:ext uri="{FF2B5EF4-FFF2-40B4-BE49-F238E27FC236}">
                          <a16:creationId xmlns:a16="http://schemas.microsoft.com/office/drawing/2014/main" id="{18A5EAEF-4C80-4517-9DE8-3A2511C1DAE0}"/>
                        </a:ext>
                      </a:extLst>
                    </p:cNvPr>
                    <p:cNvSpPr/>
                    <p:nvPr/>
                  </p:nvSpPr>
                  <p:spPr>
                    <a:xfrm>
                      <a:off x="10815407" y="332587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482" name="Straight Arrow Connector 481"/>
                    <p:cNvCxnSpPr>
                      <a:stCxn id="468" idx="6"/>
                      <a:endCxn id="481" idx="2"/>
                    </p:cNvCxnSpPr>
                    <p:nvPr/>
                  </p:nvCxnSpPr>
                  <p:spPr>
                    <a:xfrm>
                      <a:off x="10754196" y="3307711"/>
                      <a:ext cx="61211" cy="91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3" name="Straight Arrow Connector 482"/>
                    <p:cNvCxnSpPr>
                      <a:stCxn id="481" idx="6"/>
                      <a:endCxn id="488" idx="2"/>
                    </p:cNvCxnSpPr>
                    <p:nvPr/>
                  </p:nvCxnSpPr>
                  <p:spPr>
                    <a:xfrm>
                      <a:off x="10934774" y="3399233"/>
                      <a:ext cx="71530" cy="516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4" name="Straight Arrow Connector 483"/>
                    <p:cNvCxnSpPr>
                      <a:stCxn id="478" idx="6"/>
                      <a:endCxn id="489" idx="2"/>
                    </p:cNvCxnSpPr>
                    <p:nvPr/>
                  </p:nvCxnSpPr>
                  <p:spPr>
                    <a:xfrm flipV="1">
                      <a:off x="10943279" y="3666345"/>
                      <a:ext cx="63025" cy="88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485" name="Flowchart: Connector 484">
                          <a:extLst>
                            <a:ext uri="{FF2B5EF4-FFF2-40B4-BE49-F238E27FC236}">
                              <a16:creationId xmlns:a16="http://schemas.microsoft.com/office/drawing/2014/main" id="{18A5EAEF-4C80-4517-9DE8-3A2511C1DAE0}"/>
                            </a:ext>
                          </a:extLst>
                        </p:cNvPr>
                        <p:cNvSpPr/>
                        <p:nvPr/>
                      </p:nvSpPr>
                      <p:spPr>
                        <a:xfrm>
                          <a:off x="10823912" y="350359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 i="1" dirty="0" smtClean="0">
                                    <a:solidFill>
                                      <a:schemeClr val="tx1"/>
                                    </a:solidFill>
                                    <a:latin typeface="Cambria Math" panose="02040503050406030204" pitchFamily="18" charset="0"/>
                                    <a:ea typeface="Cambria Math" panose="02040503050406030204" pitchFamily="18" charset="0"/>
                                  </a:rPr>
                                  <m:t>∆</m:t>
                                </m:r>
                                <m:r>
                                  <a:rPr lang="en-US" sz="400" i="1" dirty="0" smtClean="0">
                                    <a:solidFill>
                                      <a:schemeClr val="tx1"/>
                                    </a:solidFill>
                                    <a:latin typeface="Cambria Math" panose="02040503050406030204" pitchFamily="18" charset="0"/>
                                    <a:ea typeface="Cambria Math" panose="02040503050406030204" pitchFamily="18" charset="0"/>
                                  </a:rPr>
                                  <m:t>𝑡</m:t>
                                </m:r>
                              </m:oMath>
                            </m:oMathPara>
                          </a14:m>
                          <a:endParaRPr lang="en-IN" sz="600" b="1" baseline="-25000" dirty="0">
                            <a:solidFill>
                              <a:schemeClr val="tx1"/>
                            </a:solidFill>
                          </a:endParaRPr>
                        </a:p>
                      </p:txBody>
                    </p:sp>
                  </mc:Choice>
                  <mc:Fallback>
                    <p:sp>
                      <p:nvSpPr>
                        <p:cNvPr id="485" name="Flowchart: Connector 484">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823912" y="3503590"/>
                          <a:ext cx="119367" cy="146723"/>
                        </a:xfrm>
                        <a:prstGeom prst="flowChartConnector">
                          <a:avLst/>
                        </a:prstGeom>
                        <a:blipFill>
                          <a:blip r:embed="rId11"/>
                          <a:stretch>
                            <a:fillRect l="-6667"/>
                          </a:stretch>
                        </a:blipFill>
                        <a:ln>
                          <a:solidFill>
                            <a:schemeClr val="accent1">
                              <a:lumMod val="60000"/>
                              <a:lumOff val="40000"/>
                            </a:schemeClr>
                          </a:solidFill>
                        </a:ln>
                      </p:spPr>
                      <p:txBody>
                        <a:bodyPr/>
                        <a:lstStyle/>
                        <a:p>
                          <a:r>
                            <a:rPr lang="en-US">
                              <a:noFill/>
                            </a:rPr>
                            <a:t> </a:t>
                          </a:r>
                        </a:p>
                      </p:txBody>
                    </p:sp>
                  </mc:Fallback>
                </mc:AlternateContent>
                <p:cxnSp>
                  <p:nvCxnSpPr>
                    <p:cNvPr id="486" name="Straight Arrow Connector 485"/>
                    <p:cNvCxnSpPr>
                      <a:stCxn id="485" idx="6"/>
                      <a:endCxn id="488" idx="2"/>
                    </p:cNvCxnSpPr>
                    <p:nvPr/>
                  </p:nvCxnSpPr>
                  <p:spPr>
                    <a:xfrm flipV="1">
                      <a:off x="10943279" y="3450858"/>
                      <a:ext cx="63025" cy="126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7" name="Straight Arrow Connector 486"/>
                    <p:cNvCxnSpPr>
                      <a:stCxn id="485" idx="6"/>
                      <a:endCxn id="489" idx="2"/>
                    </p:cNvCxnSpPr>
                    <p:nvPr/>
                  </p:nvCxnSpPr>
                  <p:spPr>
                    <a:xfrm>
                      <a:off x="10943279" y="3576952"/>
                      <a:ext cx="63025" cy="89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88" name="Flowchart: Connector 487">
                      <a:extLst>
                        <a:ext uri="{FF2B5EF4-FFF2-40B4-BE49-F238E27FC236}">
                          <a16:creationId xmlns:a16="http://schemas.microsoft.com/office/drawing/2014/main" id="{18A5EAEF-4C80-4517-9DE8-3A2511C1DAE0}"/>
                        </a:ext>
                      </a:extLst>
                    </p:cNvPr>
                    <p:cNvSpPr/>
                    <p:nvPr/>
                  </p:nvSpPr>
                  <p:spPr>
                    <a:xfrm>
                      <a:off x="11006304" y="3377496"/>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489" name="Flowchart: Connector 488">
                      <a:extLst>
                        <a:ext uri="{FF2B5EF4-FFF2-40B4-BE49-F238E27FC236}">
                          <a16:creationId xmlns:a16="http://schemas.microsoft.com/office/drawing/2014/main" id="{18A5EAEF-4C80-4517-9DE8-3A2511C1DAE0}"/>
                        </a:ext>
                      </a:extLst>
                    </p:cNvPr>
                    <p:cNvSpPr/>
                    <p:nvPr/>
                  </p:nvSpPr>
                  <p:spPr>
                    <a:xfrm>
                      <a:off x="11006304" y="3592983"/>
                      <a:ext cx="119367" cy="146723"/>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490" name="Flowchart: Connector 489">
                      <a:extLst>
                        <a:ext uri="{FF2B5EF4-FFF2-40B4-BE49-F238E27FC236}">
                          <a16:creationId xmlns:a16="http://schemas.microsoft.com/office/drawing/2014/main" id="{18A5EAEF-4C80-4517-9DE8-3A2511C1DAE0}"/>
                        </a:ext>
                      </a:extLst>
                    </p:cNvPr>
                    <p:cNvSpPr/>
                    <p:nvPr/>
                  </p:nvSpPr>
                  <p:spPr>
                    <a:xfrm>
                      <a:off x="11261643" y="3371273"/>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491" name="Straight Arrow Connector 490"/>
                    <p:cNvCxnSpPr>
                      <a:stCxn id="488" idx="6"/>
                      <a:endCxn id="490" idx="2"/>
                    </p:cNvCxnSpPr>
                    <p:nvPr/>
                  </p:nvCxnSpPr>
                  <p:spPr>
                    <a:xfrm flipV="1">
                      <a:off x="11125671" y="3444635"/>
                      <a:ext cx="135971" cy="6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2" name="Straight Arrow Connector 491"/>
                    <p:cNvCxnSpPr>
                      <a:stCxn id="456" idx="6"/>
                      <a:endCxn id="490" idx="2"/>
                    </p:cNvCxnSpPr>
                    <p:nvPr/>
                  </p:nvCxnSpPr>
                  <p:spPr>
                    <a:xfrm>
                      <a:off x="10133520" y="3237683"/>
                      <a:ext cx="1128123" cy="2069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93" name="Flowchart: Connector 492">
                      <a:extLst>
                        <a:ext uri="{FF2B5EF4-FFF2-40B4-BE49-F238E27FC236}">
                          <a16:creationId xmlns:a16="http://schemas.microsoft.com/office/drawing/2014/main" id="{18A5EAEF-4C80-4517-9DE8-3A2511C1DAE0}"/>
                        </a:ext>
                      </a:extLst>
                    </p:cNvPr>
                    <p:cNvSpPr/>
                    <p:nvPr/>
                  </p:nvSpPr>
                  <p:spPr>
                    <a:xfrm>
                      <a:off x="11261643" y="3535137"/>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494" name="Straight Arrow Connector 493"/>
                    <p:cNvCxnSpPr>
                      <a:stCxn id="489" idx="6"/>
                      <a:endCxn id="493" idx="2"/>
                    </p:cNvCxnSpPr>
                    <p:nvPr/>
                  </p:nvCxnSpPr>
                  <p:spPr>
                    <a:xfrm flipV="1">
                      <a:off x="11125671" y="3608499"/>
                      <a:ext cx="135971" cy="578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5" name="Straight Arrow Connector 494"/>
                    <p:cNvCxnSpPr>
                      <a:stCxn id="461" idx="6"/>
                      <a:endCxn id="493" idx="2"/>
                    </p:cNvCxnSpPr>
                    <p:nvPr/>
                  </p:nvCxnSpPr>
                  <p:spPr>
                    <a:xfrm>
                      <a:off x="10132442" y="3411337"/>
                      <a:ext cx="1129200" cy="1971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6" name="Straight Arrow Connector 495"/>
                    <p:cNvCxnSpPr>
                      <a:endCxn id="456" idx="2"/>
                    </p:cNvCxnSpPr>
                    <p:nvPr/>
                  </p:nvCxnSpPr>
                  <p:spPr>
                    <a:xfrm flipV="1">
                      <a:off x="9834475" y="3237683"/>
                      <a:ext cx="179678" cy="29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7" name="Straight Arrow Connector 496"/>
                    <p:cNvCxnSpPr>
                      <a:endCxn id="461" idx="2"/>
                    </p:cNvCxnSpPr>
                    <p:nvPr/>
                  </p:nvCxnSpPr>
                  <p:spPr>
                    <a:xfrm flipV="1">
                      <a:off x="9834475" y="3411337"/>
                      <a:ext cx="178600" cy="1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8" name="Straight Arrow Connector 497"/>
                    <p:cNvCxnSpPr>
                      <a:stCxn id="490" idx="6"/>
                    </p:cNvCxnSpPr>
                    <p:nvPr/>
                  </p:nvCxnSpPr>
                  <p:spPr>
                    <a:xfrm>
                      <a:off x="11381010" y="3444635"/>
                      <a:ext cx="99385" cy="8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9" name="Straight Arrow Connector 498"/>
                    <p:cNvCxnSpPr>
                      <a:stCxn id="493" idx="6"/>
                    </p:cNvCxnSpPr>
                    <p:nvPr/>
                  </p:nvCxnSpPr>
                  <p:spPr>
                    <a:xfrm flipV="1">
                      <a:off x="11381010" y="3512689"/>
                      <a:ext cx="106334" cy="9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0" name="Straight Arrow Connector 499"/>
                    <p:cNvCxnSpPr/>
                    <p:nvPr/>
                  </p:nvCxnSpPr>
                  <p:spPr>
                    <a:xfrm flipV="1">
                      <a:off x="9476233" y="3529795"/>
                      <a:ext cx="358242" cy="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1" name="Straight Arrow Connector 500"/>
                    <p:cNvCxnSpPr/>
                    <p:nvPr/>
                  </p:nvCxnSpPr>
                  <p:spPr>
                    <a:xfrm>
                      <a:off x="11480395" y="3529795"/>
                      <a:ext cx="282418" cy="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2" name="Flowchart: Connector 501">
                          <a:extLst>
                            <a:ext uri="{FF2B5EF4-FFF2-40B4-BE49-F238E27FC236}">
                              <a16:creationId xmlns:a16="http://schemas.microsoft.com/office/drawing/2014/main" id="{18A5EAEF-4C80-4517-9DE8-3A2511C1DAE0}"/>
                            </a:ext>
                          </a:extLst>
                        </p:cNvPr>
                        <p:cNvSpPr/>
                        <p:nvPr/>
                      </p:nvSpPr>
                      <p:spPr>
                        <a:xfrm>
                          <a:off x="10553004" y="3926755"/>
                          <a:ext cx="119367" cy="123637"/>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700" i="1" dirty="0" smtClean="0">
                                    <a:solidFill>
                                      <a:schemeClr val="bg1"/>
                                    </a:solidFill>
                                    <a:latin typeface="Cambria Math" panose="02040503050406030204" pitchFamily="18" charset="0"/>
                                  </a:rPr>
                                  <m:t>𝑢</m:t>
                                </m:r>
                                <m:r>
                                  <a:rPr lang="en-US" sz="700" i="1" baseline="-25000" dirty="0">
                                    <a:solidFill>
                                      <a:schemeClr val="bg1"/>
                                    </a:solidFill>
                                    <a:latin typeface="Cambria Math" panose="02040503050406030204" pitchFamily="18" charset="0"/>
                                  </a:rPr>
                                  <m:t>𝑡</m:t>
                                </m:r>
                              </m:oMath>
                            </m:oMathPara>
                          </a14:m>
                          <a:endParaRPr lang="en-IN" sz="700" b="1" dirty="0">
                            <a:solidFill>
                              <a:schemeClr val="bg1"/>
                            </a:solidFill>
                          </a:endParaRPr>
                        </a:p>
                      </p:txBody>
                    </p:sp>
                  </mc:Choice>
                  <mc:Fallback>
                    <p:sp>
                      <p:nvSpPr>
                        <p:cNvPr id="502" name="Flowchart: Connector 501">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553004" y="3926755"/>
                          <a:ext cx="119367" cy="123637"/>
                        </a:xfrm>
                        <a:prstGeom prst="flowChartConnector">
                          <a:avLst/>
                        </a:prstGeom>
                        <a:blipFill>
                          <a:blip r:embed="rId18"/>
                          <a:stretch>
                            <a:fillRect l="-35714" r="-14286" b="-16667"/>
                          </a:stretch>
                        </a:blipFill>
                        <a:ln>
                          <a:solidFill>
                            <a:schemeClr val="accent1">
                              <a:lumMod val="60000"/>
                              <a:lumOff val="40000"/>
                            </a:schemeClr>
                          </a:solidFill>
                        </a:ln>
                      </p:spPr>
                      <p:txBody>
                        <a:bodyPr/>
                        <a:lstStyle/>
                        <a:p>
                          <a:r>
                            <a:rPr lang="en-US">
                              <a:noFill/>
                            </a:rPr>
                            <a:t> </a:t>
                          </a:r>
                        </a:p>
                      </p:txBody>
                    </p:sp>
                  </mc:Fallback>
                </mc:AlternateContent>
                <p:cxnSp>
                  <p:nvCxnSpPr>
                    <p:cNvPr id="503" name="Straight Arrow Connector 502"/>
                    <p:cNvCxnSpPr>
                      <a:stCxn id="502" idx="0"/>
                      <a:endCxn id="481" idx="2"/>
                    </p:cNvCxnSpPr>
                    <p:nvPr/>
                  </p:nvCxnSpPr>
                  <p:spPr>
                    <a:xfrm flipV="1">
                      <a:off x="10612688" y="3399233"/>
                      <a:ext cx="202719" cy="52752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4" name="Straight Arrow Connector 503"/>
                    <p:cNvCxnSpPr>
                      <a:endCxn id="502" idx="4"/>
                    </p:cNvCxnSpPr>
                    <p:nvPr/>
                  </p:nvCxnSpPr>
                  <p:spPr>
                    <a:xfrm flipV="1">
                      <a:off x="10612687" y="4050392"/>
                      <a:ext cx="1" cy="48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5" name="Group 504"/>
                  <p:cNvGrpSpPr/>
                  <p:nvPr/>
                </p:nvGrpSpPr>
                <p:grpSpPr>
                  <a:xfrm>
                    <a:off x="3386389" y="3013166"/>
                    <a:ext cx="1473065" cy="1112088"/>
                    <a:chOff x="9476233" y="3164321"/>
                    <a:chExt cx="2286580" cy="1370236"/>
                  </a:xfrm>
                </p:grpSpPr>
                <mc:AlternateContent xmlns:mc="http://schemas.openxmlformats.org/markup-compatibility/2006">
                  <mc:Choice xmlns:a14="http://schemas.microsoft.com/office/drawing/2010/main" Requires="a14">
                    <p:sp>
                      <p:nvSpPr>
                        <p:cNvPr id="506" name="Flowchart: Connector 505">
                          <a:extLst>
                            <a:ext uri="{FF2B5EF4-FFF2-40B4-BE49-F238E27FC236}">
                              <a16:creationId xmlns:a16="http://schemas.microsoft.com/office/drawing/2014/main" id="{5E4F9CDB-DA78-460D-9879-965CF9C53E94}"/>
                            </a:ext>
                          </a:extLst>
                        </p:cNvPr>
                        <p:cNvSpPr/>
                        <p:nvPr/>
                      </p:nvSpPr>
                      <p:spPr>
                        <a:xfrm>
                          <a:off x="10014153" y="316432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500" i="1" dirty="0" smtClean="0">
                                    <a:solidFill>
                                      <a:schemeClr val="tx1"/>
                                    </a:solidFill>
                                    <a:latin typeface="Cambria Math" panose="02040503050406030204" pitchFamily="18" charset="0"/>
                                  </a:rPr>
                                  <m:t> </m:t>
                                </m:r>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i="1" dirty="0">
                                        <a:solidFill>
                                          <a:schemeClr val="tx1"/>
                                        </a:solidFill>
                                        <a:latin typeface="Cambria Math" panose="02040503050406030204" pitchFamily="18" charset="0"/>
                                      </a:rPr>
                                      <m:t>0,</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a:p>
                        <a:p>
                          <a:pPr algn="ctr"/>
                          <a:endParaRPr lang="en-IN" sz="1600" dirty="0"/>
                        </a:p>
                      </p:txBody>
                    </p:sp>
                  </mc:Choice>
                  <mc:Fallback>
                    <p:sp>
                      <p:nvSpPr>
                        <p:cNvPr id="506" name="Flowchart: Connector 505">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4153" y="3164321"/>
                          <a:ext cx="119367" cy="146723"/>
                        </a:xfrm>
                        <a:prstGeom prst="flowChartConnector">
                          <a:avLst/>
                        </a:prstGeom>
                        <a:blipFill>
                          <a:blip r:embed="rId13"/>
                          <a:stretch>
                            <a:fillRect r="-80000"/>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7" name="Flowchart: Connector 506">
                          <a:extLst>
                            <a:ext uri="{FF2B5EF4-FFF2-40B4-BE49-F238E27FC236}">
                              <a16:creationId xmlns:a16="http://schemas.microsoft.com/office/drawing/2014/main" id="{9CA6EB65-1364-4D18-A073-320146B9B272}"/>
                            </a:ext>
                          </a:extLst>
                        </p:cNvPr>
                        <p:cNvSpPr/>
                        <p:nvPr/>
                      </p:nvSpPr>
                      <p:spPr>
                        <a:xfrm>
                          <a:off x="10013349" y="350259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bg1"/>
                                    </a:solidFill>
                                    <a:latin typeface="Cambria Math" panose="02040503050406030204" pitchFamily="18" charset="0"/>
                                  </a:rPr>
                                  <m:t> </m:t>
                                </m:r>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0</m:t>
                                    </m:r>
                                  </m:sub>
                                </m:sSub>
                              </m:oMath>
                            </m:oMathPara>
                          </a14:m>
                          <a:endParaRPr lang="en-IN" sz="1000" dirty="0">
                            <a:solidFill>
                              <a:schemeClr val="bg1"/>
                            </a:solidFill>
                          </a:endParaRPr>
                        </a:p>
                      </p:txBody>
                    </p:sp>
                  </mc:Choice>
                  <mc:Fallback>
                    <p:sp>
                      <p:nvSpPr>
                        <p:cNvPr id="507" name="Flowchart: Connector 506">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502599"/>
                          <a:ext cx="119367" cy="146723"/>
                        </a:xfrm>
                        <a:prstGeom prst="flowChartConnector">
                          <a:avLst/>
                        </a:prstGeom>
                        <a:blipFill>
                          <a:blip r:embed="rId19"/>
                          <a:stretch>
                            <a:fillRect l="-21429" r="-14286"/>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8" name="Flowchart: Connector 507">
                          <a:extLst>
                            <a:ext uri="{FF2B5EF4-FFF2-40B4-BE49-F238E27FC236}">
                              <a16:creationId xmlns:a16="http://schemas.microsoft.com/office/drawing/2014/main" id="{9CA6EB65-1364-4D18-A073-320146B9B272}"/>
                            </a:ext>
                          </a:extLst>
                        </p:cNvPr>
                        <p:cNvSpPr/>
                        <p:nvPr/>
                      </p:nvSpPr>
                      <p:spPr>
                        <a:xfrm>
                          <a:off x="10013349" y="367353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p:sp>
                      <p:nvSpPr>
                        <p:cNvPr id="508" name="Flowchart: Connector 507">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673530"/>
                          <a:ext cx="119367" cy="146723"/>
                        </a:xfrm>
                        <a:prstGeom prst="flowChartConnector">
                          <a:avLst/>
                        </a:prstGeom>
                        <a:blipFill>
                          <a:blip r:embed="rId15"/>
                          <a:stretch>
                            <a:fillRect l="-14286" r="-21429"/>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9" name="Flowchart: Connector 508">
                          <a:extLst>
                            <a:ext uri="{FF2B5EF4-FFF2-40B4-BE49-F238E27FC236}">
                              <a16:creationId xmlns:a16="http://schemas.microsoft.com/office/drawing/2014/main" id="{9CA6EB65-1364-4D18-A073-320146B9B272}"/>
                            </a:ext>
                          </a:extLst>
                        </p:cNvPr>
                        <p:cNvSpPr/>
                        <p:nvPr/>
                      </p:nvSpPr>
                      <p:spPr>
                        <a:xfrm>
                          <a:off x="10013349" y="384446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p:sp>
                      <p:nvSpPr>
                        <p:cNvPr id="509" name="Flowchart: Connector 508">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844461"/>
                          <a:ext cx="119367" cy="146723"/>
                        </a:xfrm>
                        <a:prstGeom prst="flowChartConnector">
                          <a:avLst/>
                        </a:prstGeom>
                        <a:blipFill>
                          <a:blip r:embed="rId20"/>
                          <a:stretch>
                            <a:fillRect l="-21429" r="-14286"/>
                          </a:stretch>
                        </a:blipFill>
                        <a:ln>
                          <a:solidFill>
                            <a:schemeClr val="accent1">
                              <a:lumMod val="60000"/>
                              <a:lumOff val="40000"/>
                            </a:schemeClr>
                          </a:solidFill>
                        </a:ln>
                      </p:spPr>
                      <p:txBody>
                        <a:bodyPr/>
                        <a:lstStyle/>
                        <a:p>
                          <a:r>
                            <a:rPr lang="en-US">
                              <a:noFill/>
                            </a:rPr>
                            <a:t> </a:t>
                          </a:r>
                        </a:p>
                      </p:txBody>
                    </p:sp>
                  </mc:Fallback>
                </mc:AlternateContent>
                <p:sp>
                  <p:nvSpPr>
                    <p:cNvPr id="510" name="Flowchart: Connector 509">
                      <a:extLst>
                        <a:ext uri="{FF2B5EF4-FFF2-40B4-BE49-F238E27FC236}">
                          <a16:creationId xmlns:a16="http://schemas.microsoft.com/office/drawing/2014/main" id="{18A5EAEF-4C80-4517-9DE8-3A2511C1DAE0}"/>
                        </a:ext>
                      </a:extLst>
                    </p:cNvPr>
                    <p:cNvSpPr/>
                    <p:nvPr/>
                  </p:nvSpPr>
                  <p:spPr>
                    <a:xfrm>
                      <a:off x="10263263"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mc:Choice xmlns:a14="http://schemas.microsoft.com/office/drawing/2010/main" Requires="a14">
                    <p:sp>
                      <p:nvSpPr>
                        <p:cNvPr id="511" name="Flowchart: Connector 510">
                          <a:extLst>
                            <a:ext uri="{FF2B5EF4-FFF2-40B4-BE49-F238E27FC236}">
                              <a16:creationId xmlns:a16="http://schemas.microsoft.com/office/drawing/2014/main" id="{5E4F9CDB-DA78-460D-9879-965CF9C53E94}"/>
                            </a:ext>
                          </a:extLst>
                        </p:cNvPr>
                        <p:cNvSpPr/>
                        <p:nvPr/>
                      </p:nvSpPr>
                      <p:spPr>
                        <a:xfrm>
                          <a:off x="10013075" y="333797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b="0" i="1" dirty="0" smtClean="0">
                                        <a:solidFill>
                                          <a:schemeClr val="tx1"/>
                                        </a:solidFill>
                                        <a:latin typeface="Cambria Math" panose="02040503050406030204" pitchFamily="18" charset="0"/>
                                      </a:rPr>
                                      <m:t>1</m:t>
                                    </m:r>
                                    <m:r>
                                      <a:rPr lang="en-US" sz="500" i="1" dirty="0">
                                        <a:solidFill>
                                          <a:schemeClr val="tx1"/>
                                        </a:solidFill>
                                        <a:latin typeface="Cambria Math" panose="02040503050406030204" pitchFamily="18" charset="0"/>
                                      </a:rPr>
                                      <m:t>,</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smtClean="0"/>
                        </a:p>
                        <a:p>
                          <a:pPr algn="ctr"/>
                          <a:endParaRPr lang="en-IN" sz="1600" b="1" dirty="0"/>
                        </a:p>
                        <a:p>
                          <a:pPr algn="ctr"/>
                          <a:endParaRPr lang="en-IN" sz="1600" dirty="0"/>
                        </a:p>
                      </p:txBody>
                    </p:sp>
                  </mc:Choice>
                  <mc:Fallback>
                    <p:sp>
                      <p:nvSpPr>
                        <p:cNvPr id="511" name="Flowchart: Connector 510">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3075" y="3337975"/>
                          <a:ext cx="119367" cy="146723"/>
                        </a:xfrm>
                        <a:prstGeom prst="flowChartConnector">
                          <a:avLst/>
                        </a:prstGeom>
                        <a:blipFill>
                          <a:blip r:embed="rId17"/>
                          <a:stretch>
                            <a:fillRect t="-18182" r="-78571"/>
                          </a:stretch>
                        </a:blipFill>
                        <a:ln>
                          <a:solidFill>
                            <a:schemeClr val="accent1">
                              <a:lumMod val="60000"/>
                              <a:lumOff val="40000"/>
                            </a:schemeClr>
                          </a:solidFill>
                        </a:ln>
                      </p:spPr>
                      <p:txBody>
                        <a:bodyPr/>
                        <a:lstStyle/>
                        <a:p>
                          <a:r>
                            <a:rPr lang="en-US">
                              <a:noFill/>
                            </a:rPr>
                            <a:t> </a:t>
                          </a:r>
                        </a:p>
                      </p:txBody>
                    </p:sp>
                  </mc:Fallback>
                </mc:AlternateContent>
                <p:cxnSp>
                  <p:nvCxnSpPr>
                    <p:cNvPr id="512" name="Straight Arrow Connector 511"/>
                    <p:cNvCxnSpPr>
                      <a:stCxn id="507" idx="6"/>
                      <a:endCxn id="523" idx="2"/>
                    </p:cNvCxnSpPr>
                    <p:nvPr/>
                  </p:nvCxnSpPr>
                  <p:spPr>
                    <a:xfrm flipV="1">
                      <a:off x="10132717" y="3490036"/>
                      <a:ext cx="129841" cy="8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3" name="Straight Arrow Connector 512"/>
                    <p:cNvCxnSpPr>
                      <a:stCxn id="506" idx="6"/>
                      <a:endCxn id="523" idx="2"/>
                    </p:cNvCxnSpPr>
                    <p:nvPr/>
                  </p:nvCxnSpPr>
                  <p:spPr>
                    <a:xfrm>
                      <a:off x="10133520" y="3237683"/>
                      <a:ext cx="129037" cy="252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4" name="Straight Arrow Connector 513"/>
                    <p:cNvCxnSpPr>
                      <a:stCxn id="506" idx="6"/>
                      <a:endCxn id="510" idx="2"/>
                    </p:cNvCxnSpPr>
                    <p:nvPr/>
                  </p:nvCxnSpPr>
                  <p:spPr>
                    <a:xfrm>
                      <a:off x="10133520" y="3237683"/>
                      <a:ext cx="129743" cy="6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5" name="Straight Arrow Connector 514"/>
                    <p:cNvCxnSpPr>
                      <a:stCxn id="511" idx="6"/>
                      <a:endCxn id="510" idx="2"/>
                    </p:cNvCxnSpPr>
                    <p:nvPr/>
                  </p:nvCxnSpPr>
                  <p:spPr>
                    <a:xfrm flipV="1">
                      <a:off x="10132442" y="3306543"/>
                      <a:ext cx="130821" cy="104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Straight Arrow Connector 515"/>
                    <p:cNvCxnSpPr>
                      <a:stCxn id="510" idx="6"/>
                      <a:endCxn id="525" idx="2"/>
                    </p:cNvCxnSpPr>
                    <p:nvPr/>
                  </p:nvCxnSpPr>
                  <p:spPr>
                    <a:xfrm flipV="1">
                      <a:off x="10382630" y="3306543"/>
                      <a:ext cx="43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7" name="Straight Arrow Connector 516"/>
                    <p:cNvCxnSpPr>
                      <a:stCxn id="508" idx="6"/>
                      <a:endCxn id="518" idx="2"/>
                    </p:cNvCxnSpPr>
                    <p:nvPr/>
                  </p:nvCxnSpPr>
                  <p:spPr>
                    <a:xfrm flipV="1">
                      <a:off x="10132717" y="3307711"/>
                      <a:ext cx="502112" cy="439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8" name="Flowchart: Connector 517">
                      <a:extLst>
                        <a:ext uri="{FF2B5EF4-FFF2-40B4-BE49-F238E27FC236}">
                          <a16:creationId xmlns:a16="http://schemas.microsoft.com/office/drawing/2014/main" id="{18A5EAEF-4C80-4517-9DE8-3A2511C1DAE0}"/>
                        </a:ext>
                      </a:extLst>
                    </p:cNvPr>
                    <p:cNvSpPr/>
                    <p:nvPr/>
                  </p:nvSpPr>
                  <p:spPr>
                    <a:xfrm>
                      <a:off x="10634828" y="323434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519" name="Flowchart: Connector 518">
                      <a:extLst>
                        <a:ext uri="{FF2B5EF4-FFF2-40B4-BE49-F238E27FC236}">
                          <a16:creationId xmlns:a16="http://schemas.microsoft.com/office/drawing/2014/main" id="{18A5EAEF-4C80-4517-9DE8-3A2511C1DAE0}"/>
                        </a:ext>
                      </a:extLst>
                    </p:cNvPr>
                    <p:cNvSpPr/>
                    <p:nvPr/>
                  </p:nvSpPr>
                  <p:spPr>
                    <a:xfrm>
                      <a:off x="10263111"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520" name="Straight Arrow Connector 519"/>
                    <p:cNvCxnSpPr>
                      <a:stCxn id="509" idx="6"/>
                      <a:endCxn id="519" idx="2"/>
                    </p:cNvCxnSpPr>
                    <p:nvPr/>
                  </p:nvCxnSpPr>
                  <p:spPr>
                    <a:xfrm flipV="1">
                      <a:off x="10132717" y="3843347"/>
                      <a:ext cx="130394" cy="74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Straight Arrow Connector 520"/>
                    <p:cNvCxnSpPr>
                      <a:stCxn id="511" idx="6"/>
                      <a:endCxn id="519" idx="2"/>
                    </p:cNvCxnSpPr>
                    <p:nvPr/>
                  </p:nvCxnSpPr>
                  <p:spPr>
                    <a:xfrm>
                      <a:off x="10132442" y="3411337"/>
                      <a:ext cx="130669" cy="43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2" name="Flowchart: Connector 521">
                      <a:extLst>
                        <a:ext uri="{FF2B5EF4-FFF2-40B4-BE49-F238E27FC236}">
                          <a16:creationId xmlns:a16="http://schemas.microsoft.com/office/drawing/2014/main" id="{18A5EAEF-4C80-4517-9DE8-3A2511C1DAE0}"/>
                        </a:ext>
                      </a:extLst>
                    </p:cNvPr>
                    <p:cNvSpPr/>
                    <p:nvPr/>
                  </p:nvSpPr>
                  <p:spPr>
                    <a:xfrm>
                      <a:off x="10422090"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523" name="Flowchart: Connector 522">
                      <a:extLst>
                        <a:ext uri="{FF2B5EF4-FFF2-40B4-BE49-F238E27FC236}">
                          <a16:creationId xmlns:a16="http://schemas.microsoft.com/office/drawing/2014/main" id="{18A5EAEF-4C80-4517-9DE8-3A2511C1DAE0}"/>
                        </a:ext>
                      </a:extLst>
                    </p:cNvPr>
                    <p:cNvSpPr/>
                    <p:nvPr/>
                  </p:nvSpPr>
                  <p:spPr>
                    <a:xfrm>
                      <a:off x="10262557" y="3416674"/>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524" name="Straight Arrow Connector 523"/>
                    <p:cNvCxnSpPr>
                      <a:stCxn id="519" idx="6"/>
                      <a:endCxn id="522" idx="2"/>
                    </p:cNvCxnSpPr>
                    <p:nvPr/>
                  </p:nvCxnSpPr>
                  <p:spPr>
                    <a:xfrm>
                      <a:off x="10382478" y="3843347"/>
                      <a:ext cx="396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5" name="Flowchart: Connector 524">
                      <a:extLst>
                        <a:ext uri="{FF2B5EF4-FFF2-40B4-BE49-F238E27FC236}">
                          <a16:creationId xmlns:a16="http://schemas.microsoft.com/office/drawing/2014/main" id="{18A5EAEF-4C80-4517-9DE8-3A2511C1DAE0}"/>
                        </a:ext>
                      </a:extLst>
                    </p:cNvPr>
                    <p:cNvSpPr/>
                    <p:nvPr/>
                  </p:nvSpPr>
                  <p:spPr>
                    <a:xfrm>
                      <a:off x="10426314"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26" name="Straight Arrow Connector 525"/>
                    <p:cNvCxnSpPr>
                      <a:stCxn id="525" idx="6"/>
                      <a:endCxn id="518" idx="2"/>
                    </p:cNvCxnSpPr>
                    <p:nvPr/>
                  </p:nvCxnSpPr>
                  <p:spPr>
                    <a:xfrm>
                      <a:off x="10545681" y="3306543"/>
                      <a:ext cx="89147" cy="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7" name="Straight Arrow Connector 526"/>
                    <p:cNvCxnSpPr>
                      <a:stCxn id="525" idx="6"/>
                      <a:endCxn id="528" idx="2"/>
                    </p:cNvCxnSpPr>
                    <p:nvPr/>
                  </p:nvCxnSpPr>
                  <p:spPr>
                    <a:xfrm>
                      <a:off x="10545681" y="3306543"/>
                      <a:ext cx="278231" cy="448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8" name="Flowchart: Connector 527">
                      <a:extLst>
                        <a:ext uri="{FF2B5EF4-FFF2-40B4-BE49-F238E27FC236}">
                          <a16:creationId xmlns:a16="http://schemas.microsoft.com/office/drawing/2014/main" id="{18A5EAEF-4C80-4517-9DE8-3A2511C1DAE0}"/>
                        </a:ext>
                      </a:extLst>
                    </p:cNvPr>
                    <p:cNvSpPr/>
                    <p:nvPr/>
                  </p:nvSpPr>
                  <p:spPr>
                    <a:xfrm>
                      <a:off x="10823912" y="368130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29" name="Straight Arrow Connector 528"/>
                    <p:cNvCxnSpPr>
                      <a:stCxn id="522" idx="6"/>
                      <a:endCxn id="528" idx="2"/>
                    </p:cNvCxnSpPr>
                    <p:nvPr/>
                  </p:nvCxnSpPr>
                  <p:spPr>
                    <a:xfrm flipV="1">
                      <a:off x="10541457" y="3754671"/>
                      <a:ext cx="282455" cy="88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0" name="Straight Arrow Connector 529"/>
                    <p:cNvCxnSpPr>
                      <a:stCxn id="523" idx="6"/>
                      <a:endCxn id="531" idx="2"/>
                    </p:cNvCxnSpPr>
                    <p:nvPr/>
                  </p:nvCxnSpPr>
                  <p:spPr>
                    <a:xfrm flipV="1">
                      <a:off x="10381925" y="3399233"/>
                      <a:ext cx="433482" cy="90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1" name="Flowchart: Connector 530">
                      <a:extLst>
                        <a:ext uri="{FF2B5EF4-FFF2-40B4-BE49-F238E27FC236}">
                          <a16:creationId xmlns:a16="http://schemas.microsoft.com/office/drawing/2014/main" id="{18A5EAEF-4C80-4517-9DE8-3A2511C1DAE0}"/>
                        </a:ext>
                      </a:extLst>
                    </p:cNvPr>
                    <p:cNvSpPr/>
                    <p:nvPr/>
                  </p:nvSpPr>
                  <p:spPr>
                    <a:xfrm>
                      <a:off x="10815407" y="332587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32" name="Straight Arrow Connector 531"/>
                    <p:cNvCxnSpPr>
                      <a:stCxn id="518" idx="6"/>
                      <a:endCxn id="531" idx="2"/>
                    </p:cNvCxnSpPr>
                    <p:nvPr/>
                  </p:nvCxnSpPr>
                  <p:spPr>
                    <a:xfrm>
                      <a:off x="10754196" y="3307711"/>
                      <a:ext cx="61211" cy="91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3" name="Straight Arrow Connector 532"/>
                    <p:cNvCxnSpPr>
                      <a:stCxn id="531" idx="6"/>
                      <a:endCxn id="538" idx="2"/>
                    </p:cNvCxnSpPr>
                    <p:nvPr/>
                  </p:nvCxnSpPr>
                  <p:spPr>
                    <a:xfrm>
                      <a:off x="10934774" y="3399233"/>
                      <a:ext cx="71530" cy="516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34" name="Straight Arrow Connector 533"/>
                    <p:cNvCxnSpPr>
                      <a:stCxn id="528" idx="6"/>
                      <a:endCxn id="539" idx="2"/>
                    </p:cNvCxnSpPr>
                    <p:nvPr/>
                  </p:nvCxnSpPr>
                  <p:spPr>
                    <a:xfrm flipV="1">
                      <a:off x="10943279" y="3666345"/>
                      <a:ext cx="63025" cy="88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535" name="Flowchart: Connector 534">
                          <a:extLst>
                            <a:ext uri="{FF2B5EF4-FFF2-40B4-BE49-F238E27FC236}">
                              <a16:creationId xmlns:a16="http://schemas.microsoft.com/office/drawing/2014/main" id="{18A5EAEF-4C80-4517-9DE8-3A2511C1DAE0}"/>
                            </a:ext>
                          </a:extLst>
                        </p:cNvPr>
                        <p:cNvSpPr/>
                        <p:nvPr/>
                      </p:nvSpPr>
                      <p:spPr>
                        <a:xfrm>
                          <a:off x="10823912" y="350359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 i="1" dirty="0" smtClean="0">
                                    <a:solidFill>
                                      <a:schemeClr val="tx1"/>
                                    </a:solidFill>
                                    <a:latin typeface="Cambria Math" panose="02040503050406030204" pitchFamily="18" charset="0"/>
                                    <a:ea typeface="Cambria Math" panose="02040503050406030204" pitchFamily="18" charset="0"/>
                                  </a:rPr>
                                  <m:t>∆</m:t>
                                </m:r>
                                <m:r>
                                  <a:rPr lang="en-US" sz="400" i="1" dirty="0" smtClean="0">
                                    <a:solidFill>
                                      <a:schemeClr val="tx1"/>
                                    </a:solidFill>
                                    <a:latin typeface="Cambria Math" panose="02040503050406030204" pitchFamily="18" charset="0"/>
                                    <a:ea typeface="Cambria Math" panose="02040503050406030204" pitchFamily="18" charset="0"/>
                                  </a:rPr>
                                  <m:t>𝑡</m:t>
                                </m:r>
                              </m:oMath>
                            </m:oMathPara>
                          </a14:m>
                          <a:endParaRPr lang="en-IN" sz="600" b="1" baseline="-25000" dirty="0">
                            <a:solidFill>
                              <a:schemeClr val="tx1"/>
                            </a:solidFill>
                          </a:endParaRPr>
                        </a:p>
                      </p:txBody>
                    </p:sp>
                  </mc:Choice>
                  <mc:Fallback>
                    <p:sp>
                      <p:nvSpPr>
                        <p:cNvPr id="535" name="Flowchart: Connector 534">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823912" y="3503590"/>
                          <a:ext cx="119367" cy="146723"/>
                        </a:xfrm>
                        <a:prstGeom prst="flowChartConnector">
                          <a:avLst/>
                        </a:prstGeom>
                        <a:blipFill>
                          <a:blip r:embed="rId11"/>
                          <a:stretch>
                            <a:fillRect l="-6667"/>
                          </a:stretch>
                        </a:blipFill>
                        <a:ln>
                          <a:solidFill>
                            <a:schemeClr val="accent1">
                              <a:lumMod val="60000"/>
                              <a:lumOff val="40000"/>
                            </a:schemeClr>
                          </a:solidFill>
                        </a:ln>
                      </p:spPr>
                      <p:txBody>
                        <a:bodyPr/>
                        <a:lstStyle/>
                        <a:p>
                          <a:r>
                            <a:rPr lang="en-US">
                              <a:noFill/>
                            </a:rPr>
                            <a:t> </a:t>
                          </a:r>
                        </a:p>
                      </p:txBody>
                    </p:sp>
                  </mc:Fallback>
                </mc:AlternateContent>
                <p:cxnSp>
                  <p:nvCxnSpPr>
                    <p:cNvPr id="536" name="Straight Arrow Connector 535"/>
                    <p:cNvCxnSpPr>
                      <a:stCxn id="535" idx="6"/>
                      <a:endCxn id="538" idx="2"/>
                    </p:cNvCxnSpPr>
                    <p:nvPr/>
                  </p:nvCxnSpPr>
                  <p:spPr>
                    <a:xfrm flipV="1">
                      <a:off x="10943279" y="3450858"/>
                      <a:ext cx="63025" cy="126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37" name="Straight Arrow Connector 536"/>
                    <p:cNvCxnSpPr>
                      <a:stCxn id="535" idx="6"/>
                      <a:endCxn id="539" idx="2"/>
                    </p:cNvCxnSpPr>
                    <p:nvPr/>
                  </p:nvCxnSpPr>
                  <p:spPr>
                    <a:xfrm>
                      <a:off x="10943279" y="3576952"/>
                      <a:ext cx="63025" cy="89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38" name="Flowchart: Connector 537">
                      <a:extLst>
                        <a:ext uri="{FF2B5EF4-FFF2-40B4-BE49-F238E27FC236}">
                          <a16:creationId xmlns:a16="http://schemas.microsoft.com/office/drawing/2014/main" id="{18A5EAEF-4C80-4517-9DE8-3A2511C1DAE0}"/>
                        </a:ext>
                      </a:extLst>
                    </p:cNvPr>
                    <p:cNvSpPr/>
                    <p:nvPr/>
                  </p:nvSpPr>
                  <p:spPr>
                    <a:xfrm>
                      <a:off x="11006304" y="3377496"/>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539" name="Flowchart: Connector 538">
                      <a:extLst>
                        <a:ext uri="{FF2B5EF4-FFF2-40B4-BE49-F238E27FC236}">
                          <a16:creationId xmlns:a16="http://schemas.microsoft.com/office/drawing/2014/main" id="{18A5EAEF-4C80-4517-9DE8-3A2511C1DAE0}"/>
                        </a:ext>
                      </a:extLst>
                    </p:cNvPr>
                    <p:cNvSpPr/>
                    <p:nvPr/>
                  </p:nvSpPr>
                  <p:spPr>
                    <a:xfrm>
                      <a:off x="11006304" y="3592983"/>
                      <a:ext cx="119367" cy="146723"/>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540" name="Flowchart: Connector 539">
                      <a:extLst>
                        <a:ext uri="{FF2B5EF4-FFF2-40B4-BE49-F238E27FC236}">
                          <a16:creationId xmlns:a16="http://schemas.microsoft.com/office/drawing/2014/main" id="{18A5EAEF-4C80-4517-9DE8-3A2511C1DAE0}"/>
                        </a:ext>
                      </a:extLst>
                    </p:cNvPr>
                    <p:cNvSpPr/>
                    <p:nvPr/>
                  </p:nvSpPr>
                  <p:spPr>
                    <a:xfrm>
                      <a:off x="11261643" y="3371273"/>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41" name="Straight Arrow Connector 540"/>
                    <p:cNvCxnSpPr>
                      <a:stCxn id="538" idx="6"/>
                      <a:endCxn id="540" idx="2"/>
                    </p:cNvCxnSpPr>
                    <p:nvPr/>
                  </p:nvCxnSpPr>
                  <p:spPr>
                    <a:xfrm flipV="1">
                      <a:off x="11125671" y="3444635"/>
                      <a:ext cx="135971" cy="6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2" name="Straight Arrow Connector 541"/>
                    <p:cNvCxnSpPr>
                      <a:stCxn id="506" idx="6"/>
                      <a:endCxn id="540" idx="2"/>
                    </p:cNvCxnSpPr>
                    <p:nvPr/>
                  </p:nvCxnSpPr>
                  <p:spPr>
                    <a:xfrm>
                      <a:off x="10133520" y="3237683"/>
                      <a:ext cx="1128123" cy="2069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43" name="Flowchart: Connector 542">
                      <a:extLst>
                        <a:ext uri="{FF2B5EF4-FFF2-40B4-BE49-F238E27FC236}">
                          <a16:creationId xmlns:a16="http://schemas.microsoft.com/office/drawing/2014/main" id="{18A5EAEF-4C80-4517-9DE8-3A2511C1DAE0}"/>
                        </a:ext>
                      </a:extLst>
                    </p:cNvPr>
                    <p:cNvSpPr/>
                    <p:nvPr/>
                  </p:nvSpPr>
                  <p:spPr>
                    <a:xfrm>
                      <a:off x="11261643" y="3535137"/>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44" name="Straight Arrow Connector 543"/>
                    <p:cNvCxnSpPr>
                      <a:stCxn id="539" idx="6"/>
                      <a:endCxn id="543" idx="2"/>
                    </p:cNvCxnSpPr>
                    <p:nvPr/>
                  </p:nvCxnSpPr>
                  <p:spPr>
                    <a:xfrm flipV="1">
                      <a:off x="11125671" y="3608499"/>
                      <a:ext cx="135971" cy="578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5" name="Straight Arrow Connector 544"/>
                    <p:cNvCxnSpPr>
                      <a:stCxn id="511" idx="6"/>
                      <a:endCxn id="543" idx="2"/>
                    </p:cNvCxnSpPr>
                    <p:nvPr/>
                  </p:nvCxnSpPr>
                  <p:spPr>
                    <a:xfrm>
                      <a:off x="10132442" y="3411337"/>
                      <a:ext cx="1129200" cy="1971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6" name="Straight Arrow Connector 545"/>
                    <p:cNvCxnSpPr>
                      <a:endCxn id="506" idx="2"/>
                    </p:cNvCxnSpPr>
                    <p:nvPr/>
                  </p:nvCxnSpPr>
                  <p:spPr>
                    <a:xfrm flipV="1">
                      <a:off x="9834475" y="3237683"/>
                      <a:ext cx="179678" cy="29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7" name="Straight Arrow Connector 546"/>
                    <p:cNvCxnSpPr>
                      <a:endCxn id="511" idx="2"/>
                    </p:cNvCxnSpPr>
                    <p:nvPr/>
                  </p:nvCxnSpPr>
                  <p:spPr>
                    <a:xfrm flipV="1">
                      <a:off x="9834475" y="3411337"/>
                      <a:ext cx="178600" cy="1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8" name="Straight Arrow Connector 547"/>
                    <p:cNvCxnSpPr>
                      <a:stCxn id="540" idx="6"/>
                    </p:cNvCxnSpPr>
                    <p:nvPr/>
                  </p:nvCxnSpPr>
                  <p:spPr>
                    <a:xfrm>
                      <a:off x="11381010" y="3444635"/>
                      <a:ext cx="99385" cy="8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9" name="Straight Arrow Connector 548"/>
                    <p:cNvCxnSpPr>
                      <a:stCxn id="543" idx="6"/>
                    </p:cNvCxnSpPr>
                    <p:nvPr/>
                  </p:nvCxnSpPr>
                  <p:spPr>
                    <a:xfrm flipV="1">
                      <a:off x="11381010" y="3512689"/>
                      <a:ext cx="106334" cy="9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0" name="Straight Arrow Connector 549"/>
                    <p:cNvCxnSpPr/>
                    <p:nvPr/>
                  </p:nvCxnSpPr>
                  <p:spPr>
                    <a:xfrm flipV="1">
                      <a:off x="9476233" y="3529795"/>
                      <a:ext cx="358242" cy="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1" name="Straight Arrow Connector 550"/>
                    <p:cNvCxnSpPr/>
                    <p:nvPr/>
                  </p:nvCxnSpPr>
                  <p:spPr>
                    <a:xfrm>
                      <a:off x="11480395" y="3529795"/>
                      <a:ext cx="282418" cy="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2" name="Flowchart: Connector 551">
                          <a:extLst>
                            <a:ext uri="{FF2B5EF4-FFF2-40B4-BE49-F238E27FC236}">
                              <a16:creationId xmlns:a16="http://schemas.microsoft.com/office/drawing/2014/main" id="{18A5EAEF-4C80-4517-9DE8-3A2511C1DAE0}"/>
                            </a:ext>
                          </a:extLst>
                        </p:cNvPr>
                        <p:cNvSpPr/>
                        <p:nvPr/>
                      </p:nvSpPr>
                      <p:spPr>
                        <a:xfrm>
                          <a:off x="10553004" y="3926755"/>
                          <a:ext cx="119367" cy="123637"/>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700" i="1" dirty="0" smtClean="0">
                                    <a:solidFill>
                                      <a:schemeClr val="bg1"/>
                                    </a:solidFill>
                                    <a:latin typeface="Cambria Math" panose="02040503050406030204" pitchFamily="18" charset="0"/>
                                  </a:rPr>
                                  <m:t>𝑢</m:t>
                                </m:r>
                                <m:r>
                                  <a:rPr lang="en-US" sz="700" i="1" baseline="-25000" dirty="0">
                                    <a:solidFill>
                                      <a:schemeClr val="bg1"/>
                                    </a:solidFill>
                                    <a:latin typeface="Cambria Math" panose="02040503050406030204" pitchFamily="18" charset="0"/>
                                  </a:rPr>
                                  <m:t>𝑡</m:t>
                                </m:r>
                              </m:oMath>
                            </m:oMathPara>
                          </a14:m>
                          <a:endParaRPr lang="en-IN" sz="700" b="1" dirty="0">
                            <a:solidFill>
                              <a:schemeClr val="bg1"/>
                            </a:solidFill>
                          </a:endParaRPr>
                        </a:p>
                      </p:txBody>
                    </p:sp>
                  </mc:Choice>
                  <mc:Fallback>
                    <p:sp>
                      <p:nvSpPr>
                        <p:cNvPr id="552" name="Flowchart: Connector 551">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553004" y="3926755"/>
                          <a:ext cx="119367" cy="123637"/>
                        </a:xfrm>
                        <a:prstGeom prst="flowChartConnector">
                          <a:avLst/>
                        </a:prstGeom>
                        <a:blipFill>
                          <a:blip r:embed="rId18"/>
                          <a:stretch>
                            <a:fillRect l="-35714" r="-14286" b="-16667"/>
                          </a:stretch>
                        </a:blipFill>
                        <a:ln>
                          <a:solidFill>
                            <a:schemeClr val="accent1">
                              <a:lumMod val="60000"/>
                              <a:lumOff val="40000"/>
                            </a:schemeClr>
                          </a:solidFill>
                        </a:ln>
                      </p:spPr>
                      <p:txBody>
                        <a:bodyPr/>
                        <a:lstStyle/>
                        <a:p>
                          <a:r>
                            <a:rPr lang="en-US">
                              <a:noFill/>
                            </a:rPr>
                            <a:t> </a:t>
                          </a:r>
                        </a:p>
                      </p:txBody>
                    </p:sp>
                  </mc:Fallback>
                </mc:AlternateContent>
                <p:cxnSp>
                  <p:nvCxnSpPr>
                    <p:cNvPr id="553" name="Straight Arrow Connector 552"/>
                    <p:cNvCxnSpPr>
                      <a:stCxn id="552" idx="0"/>
                      <a:endCxn id="531" idx="2"/>
                    </p:cNvCxnSpPr>
                    <p:nvPr/>
                  </p:nvCxnSpPr>
                  <p:spPr>
                    <a:xfrm flipV="1">
                      <a:off x="10612688" y="3399233"/>
                      <a:ext cx="202719" cy="52752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4" name="Straight Arrow Connector 553"/>
                    <p:cNvCxnSpPr>
                      <a:endCxn id="552" idx="4"/>
                    </p:cNvCxnSpPr>
                    <p:nvPr/>
                  </p:nvCxnSpPr>
                  <p:spPr>
                    <a:xfrm flipV="1">
                      <a:off x="10612687" y="4050392"/>
                      <a:ext cx="1" cy="48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55" name="Group 554"/>
                  <p:cNvGrpSpPr/>
                  <p:nvPr/>
                </p:nvGrpSpPr>
                <p:grpSpPr>
                  <a:xfrm>
                    <a:off x="4619716" y="3013166"/>
                    <a:ext cx="1473065" cy="1112088"/>
                    <a:chOff x="9476233" y="3164321"/>
                    <a:chExt cx="2286580" cy="1370236"/>
                  </a:xfrm>
                </p:grpSpPr>
                <mc:AlternateContent xmlns:mc="http://schemas.openxmlformats.org/markup-compatibility/2006">
                  <mc:Choice xmlns:a14="http://schemas.microsoft.com/office/drawing/2010/main" Requires="a14">
                    <p:sp>
                      <p:nvSpPr>
                        <p:cNvPr id="556" name="Flowchart: Connector 555">
                          <a:extLst>
                            <a:ext uri="{FF2B5EF4-FFF2-40B4-BE49-F238E27FC236}">
                              <a16:creationId xmlns:a16="http://schemas.microsoft.com/office/drawing/2014/main" id="{5E4F9CDB-DA78-460D-9879-965CF9C53E94}"/>
                            </a:ext>
                          </a:extLst>
                        </p:cNvPr>
                        <p:cNvSpPr/>
                        <p:nvPr/>
                      </p:nvSpPr>
                      <p:spPr>
                        <a:xfrm>
                          <a:off x="10014153" y="316432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500" i="1" dirty="0" smtClean="0">
                                    <a:solidFill>
                                      <a:schemeClr val="tx1"/>
                                    </a:solidFill>
                                    <a:latin typeface="Cambria Math" panose="02040503050406030204" pitchFamily="18" charset="0"/>
                                  </a:rPr>
                                  <m:t> </m:t>
                                </m:r>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i="1" dirty="0">
                                        <a:solidFill>
                                          <a:schemeClr val="tx1"/>
                                        </a:solidFill>
                                        <a:latin typeface="Cambria Math" panose="02040503050406030204" pitchFamily="18" charset="0"/>
                                      </a:rPr>
                                      <m:t>0,</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a:p>
                        <a:p>
                          <a:pPr algn="ctr"/>
                          <a:endParaRPr lang="en-IN" sz="1600" dirty="0"/>
                        </a:p>
                      </p:txBody>
                    </p:sp>
                  </mc:Choice>
                  <mc:Fallback>
                    <p:sp>
                      <p:nvSpPr>
                        <p:cNvPr id="556" name="Flowchart: Connector 555">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4153" y="3164321"/>
                          <a:ext cx="119367" cy="146723"/>
                        </a:xfrm>
                        <a:prstGeom prst="flowChartConnector">
                          <a:avLst/>
                        </a:prstGeom>
                        <a:blipFill>
                          <a:blip r:embed="rId21"/>
                          <a:stretch>
                            <a:fillRect r="-86667"/>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7" name="Flowchart: Connector 556">
                          <a:extLst>
                            <a:ext uri="{FF2B5EF4-FFF2-40B4-BE49-F238E27FC236}">
                              <a16:creationId xmlns:a16="http://schemas.microsoft.com/office/drawing/2014/main" id="{9CA6EB65-1364-4D18-A073-320146B9B272}"/>
                            </a:ext>
                          </a:extLst>
                        </p:cNvPr>
                        <p:cNvSpPr/>
                        <p:nvPr/>
                      </p:nvSpPr>
                      <p:spPr>
                        <a:xfrm>
                          <a:off x="10013349" y="350259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bg1"/>
                                    </a:solidFill>
                                    <a:latin typeface="Cambria Math" panose="02040503050406030204" pitchFamily="18" charset="0"/>
                                  </a:rPr>
                                  <m:t> </m:t>
                                </m:r>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0</m:t>
                                    </m:r>
                                  </m:sub>
                                </m:sSub>
                              </m:oMath>
                            </m:oMathPara>
                          </a14:m>
                          <a:endParaRPr lang="en-IN" sz="1000" dirty="0">
                            <a:solidFill>
                              <a:schemeClr val="bg1"/>
                            </a:solidFill>
                          </a:endParaRPr>
                        </a:p>
                      </p:txBody>
                    </p:sp>
                  </mc:Choice>
                  <mc:Fallback>
                    <p:sp>
                      <p:nvSpPr>
                        <p:cNvPr id="557" name="Flowchart: Connector 556">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502599"/>
                          <a:ext cx="119367" cy="146723"/>
                        </a:xfrm>
                        <a:prstGeom prst="flowChartConnector">
                          <a:avLst/>
                        </a:prstGeom>
                        <a:blipFill>
                          <a:blip r:embed="rId7"/>
                          <a:stretch>
                            <a:fillRect l="-13333" r="-13333"/>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8" name="Flowchart: Connector 557">
                          <a:extLst>
                            <a:ext uri="{FF2B5EF4-FFF2-40B4-BE49-F238E27FC236}">
                              <a16:creationId xmlns:a16="http://schemas.microsoft.com/office/drawing/2014/main" id="{9CA6EB65-1364-4D18-A073-320146B9B272}"/>
                            </a:ext>
                          </a:extLst>
                        </p:cNvPr>
                        <p:cNvSpPr/>
                        <p:nvPr/>
                      </p:nvSpPr>
                      <p:spPr>
                        <a:xfrm>
                          <a:off x="10013349" y="367353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p:sp>
                      <p:nvSpPr>
                        <p:cNvPr id="558" name="Flowchart: Connector 557">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673530"/>
                          <a:ext cx="119367" cy="146723"/>
                        </a:xfrm>
                        <a:prstGeom prst="flowChartConnector">
                          <a:avLst/>
                        </a:prstGeom>
                        <a:blipFill>
                          <a:blip r:embed="rId8"/>
                          <a:stretch>
                            <a:fillRect l="-13333" r="-13333"/>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9" name="Flowchart: Connector 558">
                          <a:extLst>
                            <a:ext uri="{FF2B5EF4-FFF2-40B4-BE49-F238E27FC236}">
                              <a16:creationId xmlns:a16="http://schemas.microsoft.com/office/drawing/2014/main" id="{9CA6EB65-1364-4D18-A073-320146B9B272}"/>
                            </a:ext>
                          </a:extLst>
                        </p:cNvPr>
                        <p:cNvSpPr/>
                        <p:nvPr/>
                      </p:nvSpPr>
                      <p:spPr>
                        <a:xfrm>
                          <a:off x="10013349" y="384446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p:sp>
                      <p:nvSpPr>
                        <p:cNvPr id="559" name="Flowchart: Connector 558">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844461"/>
                          <a:ext cx="119367" cy="146723"/>
                        </a:xfrm>
                        <a:prstGeom prst="flowChartConnector">
                          <a:avLst/>
                        </a:prstGeom>
                        <a:blipFill>
                          <a:blip r:embed="rId9"/>
                          <a:stretch>
                            <a:fillRect l="-13333" r="-13333"/>
                          </a:stretch>
                        </a:blipFill>
                        <a:ln>
                          <a:solidFill>
                            <a:schemeClr val="accent1">
                              <a:lumMod val="60000"/>
                              <a:lumOff val="40000"/>
                            </a:schemeClr>
                          </a:solidFill>
                        </a:ln>
                      </p:spPr>
                      <p:txBody>
                        <a:bodyPr/>
                        <a:lstStyle/>
                        <a:p>
                          <a:r>
                            <a:rPr lang="en-US">
                              <a:noFill/>
                            </a:rPr>
                            <a:t> </a:t>
                          </a:r>
                        </a:p>
                      </p:txBody>
                    </p:sp>
                  </mc:Fallback>
                </mc:AlternateContent>
                <p:sp>
                  <p:nvSpPr>
                    <p:cNvPr id="560" name="Flowchart: Connector 559">
                      <a:extLst>
                        <a:ext uri="{FF2B5EF4-FFF2-40B4-BE49-F238E27FC236}">
                          <a16:creationId xmlns:a16="http://schemas.microsoft.com/office/drawing/2014/main" id="{18A5EAEF-4C80-4517-9DE8-3A2511C1DAE0}"/>
                        </a:ext>
                      </a:extLst>
                    </p:cNvPr>
                    <p:cNvSpPr/>
                    <p:nvPr/>
                  </p:nvSpPr>
                  <p:spPr>
                    <a:xfrm>
                      <a:off x="10263263"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mc:Choice xmlns:a14="http://schemas.microsoft.com/office/drawing/2010/main" Requires="a14">
                    <p:sp>
                      <p:nvSpPr>
                        <p:cNvPr id="561" name="Flowchart: Connector 560">
                          <a:extLst>
                            <a:ext uri="{FF2B5EF4-FFF2-40B4-BE49-F238E27FC236}">
                              <a16:creationId xmlns:a16="http://schemas.microsoft.com/office/drawing/2014/main" id="{5E4F9CDB-DA78-460D-9879-965CF9C53E94}"/>
                            </a:ext>
                          </a:extLst>
                        </p:cNvPr>
                        <p:cNvSpPr/>
                        <p:nvPr/>
                      </p:nvSpPr>
                      <p:spPr>
                        <a:xfrm>
                          <a:off x="10013075" y="333797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b="0" i="1" dirty="0" smtClean="0">
                                        <a:solidFill>
                                          <a:schemeClr val="tx1"/>
                                        </a:solidFill>
                                        <a:latin typeface="Cambria Math" panose="02040503050406030204" pitchFamily="18" charset="0"/>
                                      </a:rPr>
                                      <m:t>1</m:t>
                                    </m:r>
                                    <m:r>
                                      <a:rPr lang="en-US" sz="500" i="1" dirty="0">
                                        <a:solidFill>
                                          <a:schemeClr val="tx1"/>
                                        </a:solidFill>
                                        <a:latin typeface="Cambria Math" panose="02040503050406030204" pitchFamily="18" charset="0"/>
                                      </a:rPr>
                                      <m:t>,</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smtClean="0"/>
                        </a:p>
                        <a:p>
                          <a:pPr algn="ctr"/>
                          <a:endParaRPr lang="en-IN" sz="1600" b="1" dirty="0"/>
                        </a:p>
                        <a:p>
                          <a:pPr algn="ctr"/>
                          <a:endParaRPr lang="en-IN" sz="1600" dirty="0"/>
                        </a:p>
                      </p:txBody>
                    </p:sp>
                  </mc:Choice>
                  <mc:Fallback>
                    <p:sp>
                      <p:nvSpPr>
                        <p:cNvPr id="561" name="Flowchart: Connector 560">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3075" y="3337975"/>
                          <a:ext cx="119367" cy="146723"/>
                        </a:xfrm>
                        <a:prstGeom prst="flowChartConnector">
                          <a:avLst/>
                        </a:prstGeom>
                        <a:blipFill>
                          <a:blip r:embed="rId22"/>
                          <a:stretch>
                            <a:fillRect t="-18182" r="-66667"/>
                          </a:stretch>
                        </a:blipFill>
                        <a:ln>
                          <a:solidFill>
                            <a:schemeClr val="accent1">
                              <a:lumMod val="60000"/>
                              <a:lumOff val="40000"/>
                            </a:schemeClr>
                          </a:solidFill>
                        </a:ln>
                      </p:spPr>
                      <p:txBody>
                        <a:bodyPr/>
                        <a:lstStyle/>
                        <a:p>
                          <a:r>
                            <a:rPr lang="en-US">
                              <a:noFill/>
                            </a:rPr>
                            <a:t> </a:t>
                          </a:r>
                        </a:p>
                      </p:txBody>
                    </p:sp>
                  </mc:Fallback>
                </mc:AlternateContent>
                <p:cxnSp>
                  <p:nvCxnSpPr>
                    <p:cNvPr id="562" name="Straight Arrow Connector 561"/>
                    <p:cNvCxnSpPr>
                      <a:stCxn id="557" idx="6"/>
                      <a:endCxn id="573" idx="2"/>
                    </p:cNvCxnSpPr>
                    <p:nvPr/>
                  </p:nvCxnSpPr>
                  <p:spPr>
                    <a:xfrm flipV="1">
                      <a:off x="10132717" y="3490036"/>
                      <a:ext cx="129841" cy="8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3" name="Straight Arrow Connector 562"/>
                    <p:cNvCxnSpPr>
                      <a:stCxn id="556" idx="6"/>
                      <a:endCxn id="573" idx="2"/>
                    </p:cNvCxnSpPr>
                    <p:nvPr/>
                  </p:nvCxnSpPr>
                  <p:spPr>
                    <a:xfrm>
                      <a:off x="10133520" y="3237683"/>
                      <a:ext cx="129037" cy="252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4" name="Straight Arrow Connector 563"/>
                    <p:cNvCxnSpPr>
                      <a:stCxn id="556" idx="6"/>
                      <a:endCxn id="560" idx="2"/>
                    </p:cNvCxnSpPr>
                    <p:nvPr/>
                  </p:nvCxnSpPr>
                  <p:spPr>
                    <a:xfrm>
                      <a:off x="10133520" y="3237683"/>
                      <a:ext cx="129743" cy="6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561" idx="6"/>
                      <a:endCxn id="560" idx="2"/>
                    </p:cNvCxnSpPr>
                    <p:nvPr/>
                  </p:nvCxnSpPr>
                  <p:spPr>
                    <a:xfrm flipV="1">
                      <a:off x="10132442" y="3306543"/>
                      <a:ext cx="130821" cy="104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6" name="Straight Arrow Connector 565"/>
                    <p:cNvCxnSpPr>
                      <a:stCxn id="560" idx="6"/>
                      <a:endCxn id="575" idx="2"/>
                    </p:cNvCxnSpPr>
                    <p:nvPr/>
                  </p:nvCxnSpPr>
                  <p:spPr>
                    <a:xfrm flipV="1">
                      <a:off x="10382630" y="3306543"/>
                      <a:ext cx="43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7" name="Straight Arrow Connector 566"/>
                    <p:cNvCxnSpPr>
                      <a:stCxn id="558" idx="6"/>
                      <a:endCxn id="568" idx="2"/>
                    </p:cNvCxnSpPr>
                    <p:nvPr/>
                  </p:nvCxnSpPr>
                  <p:spPr>
                    <a:xfrm flipV="1">
                      <a:off x="10132717" y="3307711"/>
                      <a:ext cx="502112" cy="439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8" name="Flowchart: Connector 567">
                      <a:extLst>
                        <a:ext uri="{FF2B5EF4-FFF2-40B4-BE49-F238E27FC236}">
                          <a16:creationId xmlns:a16="http://schemas.microsoft.com/office/drawing/2014/main" id="{18A5EAEF-4C80-4517-9DE8-3A2511C1DAE0}"/>
                        </a:ext>
                      </a:extLst>
                    </p:cNvPr>
                    <p:cNvSpPr/>
                    <p:nvPr/>
                  </p:nvSpPr>
                  <p:spPr>
                    <a:xfrm>
                      <a:off x="10634828" y="323434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569" name="Flowchart: Connector 568">
                      <a:extLst>
                        <a:ext uri="{FF2B5EF4-FFF2-40B4-BE49-F238E27FC236}">
                          <a16:creationId xmlns:a16="http://schemas.microsoft.com/office/drawing/2014/main" id="{18A5EAEF-4C80-4517-9DE8-3A2511C1DAE0}"/>
                        </a:ext>
                      </a:extLst>
                    </p:cNvPr>
                    <p:cNvSpPr/>
                    <p:nvPr/>
                  </p:nvSpPr>
                  <p:spPr>
                    <a:xfrm>
                      <a:off x="10263111"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570" name="Straight Arrow Connector 569"/>
                    <p:cNvCxnSpPr>
                      <a:stCxn id="559" idx="6"/>
                      <a:endCxn id="569" idx="2"/>
                    </p:cNvCxnSpPr>
                    <p:nvPr/>
                  </p:nvCxnSpPr>
                  <p:spPr>
                    <a:xfrm flipV="1">
                      <a:off x="10132717" y="3843347"/>
                      <a:ext cx="130394" cy="74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1" name="Straight Arrow Connector 570"/>
                    <p:cNvCxnSpPr>
                      <a:stCxn id="561" idx="6"/>
                      <a:endCxn id="569" idx="2"/>
                    </p:cNvCxnSpPr>
                    <p:nvPr/>
                  </p:nvCxnSpPr>
                  <p:spPr>
                    <a:xfrm>
                      <a:off x="10132442" y="3411337"/>
                      <a:ext cx="130669" cy="43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2" name="Flowchart: Connector 571">
                      <a:extLst>
                        <a:ext uri="{FF2B5EF4-FFF2-40B4-BE49-F238E27FC236}">
                          <a16:creationId xmlns:a16="http://schemas.microsoft.com/office/drawing/2014/main" id="{18A5EAEF-4C80-4517-9DE8-3A2511C1DAE0}"/>
                        </a:ext>
                      </a:extLst>
                    </p:cNvPr>
                    <p:cNvSpPr/>
                    <p:nvPr/>
                  </p:nvSpPr>
                  <p:spPr>
                    <a:xfrm>
                      <a:off x="10422090"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573" name="Flowchart: Connector 572">
                      <a:extLst>
                        <a:ext uri="{FF2B5EF4-FFF2-40B4-BE49-F238E27FC236}">
                          <a16:creationId xmlns:a16="http://schemas.microsoft.com/office/drawing/2014/main" id="{18A5EAEF-4C80-4517-9DE8-3A2511C1DAE0}"/>
                        </a:ext>
                      </a:extLst>
                    </p:cNvPr>
                    <p:cNvSpPr/>
                    <p:nvPr/>
                  </p:nvSpPr>
                  <p:spPr>
                    <a:xfrm>
                      <a:off x="10262557" y="3416674"/>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574" name="Straight Arrow Connector 573"/>
                    <p:cNvCxnSpPr>
                      <a:stCxn id="569" idx="6"/>
                      <a:endCxn id="572" idx="2"/>
                    </p:cNvCxnSpPr>
                    <p:nvPr/>
                  </p:nvCxnSpPr>
                  <p:spPr>
                    <a:xfrm>
                      <a:off x="10382478" y="3843347"/>
                      <a:ext cx="396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5" name="Flowchart: Connector 574">
                      <a:extLst>
                        <a:ext uri="{FF2B5EF4-FFF2-40B4-BE49-F238E27FC236}">
                          <a16:creationId xmlns:a16="http://schemas.microsoft.com/office/drawing/2014/main" id="{18A5EAEF-4C80-4517-9DE8-3A2511C1DAE0}"/>
                        </a:ext>
                      </a:extLst>
                    </p:cNvPr>
                    <p:cNvSpPr/>
                    <p:nvPr/>
                  </p:nvSpPr>
                  <p:spPr>
                    <a:xfrm>
                      <a:off x="10426314"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76" name="Straight Arrow Connector 575"/>
                    <p:cNvCxnSpPr>
                      <a:stCxn id="575" idx="6"/>
                      <a:endCxn id="568" idx="2"/>
                    </p:cNvCxnSpPr>
                    <p:nvPr/>
                  </p:nvCxnSpPr>
                  <p:spPr>
                    <a:xfrm>
                      <a:off x="10545681" y="3306543"/>
                      <a:ext cx="89147" cy="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7" name="Straight Arrow Connector 576"/>
                    <p:cNvCxnSpPr>
                      <a:stCxn id="575" idx="6"/>
                      <a:endCxn id="578" idx="2"/>
                    </p:cNvCxnSpPr>
                    <p:nvPr/>
                  </p:nvCxnSpPr>
                  <p:spPr>
                    <a:xfrm>
                      <a:off x="10545681" y="3306543"/>
                      <a:ext cx="278231" cy="448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8" name="Flowchart: Connector 577">
                      <a:extLst>
                        <a:ext uri="{FF2B5EF4-FFF2-40B4-BE49-F238E27FC236}">
                          <a16:creationId xmlns:a16="http://schemas.microsoft.com/office/drawing/2014/main" id="{18A5EAEF-4C80-4517-9DE8-3A2511C1DAE0}"/>
                        </a:ext>
                      </a:extLst>
                    </p:cNvPr>
                    <p:cNvSpPr/>
                    <p:nvPr/>
                  </p:nvSpPr>
                  <p:spPr>
                    <a:xfrm>
                      <a:off x="10823912" y="368130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79" name="Straight Arrow Connector 578"/>
                    <p:cNvCxnSpPr>
                      <a:stCxn id="572" idx="6"/>
                      <a:endCxn id="578" idx="2"/>
                    </p:cNvCxnSpPr>
                    <p:nvPr/>
                  </p:nvCxnSpPr>
                  <p:spPr>
                    <a:xfrm flipV="1">
                      <a:off x="10541457" y="3754671"/>
                      <a:ext cx="282455" cy="88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p:cNvCxnSpPr>
                      <a:stCxn id="573" idx="6"/>
                      <a:endCxn id="581" idx="2"/>
                    </p:cNvCxnSpPr>
                    <p:nvPr/>
                  </p:nvCxnSpPr>
                  <p:spPr>
                    <a:xfrm flipV="1">
                      <a:off x="10381925" y="3399233"/>
                      <a:ext cx="433482" cy="90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1" name="Flowchart: Connector 580">
                      <a:extLst>
                        <a:ext uri="{FF2B5EF4-FFF2-40B4-BE49-F238E27FC236}">
                          <a16:creationId xmlns:a16="http://schemas.microsoft.com/office/drawing/2014/main" id="{18A5EAEF-4C80-4517-9DE8-3A2511C1DAE0}"/>
                        </a:ext>
                      </a:extLst>
                    </p:cNvPr>
                    <p:cNvSpPr/>
                    <p:nvPr/>
                  </p:nvSpPr>
                  <p:spPr>
                    <a:xfrm>
                      <a:off x="10815407" y="332587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82" name="Straight Arrow Connector 581"/>
                    <p:cNvCxnSpPr>
                      <a:stCxn id="568" idx="6"/>
                      <a:endCxn id="581" idx="2"/>
                    </p:cNvCxnSpPr>
                    <p:nvPr/>
                  </p:nvCxnSpPr>
                  <p:spPr>
                    <a:xfrm>
                      <a:off x="10754196" y="3307711"/>
                      <a:ext cx="61211" cy="91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3" name="Straight Arrow Connector 582"/>
                    <p:cNvCxnSpPr>
                      <a:stCxn id="581" idx="6"/>
                      <a:endCxn id="588" idx="2"/>
                    </p:cNvCxnSpPr>
                    <p:nvPr/>
                  </p:nvCxnSpPr>
                  <p:spPr>
                    <a:xfrm>
                      <a:off x="10934774" y="3399233"/>
                      <a:ext cx="71530" cy="516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84" name="Straight Arrow Connector 583"/>
                    <p:cNvCxnSpPr>
                      <a:stCxn id="578" idx="6"/>
                      <a:endCxn id="589" idx="2"/>
                    </p:cNvCxnSpPr>
                    <p:nvPr/>
                  </p:nvCxnSpPr>
                  <p:spPr>
                    <a:xfrm flipV="1">
                      <a:off x="10943279" y="3666345"/>
                      <a:ext cx="63025" cy="88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585" name="Flowchart: Connector 584">
                          <a:extLst>
                            <a:ext uri="{FF2B5EF4-FFF2-40B4-BE49-F238E27FC236}">
                              <a16:creationId xmlns:a16="http://schemas.microsoft.com/office/drawing/2014/main" id="{18A5EAEF-4C80-4517-9DE8-3A2511C1DAE0}"/>
                            </a:ext>
                          </a:extLst>
                        </p:cNvPr>
                        <p:cNvSpPr/>
                        <p:nvPr/>
                      </p:nvSpPr>
                      <p:spPr>
                        <a:xfrm>
                          <a:off x="10823912" y="350359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 i="1" dirty="0" smtClean="0">
                                    <a:solidFill>
                                      <a:schemeClr val="tx1"/>
                                    </a:solidFill>
                                    <a:latin typeface="Cambria Math" panose="02040503050406030204" pitchFamily="18" charset="0"/>
                                    <a:ea typeface="Cambria Math" panose="02040503050406030204" pitchFamily="18" charset="0"/>
                                  </a:rPr>
                                  <m:t>∆</m:t>
                                </m:r>
                                <m:r>
                                  <a:rPr lang="en-US" sz="400" i="1" dirty="0" smtClean="0">
                                    <a:solidFill>
                                      <a:schemeClr val="tx1"/>
                                    </a:solidFill>
                                    <a:latin typeface="Cambria Math" panose="02040503050406030204" pitchFamily="18" charset="0"/>
                                    <a:ea typeface="Cambria Math" panose="02040503050406030204" pitchFamily="18" charset="0"/>
                                  </a:rPr>
                                  <m:t>𝑡</m:t>
                                </m:r>
                              </m:oMath>
                            </m:oMathPara>
                          </a14:m>
                          <a:endParaRPr lang="en-IN" sz="600" b="1" baseline="-25000" dirty="0">
                            <a:solidFill>
                              <a:schemeClr val="tx1"/>
                            </a:solidFill>
                          </a:endParaRPr>
                        </a:p>
                      </p:txBody>
                    </p:sp>
                  </mc:Choice>
                  <mc:Fallback>
                    <p:sp>
                      <p:nvSpPr>
                        <p:cNvPr id="585" name="Flowchart: Connector 584">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823912" y="3503590"/>
                          <a:ext cx="119367" cy="146723"/>
                        </a:xfrm>
                        <a:prstGeom prst="flowChartConnector">
                          <a:avLst/>
                        </a:prstGeom>
                        <a:blipFill>
                          <a:blip r:embed="rId23"/>
                          <a:stretch>
                            <a:fillRect l="-7143"/>
                          </a:stretch>
                        </a:blipFill>
                        <a:ln>
                          <a:solidFill>
                            <a:schemeClr val="accent1">
                              <a:lumMod val="60000"/>
                              <a:lumOff val="40000"/>
                            </a:schemeClr>
                          </a:solidFill>
                        </a:ln>
                      </p:spPr>
                      <p:txBody>
                        <a:bodyPr/>
                        <a:lstStyle/>
                        <a:p>
                          <a:r>
                            <a:rPr lang="en-US">
                              <a:noFill/>
                            </a:rPr>
                            <a:t> </a:t>
                          </a:r>
                        </a:p>
                      </p:txBody>
                    </p:sp>
                  </mc:Fallback>
                </mc:AlternateContent>
                <p:cxnSp>
                  <p:nvCxnSpPr>
                    <p:cNvPr id="586" name="Straight Arrow Connector 585"/>
                    <p:cNvCxnSpPr>
                      <a:stCxn id="585" idx="6"/>
                      <a:endCxn id="588" idx="2"/>
                    </p:cNvCxnSpPr>
                    <p:nvPr/>
                  </p:nvCxnSpPr>
                  <p:spPr>
                    <a:xfrm flipV="1">
                      <a:off x="10943279" y="3450858"/>
                      <a:ext cx="63025" cy="126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87" name="Straight Arrow Connector 586"/>
                    <p:cNvCxnSpPr>
                      <a:stCxn id="585" idx="6"/>
                      <a:endCxn id="589" idx="2"/>
                    </p:cNvCxnSpPr>
                    <p:nvPr/>
                  </p:nvCxnSpPr>
                  <p:spPr>
                    <a:xfrm>
                      <a:off x="10943279" y="3576952"/>
                      <a:ext cx="63025" cy="89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88" name="Flowchart: Connector 587">
                      <a:extLst>
                        <a:ext uri="{FF2B5EF4-FFF2-40B4-BE49-F238E27FC236}">
                          <a16:creationId xmlns:a16="http://schemas.microsoft.com/office/drawing/2014/main" id="{18A5EAEF-4C80-4517-9DE8-3A2511C1DAE0}"/>
                        </a:ext>
                      </a:extLst>
                    </p:cNvPr>
                    <p:cNvSpPr/>
                    <p:nvPr/>
                  </p:nvSpPr>
                  <p:spPr>
                    <a:xfrm>
                      <a:off x="11006304" y="3377496"/>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589" name="Flowchart: Connector 588">
                      <a:extLst>
                        <a:ext uri="{FF2B5EF4-FFF2-40B4-BE49-F238E27FC236}">
                          <a16:creationId xmlns:a16="http://schemas.microsoft.com/office/drawing/2014/main" id="{18A5EAEF-4C80-4517-9DE8-3A2511C1DAE0}"/>
                        </a:ext>
                      </a:extLst>
                    </p:cNvPr>
                    <p:cNvSpPr/>
                    <p:nvPr/>
                  </p:nvSpPr>
                  <p:spPr>
                    <a:xfrm>
                      <a:off x="11006304" y="3592983"/>
                      <a:ext cx="119367" cy="146723"/>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590" name="Flowchart: Connector 589">
                      <a:extLst>
                        <a:ext uri="{FF2B5EF4-FFF2-40B4-BE49-F238E27FC236}">
                          <a16:creationId xmlns:a16="http://schemas.microsoft.com/office/drawing/2014/main" id="{18A5EAEF-4C80-4517-9DE8-3A2511C1DAE0}"/>
                        </a:ext>
                      </a:extLst>
                    </p:cNvPr>
                    <p:cNvSpPr/>
                    <p:nvPr/>
                  </p:nvSpPr>
                  <p:spPr>
                    <a:xfrm>
                      <a:off x="11261643" y="3371273"/>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91" name="Straight Arrow Connector 590"/>
                    <p:cNvCxnSpPr>
                      <a:stCxn id="588" idx="6"/>
                      <a:endCxn id="590" idx="2"/>
                    </p:cNvCxnSpPr>
                    <p:nvPr/>
                  </p:nvCxnSpPr>
                  <p:spPr>
                    <a:xfrm flipV="1">
                      <a:off x="11125671" y="3444635"/>
                      <a:ext cx="135971" cy="6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92" name="Straight Arrow Connector 591"/>
                    <p:cNvCxnSpPr>
                      <a:stCxn id="556" idx="6"/>
                      <a:endCxn id="590" idx="2"/>
                    </p:cNvCxnSpPr>
                    <p:nvPr/>
                  </p:nvCxnSpPr>
                  <p:spPr>
                    <a:xfrm>
                      <a:off x="10133520" y="3237683"/>
                      <a:ext cx="1128123" cy="2069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93" name="Flowchart: Connector 592">
                      <a:extLst>
                        <a:ext uri="{FF2B5EF4-FFF2-40B4-BE49-F238E27FC236}">
                          <a16:creationId xmlns:a16="http://schemas.microsoft.com/office/drawing/2014/main" id="{18A5EAEF-4C80-4517-9DE8-3A2511C1DAE0}"/>
                        </a:ext>
                      </a:extLst>
                    </p:cNvPr>
                    <p:cNvSpPr/>
                    <p:nvPr/>
                  </p:nvSpPr>
                  <p:spPr>
                    <a:xfrm>
                      <a:off x="11261643" y="3535137"/>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594" name="Straight Arrow Connector 593"/>
                    <p:cNvCxnSpPr>
                      <a:stCxn id="589" idx="6"/>
                      <a:endCxn id="593" idx="2"/>
                    </p:cNvCxnSpPr>
                    <p:nvPr/>
                  </p:nvCxnSpPr>
                  <p:spPr>
                    <a:xfrm flipV="1">
                      <a:off x="11125671" y="3608499"/>
                      <a:ext cx="135971" cy="578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95" name="Straight Arrow Connector 594"/>
                    <p:cNvCxnSpPr>
                      <a:stCxn id="561" idx="6"/>
                      <a:endCxn id="593" idx="2"/>
                    </p:cNvCxnSpPr>
                    <p:nvPr/>
                  </p:nvCxnSpPr>
                  <p:spPr>
                    <a:xfrm>
                      <a:off x="10132442" y="3411337"/>
                      <a:ext cx="1129200" cy="1971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96" name="Straight Arrow Connector 595"/>
                    <p:cNvCxnSpPr>
                      <a:endCxn id="556" idx="2"/>
                    </p:cNvCxnSpPr>
                    <p:nvPr/>
                  </p:nvCxnSpPr>
                  <p:spPr>
                    <a:xfrm flipV="1">
                      <a:off x="9834475" y="3237683"/>
                      <a:ext cx="179678" cy="29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7" name="Straight Arrow Connector 596"/>
                    <p:cNvCxnSpPr>
                      <a:endCxn id="561" idx="2"/>
                    </p:cNvCxnSpPr>
                    <p:nvPr/>
                  </p:nvCxnSpPr>
                  <p:spPr>
                    <a:xfrm flipV="1">
                      <a:off x="9834475" y="3411337"/>
                      <a:ext cx="178600" cy="1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8" name="Straight Arrow Connector 597"/>
                    <p:cNvCxnSpPr>
                      <a:stCxn id="590" idx="6"/>
                    </p:cNvCxnSpPr>
                    <p:nvPr/>
                  </p:nvCxnSpPr>
                  <p:spPr>
                    <a:xfrm>
                      <a:off x="11381010" y="3444635"/>
                      <a:ext cx="99385" cy="8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9" name="Straight Arrow Connector 598"/>
                    <p:cNvCxnSpPr>
                      <a:stCxn id="593" idx="6"/>
                    </p:cNvCxnSpPr>
                    <p:nvPr/>
                  </p:nvCxnSpPr>
                  <p:spPr>
                    <a:xfrm flipV="1">
                      <a:off x="11381010" y="3512689"/>
                      <a:ext cx="106334" cy="9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0" name="Straight Arrow Connector 599"/>
                    <p:cNvCxnSpPr/>
                    <p:nvPr/>
                  </p:nvCxnSpPr>
                  <p:spPr>
                    <a:xfrm flipV="1">
                      <a:off x="9476233" y="3529795"/>
                      <a:ext cx="358242" cy="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1" name="Straight Arrow Connector 600"/>
                    <p:cNvCxnSpPr/>
                    <p:nvPr/>
                  </p:nvCxnSpPr>
                  <p:spPr>
                    <a:xfrm>
                      <a:off x="11480395" y="3529795"/>
                      <a:ext cx="282418" cy="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2" name="Flowchart: Connector 601">
                          <a:extLst>
                            <a:ext uri="{FF2B5EF4-FFF2-40B4-BE49-F238E27FC236}">
                              <a16:creationId xmlns:a16="http://schemas.microsoft.com/office/drawing/2014/main" id="{18A5EAEF-4C80-4517-9DE8-3A2511C1DAE0}"/>
                            </a:ext>
                          </a:extLst>
                        </p:cNvPr>
                        <p:cNvSpPr/>
                        <p:nvPr/>
                      </p:nvSpPr>
                      <p:spPr>
                        <a:xfrm>
                          <a:off x="10553004" y="3926755"/>
                          <a:ext cx="119367" cy="123637"/>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700" i="1" dirty="0" smtClean="0">
                                    <a:solidFill>
                                      <a:schemeClr val="bg1"/>
                                    </a:solidFill>
                                    <a:latin typeface="Cambria Math" panose="02040503050406030204" pitchFamily="18" charset="0"/>
                                  </a:rPr>
                                  <m:t>𝑢</m:t>
                                </m:r>
                                <m:r>
                                  <a:rPr lang="en-US" sz="700" i="1" baseline="-25000" dirty="0">
                                    <a:solidFill>
                                      <a:schemeClr val="bg1"/>
                                    </a:solidFill>
                                    <a:latin typeface="Cambria Math" panose="02040503050406030204" pitchFamily="18" charset="0"/>
                                  </a:rPr>
                                  <m:t>𝑡</m:t>
                                </m:r>
                              </m:oMath>
                            </m:oMathPara>
                          </a14:m>
                          <a:endParaRPr lang="en-IN" sz="700" b="1" dirty="0">
                            <a:solidFill>
                              <a:schemeClr val="bg1"/>
                            </a:solidFill>
                          </a:endParaRPr>
                        </a:p>
                      </p:txBody>
                    </p:sp>
                  </mc:Choice>
                  <mc:Fallback>
                    <p:sp>
                      <p:nvSpPr>
                        <p:cNvPr id="602" name="Flowchart: Connector 601">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553004" y="3926755"/>
                          <a:ext cx="119367" cy="123637"/>
                        </a:xfrm>
                        <a:prstGeom prst="flowChartConnector">
                          <a:avLst/>
                        </a:prstGeom>
                        <a:blipFill>
                          <a:blip r:embed="rId24"/>
                          <a:stretch>
                            <a:fillRect l="-33333" r="-6667" b="-16667"/>
                          </a:stretch>
                        </a:blipFill>
                        <a:ln>
                          <a:solidFill>
                            <a:schemeClr val="accent1">
                              <a:lumMod val="60000"/>
                              <a:lumOff val="40000"/>
                            </a:schemeClr>
                          </a:solidFill>
                        </a:ln>
                      </p:spPr>
                      <p:txBody>
                        <a:bodyPr/>
                        <a:lstStyle/>
                        <a:p>
                          <a:r>
                            <a:rPr lang="en-US">
                              <a:noFill/>
                            </a:rPr>
                            <a:t> </a:t>
                          </a:r>
                        </a:p>
                      </p:txBody>
                    </p:sp>
                  </mc:Fallback>
                </mc:AlternateContent>
                <p:cxnSp>
                  <p:nvCxnSpPr>
                    <p:cNvPr id="603" name="Straight Arrow Connector 602"/>
                    <p:cNvCxnSpPr>
                      <a:stCxn id="602" idx="0"/>
                      <a:endCxn id="581" idx="2"/>
                    </p:cNvCxnSpPr>
                    <p:nvPr/>
                  </p:nvCxnSpPr>
                  <p:spPr>
                    <a:xfrm flipV="1">
                      <a:off x="10612688" y="3399233"/>
                      <a:ext cx="202719" cy="52752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4" name="Straight Arrow Connector 603"/>
                    <p:cNvCxnSpPr>
                      <a:endCxn id="602" idx="4"/>
                    </p:cNvCxnSpPr>
                    <p:nvPr/>
                  </p:nvCxnSpPr>
                  <p:spPr>
                    <a:xfrm flipV="1">
                      <a:off x="10612687" y="4050392"/>
                      <a:ext cx="1" cy="48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06" name="Group 705"/>
                  <p:cNvGrpSpPr/>
                  <p:nvPr/>
                </p:nvGrpSpPr>
                <p:grpSpPr>
                  <a:xfrm>
                    <a:off x="5872333" y="3008221"/>
                    <a:ext cx="1473065" cy="1112088"/>
                    <a:chOff x="9476233" y="3164321"/>
                    <a:chExt cx="2286580" cy="1370236"/>
                  </a:xfrm>
                </p:grpSpPr>
                <mc:AlternateContent xmlns:mc="http://schemas.openxmlformats.org/markup-compatibility/2006">
                  <mc:Choice xmlns:a14="http://schemas.microsoft.com/office/drawing/2010/main" Requires="a14">
                    <p:sp>
                      <p:nvSpPr>
                        <p:cNvPr id="857" name="Flowchart: Connector 856">
                          <a:extLst>
                            <a:ext uri="{FF2B5EF4-FFF2-40B4-BE49-F238E27FC236}">
                              <a16:creationId xmlns:a16="http://schemas.microsoft.com/office/drawing/2014/main" id="{5E4F9CDB-DA78-460D-9879-965CF9C53E94}"/>
                            </a:ext>
                          </a:extLst>
                        </p:cNvPr>
                        <p:cNvSpPr/>
                        <p:nvPr/>
                      </p:nvSpPr>
                      <p:spPr>
                        <a:xfrm>
                          <a:off x="10014153" y="316432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500" i="1" dirty="0" smtClean="0">
                                    <a:solidFill>
                                      <a:schemeClr val="tx1"/>
                                    </a:solidFill>
                                    <a:latin typeface="Cambria Math" panose="02040503050406030204" pitchFamily="18" charset="0"/>
                                  </a:rPr>
                                  <m:t> </m:t>
                                </m:r>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i="1" dirty="0">
                                        <a:solidFill>
                                          <a:schemeClr val="tx1"/>
                                        </a:solidFill>
                                        <a:latin typeface="Cambria Math" panose="02040503050406030204" pitchFamily="18" charset="0"/>
                                      </a:rPr>
                                      <m:t>0,</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a:p>
                        <a:p>
                          <a:pPr algn="ctr"/>
                          <a:endParaRPr lang="en-IN" sz="1600" dirty="0"/>
                        </a:p>
                      </p:txBody>
                    </p:sp>
                  </mc:Choice>
                  <mc:Fallback>
                    <p:sp>
                      <p:nvSpPr>
                        <p:cNvPr id="857" name="Flowchart: Connector 856">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4153" y="3164321"/>
                          <a:ext cx="119367" cy="146723"/>
                        </a:xfrm>
                        <a:prstGeom prst="flowChartConnector">
                          <a:avLst/>
                        </a:prstGeom>
                        <a:blipFill>
                          <a:blip r:embed="rId25"/>
                          <a:stretch>
                            <a:fillRect r="-92857"/>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8" name="Flowchart: Connector 857">
                          <a:extLst>
                            <a:ext uri="{FF2B5EF4-FFF2-40B4-BE49-F238E27FC236}">
                              <a16:creationId xmlns:a16="http://schemas.microsoft.com/office/drawing/2014/main" id="{9CA6EB65-1364-4D18-A073-320146B9B272}"/>
                            </a:ext>
                          </a:extLst>
                        </p:cNvPr>
                        <p:cNvSpPr/>
                        <p:nvPr/>
                      </p:nvSpPr>
                      <p:spPr>
                        <a:xfrm>
                          <a:off x="10013349" y="350259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bg1"/>
                                    </a:solidFill>
                                    <a:latin typeface="Cambria Math" panose="02040503050406030204" pitchFamily="18" charset="0"/>
                                  </a:rPr>
                                  <m:t> </m:t>
                                </m:r>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0</m:t>
                                    </m:r>
                                  </m:sub>
                                </m:sSub>
                              </m:oMath>
                            </m:oMathPara>
                          </a14:m>
                          <a:endParaRPr lang="en-IN" sz="1000" dirty="0">
                            <a:solidFill>
                              <a:schemeClr val="bg1"/>
                            </a:solidFill>
                          </a:endParaRPr>
                        </a:p>
                      </p:txBody>
                    </p:sp>
                  </mc:Choice>
                  <mc:Fallback>
                    <p:sp>
                      <p:nvSpPr>
                        <p:cNvPr id="858" name="Flowchart: Connector 857">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502599"/>
                          <a:ext cx="119367" cy="146723"/>
                        </a:xfrm>
                        <a:prstGeom prst="flowChartConnector">
                          <a:avLst/>
                        </a:prstGeom>
                        <a:blipFill>
                          <a:blip r:embed="rId14"/>
                          <a:stretch>
                            <a:fillRect l="-21429" r="-14286"/>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9" name="Flowchart: Connector 858">
                          <a:extLst>
                            <a:ext uri="{FF2B5EF4-FFF2-40B4-BE49-F238E27FC236}">
                              <a16:creationId xmlns:a16="http://schemas.microsoft.com/office/drawing/2014/main" id="{9CA6EB65-1364-4D18-A073-320146B9B272}"/>
                            </a:ext>
                          </a:extLst>
                        </p:cNvPr>
                        <p:cNvSpPr/>
                        <p:nvPr/>
                      </p:nvSpPr>
                      <p:spPr>
                        <a:xfrm>
                          <a:off x="10013349" y="367353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p:sp>
                      <p:nvSpPr>
                        <p:cNvPr id="859" name="Flowchart: Connector 858">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673530"/>
                          <a:ext cx="119367" cy="146723"/>
                        </a:xfrm>
                        <a:prstGeom prst="flowChartConnector">
                          <a:avLst/>
                        </a:prstGeom>
                        <a:blipFill>
                          <a:blip r:embed="rId26"/>
                          <a:stretch>
                            <a:fillRect l="-21429" r="-14286"/>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0" name="Flowchart: Connector 859">
                          <a:extLst>
                            <a:ext uri="{FF2B5EF4-FFF2-40B4-BE49-F238E27FC236}">
                              <a16:creationId xmlns:a16="http://schemas.microsoft.com/office/drawing/2014/main" id="{9CA6EB65-1364-4D18-A073-320146B9B272}"/>
                            </a:ext>
                          </a:extLst>
                        </p:cNvPr>
                        <p:cNvSpPr/>
                        <p:nvPr/>
                      </p:nvSpPr>
                      <p:spPr>
                        <a:xfrm>
                          <a:off x="10013349" y="384446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p:sp>
                      <p:nvSpPr>
                        <p:cNvPr id="860" name="Flowchart: Connector 859">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844461"/>
                          <a:ext cx="119367" cy="146723"/>
                        </a:xfrm>
                        <a:prstGeom prst="flowChartConnector">
                          <a:avLst/>
                        </a:prstGeom>
                        <a:blipFill>
                          <a:blip r:embed="rId16"/>
                          <a:stretch>
                            <a:fillRect l="-21429" r="-14286"/>
                          </a:stretch>
                        </a:blipFill>
                        <a:ln>
                          <a:solidFill>
                            <a:schemeClr val="accent1">
                              <a:lumMod val="60000"/>
                              <a:lumOff val="40000"/>
                            </a:schemeClr>
                          </a:solidFill>
                        </a:ln>
                      </p:spPr>
                      <p:txBody>
                        <a:bodyPr/>
                        <a:lstStyle/>
                        <a:p>
                          <a:r>
                            <a:rPr lang="en-US">
                              <a:noFill/>
                            </a:rPr>
                            <a:t> </a:t>
                          </a:r>
                        </a:p>
                      </p:txBody>
                    </p:sp>
                  </mc:Fallback>
                </mc:AlternateContent>
                <p:sp>
                  <p:nvSpPr>
                    <p:cNvPr id="861" name="Flowchart: Connector 860">
                      <a:extLst>
                        <a:ext uri="{FF2B5EF4-FFF2-40B4-BE49-F238E27FC236}">
                          <a16:creationId xmlns:a16="http://schemas.microsoft.com/office/drawing/2014/main" id="{18A5EAEF-4C80-4517-9DE8-3A2511C1DAE0}"/>
                        </a:ext>
                      </a:extLst>
                    </p:cNvPr>
                    <p:cNvSpPr/>
                    <p:nvPr/>
                  </p:nvSpPr>
                  <p:spPr>
                    <a:xfrm>
                      <a:off x="10263263"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mc:Choice xmlns:a14="http://schemas.microsoft.com/office/drawing/2010/main" Requires="a14">
                    <p:sp>
                      <p:nvSpPr>
                        <p:cNvPr id="862" name="Flowchart: Connector 861">
                          <a:extLst>
                            <a:ext uri="{FF2B5EF4-FFF2-40B4-BE49-F238E27FC236}">
                              <a16:creationId xmlns:a16="http://schemas.microsoft.com/office/drawing/2014/main" id="{5E4F9CDB-DA78-460D-9879-965CF9C53E94}"/>
                            </a:ext>
                          </a:extLst>
                        </p:cNvPr>
                        <p:cNvSpPr/>
                        <p:nvPr/>
                      </p:nvSpPr>
                      <p:spPr>
                        <a:xfrm>
                          <a:off x="10013075" y="333797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b="0" i="1" dirty="0" smtClean="0">
                                        <a:solidFill>
                                          <a:schemeClr val="tx1"/>
                                        </a:solidFill>
                                        <a:latin typeface="Cambria Math" panose="02040503050406030204" pitchFamily="18" charset="0"/>
                                      </a:rPr>
                                      <m:t>1</m:t>
                                    </m:r>
                                    <m:r>
                                      <a:rPr lang="en-US" sz="500" i="1" dirty="0">
                                        <a:solidFill>
                                          <a:schemeClr val="tx1"/>
                                        </a:solidFill>
                                        <a:latin typeface="Cambria Math" panose="02040503050406030204" pitchFamily="18" charset="0"/>
                                      </a:rPr>
                                      <m:t>,</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smtClean="0"/>
                        </a:p>
                        <a:p>
                          <a:pPr algn="ctr"/>
                          <a:endParaRPr lang="en-IN" sz="1600" b="1" dirty="0"/>
                        </a:p>
                        <a:p>
                          <a:pPr algn="ctr"/>
                          <a:endParaRPr lang="en-IN" sz="1600" dirty="0"/>
                        </a:p>
                      </p:txBody>
                    </p:sp>
                  </mc:Choice>
                  <mc:Fallback>
                    <p:sp>
                      <p:nvSpPr>
                        <p:cNvPr id="862" name="Flowchart: Connector 861">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3075" y="3337975"/>
                          <a:ext cx="119367" cy="146723"/>
                        </a:xfrm>
                        <a:prstGeom prst="flowChartConnector">
                          <a:avLst/>
                        </a:prstGeom>
                        <a:blipFill>
                          <a:blip r:embed="rId27"/>
                          <a:stretch>
                            <a:fillRect t="-18182" r="-78571"/>
                          </a:stretch>
                        </a:blipFill>
                        <a:ln>
                          <a:solidFill>
                            <a:schemeClr val="accent1">
                              <a:lumMod val="60000"/>
                              <a:lumOff val="40000"/>
                            </a:schemeClr>
                          </a:solidFill>
                        </a:ln>
                      </p:spPr>
                      <p:txBody>
                        <a:bodyPr/>
                        <a:lstStyle/>
                        <a:p>
                          <a:r>
                            <a:rPr lang="en-US">
                              <a:noFill/>
                            </a:rPr>
                            <a:t> </a:t>
                          </a:r>
                        </a:p>
                      </p:txBody>
                    </p:sp>
                  </mc:Fallback>
                </mc:AlternateContent>
                <p:cxnSp>
                  <p:nvCxnSpPr>
                    <p:cNvPr id="863" name="Straight Arrow Connector 862"/>
                    <p:cNvCxnSpPr>
                      <a:stCxn id="858" idx="6"/>
                      <a:endCxn id="874" idx="2"/>
                    </p:cNvCxnSpPr>
                    <p:nvPr/>
                  </p:nvCxnSpPr>
                  <p:spPr>
                    <a:xfrm flipV="1">
                      <a:off x="10132717" y="3490036"/>
                      <a:ext cx="129841" cy="8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4" name="Straight Arrow Connector 863"/>
                    <p:cNvCxnSpPr>
                      <a:stCxn id="857" idx="6"/>
                      <a:endCxn id="874" idx="2"/>
                    </p:cNvCxnSpPr>
                    <p:nvPr/>
                  </p:nvCxnSpPr>
                  <p:spPr>
                    <a:xfrm>
                      <a:off x="10133520" y="3237683"/>
                      <a:ext cx="129037" cy="252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5" name="Straight Arrow Connector 864"/>
                    <p:cNvCxnSpPr>
                      <a:stCxn id="857" idx="6"/>
                      <a:endCxn id="861" idx="2"/>
                    </p:cNvCxnSpPr>
                    <p:nvPr/>
                  </p:nvCxnSpPr>
                  <p:spPr>
                    <a:xfrm>
                      <a:off x="10133520" y="3237683"/>
                      <a:ext cx="129743" cy="6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6" name="Straight Arrow Connector 865"/>
                    <p:cNvCxnSpPr>
                      <a:stCxn id="862" idx="6"/>
                      <a:endCxn id="861" idx="2"/>
                    </p:cNvCxnSpPr>
                    <p:nvPr/>
                  </p:nvCxnSpPr>
                  <p:spPr>
                    <a:xfrm flipV="1">
                      <a:off x="10132442" y="3306543"/>
                      <a:ext cx="130821" cy="104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7" name="Straight Arrow Connector 866"/>
                    <p:cNvCxnSpPr>
                      <a:stCxn id="861" idx="6"/>
                      <a:endCxn id="876" idx="2"/>
                    </p:cNvCxnSpPr>
                    <p:nvPr/>
                  </p:nvCxnSpPr>
                  <p:spPr>
                    <a:xfrm flipV="1">
                      <a:off x="10382630" y="3306543"/>
                      <a:ext cx="43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8" name="Straight Arrow Connector 867"/>
                    <p:cNvCxnSpPr>
                      <a:stCxn id="859" idx="6"/>
                      <a:endCxn id="869" idx="2"/>
                    </p:cNvCxnSpPr>
                    <p:nvPr/>
                  </p:nvCxnSpPr>
                  <p:spPr>
                    <a:xfrm flipV="1">
                      <a:off x="10132717" y="3307711"/>
                      <a:ext cx="502112" cy="439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9" name="Flowchart: Connector 868">
                      <a:extLst>
                        <a:ext uri="{FF2B5EF4-FFF2-40B4-BE49-F238E27FC236}">
                          <a16:creationId xmlns:a16="http://schemas.microsoft.com/office/drawing/2014/main" id="{18A5EAEF-4C80-4517-9DE8-3A2511C1DAE0}"/>
                        </a:ext>
                      </a:extLst>
                    </p:cNvPr>
                    <p:cNvSpPr/>
                    <p:nvPr/>
                  </p:nvSpPr>
                  <p:spPr>
                    <a:xfrm>
                      <a:off x="10634828" y="323434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870" name="Flowchart: Connector 869">
                      <a:extLst>
                        <a:ext uri="{FF2B5EF4-FFF2-40B4-BE49-F238E27FC236}">
                          <a16:creationId xmlns:a16="http://schemas.microsoft.com/office/drawing/2014/main" id="{18A5EAEF-4C80-4517-9DE8-3A2511C1DAE0}"/>
                        </a:ext>
                      </a:extLst>
                    </p:cNvPr>
                    <p:cNvSpPr/>
                    <p:nvPr/>
                  </p:nvSpPr>
                  <p:spPr>
                    <a:xfrm>
                      <a:off x="10263111"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871" name="Straight Arrow Connector 870"/>
                    <p:cNvCxnSpPr>
                      <a:stCxn id="860" idx="6"/>
                      <a:endCxn id="870" idx="2"/>
                    </p:cNvCxnSpPr>
                    <p:nvPr/>
                  </p:nvCxnSpPr>
                  <p:spPr>
                    <a:xfrm flipV="1">
                      <a:off x="10132717" y="3843347"/>
                      <a:ext cx="130394" cy="74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2" name="Straight Arrow Connector 871"/>
                    <p:cNvCxnSpPr>
                      <a:stCxn id="862" idx="6"/>
                      <a:endCxn id="870" idx="2"/>
                    </p:cNvCxnSpPr>
                    <p:nvPr/>
                  </p:nvCxnSpPr>
                  <p:spPr>
                    <a:xfrm>
                      <a:off x="10132442" y="3411337"/>
                      <a:ext cx="130669" cy="43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3" name="Flowchart: Connector 872">
                      <a:extLst>
                        <a:ext uri="{FF2B5EF4-FFF2-40B4-BE49-F238E27FC236}">
                          <a16:creationId xmlns:a16="http://schemas.microsoft.com/office/drawing/2014/main" id="{18A5EAEF-4C80-4517-9DE8-3A2511C1DAE0}"/>
                        </a:ext>
                      </a:extLst>
                    </p:cNvPr>
                    <p:cNvSpPr/>
                    <p:nvPr/>
                  </p:nvSpPr>
                  <p:spPr>
                    <a:xfrm>
                      <a:off x="10422090"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874" name="Flowchart: Connector 873">
                      <a:extLst>
                        <a:ext uri="{FF2B5EF4-FFF2-40B4-BE49-F238E27FC236}">
                          <a16:creationId xmlns:a16="http://schemas.microsoft.com/office/drawing/2014/main" id="{18A5EAEF-4C80-4517-9DE8-3A2511C1DAE0}"/>
                        </a:ext>
                      </a:extLst>
                    </p:cNvPr>
                    <p:cNvSpPr/>
                    <p:nvPr/>
                  </p:nvSpPr>
                  <p:spPr>
                    <a:xfrm>
                      <a:off x="10262557" y="3416674"/>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875" name="Straight Arrow Connector 874"/>
                    <p:cNvCxnSpPr>
                      <a:stCxn id="870" idx="6"/>
                      <a:endCxn id="873" idx="2"/>
                    </p:cNvCxnSpPr>
                    <p:nvPr/>
                  </p:nvCxnSpPr>
                  <p:spPr>
                    <a:xfrm>
                      <a:off x="10382478" y="3843347"/>
                      <a:ext cx="396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6" name="Flowchart: Connector 875">
                      <a:extLst>
                        <a:ext uri="{FF2B5EF4-FFF2-40B4-BE49-F238E27FC236}">
                          <a16:creationId xmlns:a16="http://schemas.microsoft.com/office/drawing/2014/main" id="{18A5EAEF-4C80-4517-9DE8-3A2511C1DAE0}"/>
                        </a:ext>
                      </a:extLst>
                    </p:cNvPr>
                    <p:cNvSpPr/>
                    <p:nvPr/>
                  </p:nvSpPr>
                  <p:spPr>
                    <a:xfrm>
                      <a:off x="10426314"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77" name="Straight Arrow Connector 876"/>
                    <p:cNvCxnSpPr>
                      <a:stCxn id="876" idx="6"/>
                      <a:endCxn id="869" idx="2"/>
                    </p:cNvCxnSpPr>
                    <p:nvPr/>
                  </p:nvCxnSpPr>
                  <p:spPr>
                    <a:xfrm>
                      <a:off x="10545681" y="3306543"/>
                      <a:ext cx="89147" cy="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8" name="Straight Arrow Connector 877"/>
                    <p:cNvCxnSpPr>
                      <a:stCxn id="876" idx="6"/>
                      <a:endCxn id="879" idx="2"/>
                    </p:cNvCxnSpPr>
                    <p:nvPr/>
                  </p:nvCxnSpPr>
                  <p:spPr>
                    <a:xfrm>
                      <a:off x="10545681" y="3306543"/>
                      <a:ext cx="278231" cy="448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9" name="Flowchart: Connector 878">
                      <a:extLst>
                        <a:ext uri="{FF2B5EF4-FFF2-40B4-BE49-F238E27FC236}">
                          <a16:creationId xmlns:a16="http://schemas.microsoft.com/office/drawing/2014/main" id="{18A5EAEF-4C80-4517-9DE8-3A2511C1DAE0}"/>
                        </a:ext>
                      </a:extLst>
                    </p:cNvPr>
                    <p:cNvSpPr/>
                    <p:nvPr/>
                  </p:nvSpPr>
                  <p:spPr>
                    <a:xfrm>
                      <a:off x="10823912" y="368130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80" name="Straight Arrow Connector 879"/>
                    <p:cNvCxnSpPr>
                      <a:stCxn id="873" idx="6"/>
                      <a:endCxn id="879" idx="2"/>
                    </p:cNvCxnSpPr>
                    <p:nvPr/>
                  </p:nvCxnSpPr>
                  <p:spPr>
                    <a:xfrm flipV="1">
                      <a:off x="10541457" y="3754671"/>
                      <a:ext cx="282455" cy="88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p:cNvCxnSpPr>
                      <a:stCxn id="874" idx="6"/>
                      <a:endCxn id="882" idx="2"/>
                    </p:cNvCxnSpPr>
                    <p:nvPr/>
                  </p:nvCxnSpPr>
                  <p:spPr>
                    <a:xfrm flipV="1">
                      <a:off x="10381925" y="3399233"/>
                      <a:ext cx="433482" cy="90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2" name="Flowchart: Connector 881">
                      <a:extLst>
                        <a:ext uri="{FF2B5EF4-FFF2-40B4-BE49-F238E27FC236}">
                          <a16:creationId xmlns:a16="http://schemas.microsoft.com/office/drawing/2014/main" id="{18A5EAEF-4C80-4517-9DE8-3A2511C1DAE0}"/>
                        </a:ext>
                      </a:extLst>
                    </p:cNvPr>
                    <p:cNvSpPr/>
                    <p:nvPr/>
                  </p:nvSpPr>
                  <p:spPr>
                    <a:xfrm>
                      <a:off x="10815407" y="332587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83" name="Straight Arrow Connector 882"/>
                    <p:cNvCxnSpPr>
                      <a:stCxn id="869" idx="6"/>
                      <a:endCxn id="882" idx="2"/>
                    </p:cNvCxnSpPr>
                    <p:nvPr/>
                  </p:nvCxnSpPr>
                  <p:spPr>
                    <a:xfrm>
                      <a:off x="10754196" y="3307711"/>
                      <a:ext cx="61211" cy="91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4" name="Straight Arrow Connector 883"/>
                    <p:cNvCxnSpPr>
                      <a:stCxn id="882" idx="6"/>
                      <a:endCxn id="889" idx="2"/>
                    </p:cNvCxnSpPr>
                    <p:nvPr/>
                  </p:nvCxnSpPr>
                  <p:spPr>
                    <a:xfrm>
                      <a:off x="10934774" y="3399233"/>
                      <a:ext cx="71530" cy="516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85" name="Straight Arrow Connector 884"/>
                    <p:cNvCxnSpPr>
                      <a:stCxn id="879" idx="6"/>
                      <a:endCxn id="890" idx="2"/>
                    </p:cNvCxnSpPr>
                    <p:nvPr/>
                  </p:nvCxnSpPr>
                  <p:spPr>
                    <a:xfrm flipV="1">
                      <a:off x="10943279" y="3666345"/>
                      <a:ext cx="63025" cy="88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886" name="Flowchart: Connector 885">
                          <a:extLst>
                            <a:ext uri="{FF2B5EF4-FFF2-40B4-BE49-F238E27FC236}">
                              <a16:creationId xmlns:a16="http://schemas.microsoft.com/office/drawing/2014/main" id="{18A5EAEF-4C80-4517-9DE8-3A2511C1DAE0}"/>
                            </a:ext>
                          </a:extLst>
                        </p:cNvPr>
                        <p:cNvSpPr/>
                        <p:nvPr/>
                      </p:nvSpPr>
                      <p:spPr>
                        <a:xfrm>
                          <a:off x="10823912" y="350359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 i="1" dirty="0" smtClean="0">
                                    <a:solidFill>
                                      <a:schemeClr val="tx1"/>
                                    </a:solidFill>
                                    <a:latin typeface="Cambria Math" panose="02040503050406030204" pitchFamily="18" charset="0"/>
                                    <a:ea typeface="Cambria Math" panose="02040503050406030204" pitchFamily="18" charset="0"/>
                                  </a:rPr>
                                  <m:t>∆</m:t>
                                </m:r>
                                <m:r>
                                  <a:rPr lang="en-US" sz="400" i="1" dirty="0" smtClean="0">
                                    <a:solidFill>
                                      <a:schemeClr val="tx1"/>
                                    </a:solidFill>
                                    <a:latin typeface="Cambria Math" panose="02040503050406030204" pitchFamily="18" charset="0"/>
                                    <a:ea typeface="Cambria Math" panose="02040503050406030204" pitchFamily="18" charset="0"/>
                                  </a:rPr>
                                  <m:t>𝑡</m:t>
                                </m:r>
                              </m:oMath>
                            </m:oMathPara>
                          </a14:m>
                          <a:endParaRPr lang="en-IN" sz="600" b="1" baseline="-25000" dirty="0">
                            <a:solidFill>
                              <a:schemeClr val="tx1"/>
                            </a:solidFill>
                          </a:endParaRPr>
                        </a:p>
                      </p:txBody>
                    </p:sp>
                  </mc:Choice>
                  <mc:Fallback>
                    <p:sp>
                      <p:nvSpPr>
                        <p:cNvPr id="886" name="Flowchart: Connector 885">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823912" y="3503590"/>
                          <a:ext cx="119367" cy="146723"/>
                        </a:xfrm>
                        <a:prstGeom prst="flowChartConnector">
                          <a:avLst/>
                        </a:prstGeom>
                        <a:blipFill>
                          <a:blip r:embed="rId11"/>
                          <a:stretch>
                            <a:fillRect l="-6667"/>
                          </a:stretch>
                        </a:blipFill>
                        <a:ln>
                          <a:solidFill>
                            <a:schemeClr val="accent1">
                              <a:lumMod val="60000"/>
                              <a:lumOff val="40000"/>
                            </a:schemeClr>
                          </a:solidFill>
                        </a:ln>
                      </p:spPr>
                      <p:txBody>
                        <a:bodyPr/>
                        <a:lstStyle/>
                        <a:p>
                          <a:r>
                            <a:rPr lang="en-US">
                              <a:noFill/>
                            </a:rPr>
                            <a:t> </a:t>
                          </a:r>
                        </a:p>
                      </p:txBody>
                    </p:sp>
                  </mc:Fallback>
                </mc:AlternateContent>
                <p:cxnSp>
                  <p:nvCxnSpPr>
                    <p:cNvPr id="887" name="Straight Arrow Connector 886"/>
                    <p:cNvCxnSpPr>
                      <a:stCxn id="886" idx="6"/>
                      <a:endCxn id="889" idx="2"/>
                    </p:cNvCxnSpPr>
                    <p:nvPr/>
                  </p:nvCxnSpPr>
                  <p:spPr>
                    <a:xfrm flipV="1">
                      <a:off x="10943279" y="3450858"/>
                      <a:ext cx="63025" cy="126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88" name="Straight Arrow Connector 887"/>
                    <p:cNvCxnSpPr>
                      <a:stCxn id="886" idx="6"/>
                      <a:endCxn id="890" idx="2"/>
                    </p:cNvCxnSpPr>
                    <p:nvPr/>
                  </p:nvCxnSpPr>
                  <p:spPr>
                    <a:xfrm>
                      <a:off x="10943279" y="3576952"/>
                      <a:ext cx="63025" cy="89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89" name="Flowchart: Connector 888">
                      <a:extLst>
                        <a:ext uri="{FF2B5EF4-FFF2-40B4-BE49-F238E27FC236}">
                          <a16:creationId xmlns:a16="http://schemas.microsoft.com/office/drawing/2014/main" id="{18A5EAEF-4C80-4517-9DE8-3A2511C1DAE0}"/>
                        </a:ext>
                      </a:extLst>
                    </p:cNvPr>
                    <p:cNvSpPr/>
                    <p:nvPr/>
                  </p:nvSpPr>
                  <p:spPr>
                    <a:xfrm>
                      <a:off x="11006304" y="3377496"/>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890" name="Flowchart: Connector 889">
                      <a:extLst>
                        <a:ext uri="{FF2B5EF4-FFF2-40B4-BE49-F238E27FC236}">
                          <a16:creationId xmlns:a16="http://schemas.microsoft.com/office/drawing/2014/main" id="{18A5EAEF-4C80-4517-9DE8-3A2511C1DAE0}"/>
                        </a:ext>
                      </a:extLst>
                    </p:cNvPr>
                    <p:cNvSpPr/>
                    <p:nvPr/>
                  </p:nvSpPr>
                  <p:spPr>
                    <a:xfrm>
                      <a:off x="11006304" y="3592983"/>
                      <a:ext cx="119367" cy="146723"/>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891" name="Flowchart: Connector 890">
                      <a:extLst>
                        <a:ext uri="{FF2B5EF4-FFF2-40B4-BE49-F238E27FC236}">
                          <a16:creationId xmlns:a16="http://schemas.microsoft.com/office/drawing/2014/main" id="{18A5EAEF-4C80-4517-9DE8-3A2511C1DAE0}"/>
                        </a:ext>
                      </a:extLst>
                    </p:cNvPr>
                    <p:cNvSpPr/>
                    <p:nvPr/>
                  </p:nvSpPr>
                  <p:spPr>
                    <a:xfrm>
                      <a:off x="11261643" y="3371273"/>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92" name="Straight Arrow Connector 891"/>
                    <p:cNvCxnSpPr>
                      <a:stCxn id="889" idx="6"/>
                      <a:endCxn id="891" idx="2"/>
                    </p:cNvCxnSpPr>
                    <p:nvPr/>
                  </p:nvCxnSpPr>
                  <p:spPr>
                    <a:xfrm flipV="1">
                      <a:off x="11125671" y="3444635"/>
                      <a:ext cx="135971" cy="6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93" name="Straight Arrow Connector 892"/>
                    <p:cNvCxnSpPr>
                      <a:stCxn id="857" idx="6"/>
                      <a:endCxn id="891" idx="2"/>
                    </p:cNvCxnSpPr>
                    <p:nvPr/>
                  </p:nvCxnSpPr>
                  <p:spPr>
                    <a:xfrm>
                      <a:off x="10133520" y="3237683"/>
                      <a:ext cx="1128123" cy="2069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94" name="Flowchart: Connector 893">
                      <a:extLst>
                        <a:ext uri="{FF2B5EF4-FFF2-40B4-BE49-F238E27FC236}">
                          <a16:creationId xmlns:a16="http://schemas.microsoft.com/office/drawing/2014/main" id="{18A5EAEF-4C80-4517-9DE8-3A2511C1DAE0}"/>
                        </a:ext>
                      </a:extLst>
                    </p:cNvPr>
                    <p:cNvSpPr/>
                    <p:nvPr/>
                  </p:nvSpPr>
                  <p:spPr>
                    <a:xfrm>
                      <a:off x="11261643" y="3535137"/>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95" name="Straight Arrow Connector 894"/>
                    <p:cNvCxnSpPr>
                      <a:stCxn id="890" idx="6"/>
                      <a:endCxn id="894" idx="2"/>
                    </p:cNvCxnSpPr>
                    <p:nvPr/>
                  </p:nvCxnSpPr>
                  <p:spPr>
                    <a:xfrm flipV="1">
                      <a:off x="11125671" y="3608499"/>
                      <a:ext cx="135971" cy="578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96" name="Straight Arrow Connector 895"/>
                    <p:cNvCxnSpPr>
                      <a:stCxn id="862" idx="6"/>
                      <a:endCxn id="894" idx="2"/>
                    </p:cNvCxnSpPr>
                    <p:nvPr/>
                  </p:nvCxnSpPr>
                  <p:spPr>
                    <a:xfrm>
                      <a:off x="10132442" y="3411337"/>
                      <a:ext cx="1129200" cy="1971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97" name="Straight Arrow Connector 896"/>
                    <p:cNvCxnSpPr>
                      <a:endCxn id="857" idx="2"/>
                    </p:cNvCxnSpPr>
                    <p:nvPr/>
                  </p:nvCxnSpPr>
                  <p:spPr>
                    <a:xfrm flipV="1">
                      <a:off x="9834475" y="3237683"/>
                      <a:ext cx="179678" cy="29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8" name="Straight Arrow Connector 897"/>
                    <p:cNvCxnSpPr>
                      <a:endCxn id="862" idx="2"/>
                    </p:cNvCxnSpPr>
                    <p:nvPr/>
                  </p:nvCxnSpPr>
                  <p:spPr>
                    <a:xfrm flipV="1">
                      <a:off x="9834475" y="3411337"/>
                      <a:ext cx="178600" cy="1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9" name="Straight Arrow Connector 898"/>
                    <p:cNvCxnSpPr>
                      <a:stCxn id="891" idx="6"/>
                    </p:cNvCxnSpPr>
                    <p:nvPr/>
                  </p:nvCxnSpPr>
                  <p:spPr>
                    <a:xfrm>
                      <a:off x="11381010" y="3444635"/>
                      <a:ext cx="99385" cy="8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0" name="Straight Arrow Connector 899"/>
                    <p:cNvCxnSpPr>
                      <a:stCxn id="894" idx="6"/>
                    </p:cNvCxnSpPr>
                    <p:nvPr/>
                  </p:nvCxnSpPr>
                  <p:spPr>
                    <a:xfrm flipV="1">
                      <a:off x="11381010" y="3512689"/>
                      <a:ext cx="106334" cy="9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1" name="Straight Arrow Connector 900"/>
                    <p:cNvCxnSpPr/>
                    <p:nvPr/>
                  </p:nvCxnSpPr>
                  <p:spPr>
                    <a:xfrm flipV="1">
                      <a:off x="9476233" y="3529795"/>
                      <a:ext cx="358242" cy="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2" name="Straight Arrow Connector 901"/>
                    <p:cNvCxnSpPr/>
                    <p:nvPr/>
                  </p:nvCxnSpPr>
                  <p:spPr>
                    <a:xfrm>
                      <a:off x="11480395" y="3529795"/>
                      <a:ext cx="282418" cy="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03" name="Flowchart: Connector 902">
                          <a:extLst>
                            <a:ext uri="{FF2B5EF4-FFF2-40B4-BE49-F238E27FC236}">
                              <a16:creationId xmlns:a16="http://schemas.microsoft.com/office/drawing/2014/main" id="{18A5EAEF-4C80-4517-9DE8-3A2511C1DAE0}"/>
                            </a:ext>
                          </a:extLst>
                        </p:cNvPr>
                        <p:cNvSpPr/>
                        <p:nvPr/>
                      </p:nvSpPr>
                      <p:spPr>
                        <a:xfrm>
                          <a:off x="10553004" y="3926755"/>
                          <a:ext cx="119367" cy="123637"/>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700" i="1" dirty="0" smtClean="0">
                                    <a:solidFill>
                                      <a:schemeClr val="bg1"/>
                                    </a:solidFill>
                                    <a:latin typeface="Cambria Math" panose="02040503050406030204" pitchFamily="18" charset="0"/>
                                  </a:rPr>
                                  <m:t>𝑢</m:t>
                                </m:r>
                                <m:r>
                                  <a:rPr lang="en-US" sz="700" i="1" baseline="-25000" dirty="0">
                                    <a:solidFill>
                                      <a:schemeClr val="bg1"/>
                                    </a:solidFill>
                                    <a:latin typeface="Cambria Math" panose="02040503050406030204" pitchFamily="18" charset="0"/>
                                  </a:rPr>
                                  <m:t>𝑡</m:t>
                                </m:r>
                              </m:oMath>
                            </m:oMathPara>
                          </a14:m>
                          <a:endParaRPr lang="en-IN" sz="700" b="1" dirty="0">
                            <a:solidFill>
                              <a:schemeClr val="bg1"/>
                            </a:solidFill>
                          </a:endParaRPr>
                        </a:p>
                      </p:txBody>
                    </p:sp>
                  </mc:Choice>
                  <mc:Fallback>
                    <p:sp>
                      <p:nvSpPr>
                        <p:cNvPr id="903" name="Flowchart: Connector 902">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553004" y="3926755"/>
                          <a:ext cx="119367" cy="123637"/>
                        </a:xfrm>
                        <a:prstGeom prst="flowChartConnector">
                          <a:avLst/>
                        </a:prstGeom>
                        <a:blipFill>
                          <a:blip r:embed="rId12"/>
                          <a:stretch>
                            <a:fillRect l="-35714" r="-7143" b="-16667"/>
                          </a:stretch>
                        </a:blipFill>
                        <a:ln>
                          <a:solidFill>
                            <a:schemeClr val="accent1">
                              <a:lumMod val="60000"/>
                              <a:lumOff val="40000"/>
                            </a:schemeClr>
                          </a:solidFill>
                        </a:ln>
                      </p:spPr>
                      <p:txBody>
                        <a:bodyPr/>
                        <a:lstStyle/>
                        <a:p>
                          <a:r>
                            <a:rPr lang="en-US">
                              <a:noFill/>
                            </a:rPr>
                            <a:t> </a:t>
                          </a:r>
                        </a:p>
                      </p:txBody>
                    </p:sp>
                  </mc:Fallback>
                </mc:AlternateContent>
                <p:cxnSp>
                  <p:nvCxnSpPr>
                    <p:cNvPr id="904" name="Straight Arrow Connector 903"/>
                    <p:cNvCxnSpPr>
                      <a:stCxn id="903" idx="0"/>
                      <a:endCxn id="882" idx="2"/>
                    </p:cNvCxnSpPr>
                    <p:nvPr/>
                  </p:nvCxnSpPr>
                  <p:spPr>
                    <a:xfrm flipV="1">
                      <a:off x="10612688" y="3399233"/>
                      <a:ext cx="202719" cy="52752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5" name="Straight Arrow Connector 904"/>
                    <p:cNvCxnSpPr>
                      <a:endCxn id="903" idx="4"/>
                    </p:cNvCxnSpPr>
                    <p:nvPr/>
                  </p:nvCxnSpPr>
                  <p:spPr>
                    <a:xfrm flipV="1">
                      <a:off x="10612687" y="4050392"/>
                      <a:ext cx="1" cy="48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07" name="Group 706"/>
                  <p:cNvGrpSpPr/>
                  <p:nvPr/>
                </p:nvGrpSpPr>
                <p:grpSpPr>
                  <a:xfrm>
                    <a:off x="7105660" y="3008221"/>
                    <a:ext cx="1473065" cy="1112088"/>
                    <a:chOff x="9476233" y="3164321"/>
                    <a:chExt cx="2286580" cy="1370236"/>
                  </a:xfrm>
                </p:grpSpPr>
                <mc:AlternateContent xmlns:mc="http://schemas.openxmlformats.org/markup-compatibility/2006">
                  <mc:Choice xmlns:a14="http://schemas.microsoft.com/office/drawing/2010/main" Requires="a14">
                    <p:sp>
                      <p:nvSpPr>
                        <p:cNvPr id="808" name="Flowchart: Connector 807">
                          <a:extLst>
                            <a:ext uri="{FF2B5EF4-FFF2-40B4-BE49-F238E27FC236}">
                              <a16:creationId xmlns:a16="http://schemas.microsoft.com/office/drawing/2014/main" id="{5E4F9CDB-DA78-460D-9879-965CF9C53E94}"/>
                            </a:ext>
                          </a:extLst>
                        </p:cNvPr>
                        <p:cNvSpPr/>
                        <p:nvPr/>
                      </p:nvSpPr>
                      <p:spPr>
                        <a:xfrm>
                          <a:off x="10014153" y="316432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500" i="1" dirty="0" smtClean="0">
                                    <a:solidFill>
                                      <a:schemeClr val="tx1"/>
                                    </a:solidFill>
                                    <a:latin typeface="Cambria Math" panose="02040503050406030204" pitchFamily="18" charset="0"/>
                                  </a:rPr>
                                  <m:t> </m:t>
                                </m:r>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i="1" dirty="0">
                                        <a:solidFill>
                                          <a:schemeClr val="tx1"/>
                                        </a:solidFill>
                                        <a:latin typeface="Cambria Math" panose="02040503050406030204" pitchFamily="18" charset="0"/>
                                      </a:rPr>
                                      <m:t>0,</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a:p>
                        <a:p>
                          <a:pPr algn="ctr"/>
                          <a:endParaRPr lang="en-IN" sz="1600" dirty="0"/>
                        </a:p>
                      </p:txBody>
                    </p:sp>
                  </mc:Choice>
                  <mc:Fallback>
                    <p:sp>
                      <p:nvSpPr>
                        <p:cNvPr id="808" name="Flowchart: Connector 807">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4153" y="3164321"/>
                          <a:ext cx="119367" cy="146723"/>
                        </a:xfrm>
                        <a:prstGeom prst="flowChartConnector">
                          <a:avLst/>
                        </a:prstGeom>
                        <a:blipFill>
                          <a:blip r:embed="rId28"/>
                          <a:stretch>
                            <a:fillRect r="-80000"/>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9" name="Flowchart: Connector 808">
                          <a:extLst>
                            <a:ext uri="{FF2B5EF4-FFF2-40B4-BE49-F238E27FC236}">
                              <a16:creationId xmlns:a16="http://schemas.microsoft.com/office/drawing/2014/main" id="{9CA6EB65-1364-4D18-A073-320146B9B272}"/>
                            </a:ext>
                          </a:extLst>
                        </p:cNvPr>
                        <p:cNvSpPr/>
                        <p:nvPr/>
                      </p:nvSpPr>
                      <p:spPr>
                        <a:xfrm>
                          <a:off x="10013349" y="350259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bg1"/>
                                    </a:solidFill>
                                    <a:latin typeface="Cambria Math" panose="02040503050406030204" pitchFamily="18" charset="0"/>
                                  </a:rPr>
                                  <m:t> </m:t>
                                </m:r>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0</m:t>
                                    </m:r>
                                  </m:sub>
                                </m:sSub>
                              </m:oMath>
                            </m:oMathPara>
                          </a14:m>
                          <a:endParaRPr lang="en-IN" sz="1000" dirty="0">
                            <a:solidFill>
                              <a:schemeClr val="bg1"/>
                            </a:solidFill>
                          </a:endParaRPr>
                        </a:p>
                      </p:txBody>
                    </p:sp>
                  </mc:Choice>
                  <mc:Fallback>
                    <p:sp>
                      <p:nvSpPr>
                        <p:cNvPr id="809" name="Flowchart: Connector 808">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502599"/>
                          <a:ext cx="119367" cy="146723"/>
                        </a:xfrm>
                        <a:prstGeom prst="flowChartConnector">
                          <a:avLst/>
                        </a:prstGeom>
                        <a:blipFill>
                          <a:blip r:embed="rId7"/>
                          <a:stretch>
                            <a:fillRect l="-13333" r="-13333"/>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0" name="Flowchart: Connector 809">
                          <a:extLst>
                            <a:ext uri="{FF2B5EF4-FFF2-40B4-BE49-F238E27FC236}">
                              <a16:creationId xmlns:a16="http://schemas.microsoft.com/office/drawing/2014/main" id="{9CA6EB65-1364-4D18-A073-320146B9B272}"/>
                            </a:ext>
                          </a:extLst>
                        </p:cNvPr>
                        <p:cNvSpPr/>
                        <p:nvPr/>
                      </p:nvSpPr>
                      <p:spPr>
                        <a:xfrm>
                          <a:off x="10013349" y="367353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p:sp>
                      <p:nvSpPr>
                        <p:cNvPr id="810" name="Flowchart: Connector 809">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673530"/>
                          <a:ext cx="119367" cy="146723"/>
                        </a:xfrm>
                        <a:prstGeom prst="flowChartConnector">
                          <a:avLst/>
                        </a:prstGeom>
                        <a:blipFill>
                          <a:blip r:embed="rId29"/>
                          <a:stretch>
                            <a:fillRect l="-13333" r="-13333"/>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1" name="Flowchart: Connector 810">
                          <a:extLst>
                            <a:ext uri="{FF2B5EF4-FFF2-40B4-BE49-F238E27FC236}">
                              <a16:creationId xmlns:a16="http://schemas.microsoft.com/office/drawing/2014/main" id="{9CA6EB65-1364-4D18-A073-320146B9B272}"/>
                            </a:ext>
                          </a:extLst>
                        </p:cNvPr>
                        <p:cNvSpPr/>
                        <p:nvPr/>
                      </p:nvSpPr>
                      <p:spPr>
                        <a:xfrm>
                          <a:off x="10013349" y="384446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p:sp>
                      <p:nvSpPr>
                        <p:cNvPr id="811" name="Flowchart: Connector 810">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844461"/>
                          <a:ext cx="119367" cy="146723"/>
                        </a:xfrm>
                        <a:prstGeom prst="flowChartConnector">
                          <a:avLst/>
                        </a:prstGeom>
                        <a:blipFill>
                          <a:blip r:embed="rId9"/>
                          <a:stretch>
                            <a:fillRect l="-13333" r="-13333"/>
                          </a:stretch>
                        </a:blipFill>
                        <a:ln>
                          <a:solidFill>
                            <a:schemeClr val="accent1">
                              <a:lumMod val="60000"/>
                              <a:lumOff val="40000"/>
                            </a:schemeClr>
                          </a:solidFill>
                        </a:ln>
                      </p:spPr>
                      <p:txBody>
                        <a:bodyPr/>
                        <a:lstStyle/>
                        <a:p>
                          <a:r>
                            <a:rPr lang="en-US">
                              <a:noFill/>
                            </a:rPr>
                            <a:t> </a:t>
                          </a:r>
                        </a:p>
                      </p:txBody>
                    </p:sp>
                  </mc:Fallback>
                </mc:AlternateContent>
                <p:sp>
                  <p:nvSpPr>
                    <p:cNvPr id="812" name="Flowchart: Connector 811">
                      <a:extLst>
                        <a:ext uri="{FF2B5EF4-FFF2-40B4-BE49-F238E27FC236}">
                          <a16:creationId xmlns:a16="http://schemas.microsoft.com/office/drawing/2014/main" id="{18A5EAEF-4C80-4517-9DE8-3A2511C1DAE0}"/>
                        </a:ext>
                      </a:extLst>
                    </p:cNvPr>
                    <p:cNvSpPr/>
                    <p:nvPr/>
                  </p:nvSpPr>
                  <p:spPr>
                    <a:xfrm>
                      <a:off x="10263263"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mc:Choice xmlns:a14="http://schemas.microsoft.com/office/drawing/2010/main" Requires="a14">
                    <p:sp>
                      <p:nvSpPr>
                        <p:cNvPr id="813" name="Flowchart: Connector 812">
                          <a:extLst>
                            <a:ext uri="{FF2B5EF4-FFF2-40B4-BE49-F238E27FC236}">
                              <a16:creationId xmlns:a16="http://schemas.microsoft.com/office/drawing/2014/main" id="{5E4F9CDB-DA78-460D-9879-965CF9C53E94}"/>
                            </a:ext>
                          </a:extLst>
                        </p:cNvPr>
                        <p:cNvSpPr/>
                        <p:nvPr/>
                      </p:nvSpPr>
                      <p:spPr>
                        <a:xfrm>
                          <a:off x="10013075" y="333797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b="0" i="1" dirty="0" smtClean="0">
                                        <a:solidFill>
                                          <a:schemeClr val="tx1"/>
                                        </a:solidFill>
                                        <a:latin typeface="Cambria Math" panose="02040503050406030204" pitchFamily="18" charset="0"/>
                                      </a:rPr>
                                      <m:t>1</m:t>
                                    </m:r>
                                    <m:r>
                                      <a:rPr lang="en-US" sz="500" i="1" dirty="0">
                                        <a:solidFill>
                                          <a:schemeClr val="tx1"/>
                                        </a:solidFill>
                                        <a:latin typeface="Cambria Math" panose="02040503050406030204" pitchFamily="18" charset="0"/>
                                      </a:rPr>
                                      <m:t>,</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smtClean="0"/>
                        </a:p>
                        <a:p>
                          <a:pPr algn="ctr"/>
                          <a:endParaRPr lang="en-IN" sz="1600" b="1" dirty="0"/>
                        </a:p>
                        <a:p>
                          <a:pPr algn="ctr"/>
                          <a:endParaRPr lang="en-IN" sz="1600" dirty="0"/>
                        </a:p>
                      </p:txBody>
                    </p:sp>
                  </mc:Choice>
                  <mc:Fallback>
                    <p:sp>
                      <p:nvSpPr>
                        <p:cNvPr id="813" name="Flowchart: Connector 812">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3075" y="3337975"/>
                          <a:ext cx="119367" cy="146723"/>
                        </a:xfrm>
                        <a:prstGeom prst="flowChartConnector">
                          <a:avLst/>
                        </a:prstGeom>
                        <a:blipFill>
                          <a:blip r:embed="rId30"/>
                          <a:stretch>
                            <a:fillRect t="-18182" r="-66667"/>
                          </a:stretch>
                        </a:blipFill>
                        <a:ln>
                          <a:solidFill>
                            <a:schemeClr val="accent1">
                              <a:lumMod val="60000"/>
                              <a:lumOff val="40000"/>
                            </a:schemeClr>
                          </a:solidFill>
                        </a:ln>
                      </p:spPr>
                      <p:txBody>
                        <a:bodyPr/>
                        <a:lstStyle/>
                        <a:p>
                          <a:r>
                            <a:rPr lang="en-US">
                              <a:noFill/>
                            </a:rPr>
                            <a:t> </a:t>
                          </a:r>
                        </a:p>
                      </p:txBody>
                    </p:sp>
                  </mc:Fallback>
                </mc:AlternateContent>
                <p:cxnSp>
                  <p:nvCxnSpPr>
                    <p:cNvPr id="814" name="Straight Arrow Connector 813"/>
                    <p:cNvCxnSpPr>
                      <a:stCxn id="809" idx="6"/>
                      <a:endCxn id="825" idx="2"/>
                    </p:cNvCxnSpPr>
                    <p:nvPr/>
                  </p:nvCxnSpPr>
                  <p:spPr>
                    <a:xfrm flipV="1">
                      <a:off x="10132717" y="3490036"/>
                      <a:ext cx="129841" cy="8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5" name="Straight Arrow Connector 814"/>
                    <p:cNvCxnSpPr>
                      <a:stCxn id="808" idx="6"/>
                      <a:endCxn id="825" idx="2"/>
                    </p:cNvCxnSpPr>
                    <p:nvPr/>
                  </p:nvCxnSpPr>
                  <p:spPr>
                    <a:xfrm>
                      <a:off x="10133520" y="3237683"/>
                      <a:ext cx="129037" cy="252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6" name="Straight Arrow Connector 815"/>
                    <p:cNvCxnSpPr>
                      <a:stCxn id="808" idx="6"/>
                      <a:endCxn id="812" idx="2"/>
                    </p:cNvCxnSpPr>
                    <p:nvPr/>
                  </p:nvCxnSpPr>
                  <p:spPr>
                    <a:xfrm>
                      <a:off x="10133520" y="3237683"/>
                      <a:ext cx="129743" cy="6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7" name="Straight Arrow Connector 816"/>
                    <p:cNvCxnSpPr>
                      <a:stCxn id="813" idx="6"/>
                      <a:endCxn id="812" idx="2"/>
                    </p:cNvCxnSpPr>
                    <p:nvPr/>
                  </p:nvCxnSpPr>
                  <p:spPr>
                    <a:xfrm flipV="1">
                      <a:off x="10132442" y="3306543"/>
                      <a:ext cx="130821" cy="104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8" name="Straight Arrow Connector 817"/>
                    <p:cNvCxnSpPr>
                      <a:stCxn id="812" idx="6"/>
                      <a:endCxn id="827" idx="2"/>
                    </p:cNvCxnSpPr>
                    <p:nvPr/>
                  </p:nvCxnSpPr>
                  <p:spPr>
                    <a:xfrm flipV="1">
                      <a:off x="10382630" y="3306543"/>
                      <a:ext cx="43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9" name="Straight Arrow Connector 818"/>
                    <p:cNvCxnSpPr>
                      <a:stCxn id="810" idx="6"/>
                      <a:endCxn id="820" idx="2"/>
                    </p:cNvCxnSpPr>
                    <p:nvPr/>
                  </p:nvCxnSpPr>
                  <p:spPr>
                    <a:xfrm flipV="1">
                      <a:off x="10132717" y="3307711"/>
                      <a:ext cx="502112" cy="439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0" name="Flowchart: Connector 819">
                      <a:extLst>
                        <a:ext uri="{FF2B5EF4-FFF2-40B4-BE49-F238E27FC236}">
                          <a16:creationId xmlns:a16="http://schemas.microsoft.com/office/drawing/2014/main" id="{18A5EAEF-4C80-4517-9DE8-3A2511C1DAE0}"/>
                        </a:ext>
                      </a:extLst>
                    </p:cNvPr>
                    <p:cNvSpPr/>
                    <p:nvPr/>
                  </p:nvSpPr>
                  <p:spPr>
                    <a:xfrm>
                      <a:off x="10634828" y="323434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821" name="Flowchart: Connector 820">
                      <a:extLst>
                        <a:ext uri="{FF2B5EF4-FFF2-40B4-BE49-F238E27FC236}">
                          <a16:creationId xmlns:a16="http://schemas.microsoft.com/office/drawing/2014/main" id="{18A5EAEF-4C80-4517-9DE8-3A2511C1DAE0}"/>
                        </a:ext>
                      </a:extLst>
                    </p:cNvPr>
                    <p:cNvSpPr/>
                    <p:nvPr/>
                  </p:nvSpPr>
                  <p:spPr>
                    <a:xfrm>
                      <a:off x="10263111"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822" name="Straight Arrow Connector 821"/>
                    <p:cNvCxnSpPr>
                      <a:stCxn id="811" idx="6"/>
                      <a:endCxn id="821" idx="2"/>
                    </p:cNvCxnSpPr>
                    <p:nvPr/>
                  </p:nvCxnSpPr>
                  <p:spPr>
                    <a:xfrm flipV="1">
                      <a:off x="10132717" y="3843347"/>
                      <a:ext cx="130394" cy="74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3" name="Straight Arrow Connector 822"/>
                    <p:cNvCxnSpPr>
                      <a:stCxn id="813" idx="6"/>
                      <a:endCxn id="821" idx="2"/>
                    </p:cNvCxnSpPr>
                    <p:nvPr/>
                  </p:nvCxnSpPr>
                  <p:spPr>
                    <a:xfrm>
                      <a:off x="10132442" y="3411337"/>
                      <a:ext cx="130669" cy="43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4" name="Flowchart: Connector 823">
                      <a:extLst>
                        <a:ext uri="{FF2B5EF4-FFF2-40B4-BE49-F238E27FC236}">
                          <a16:creationId xmlns:a16="http://schemas.microsoft.com/office/drawing/2014/main" id="{18A5EAEF-4C80-4517-9DE8-3A2511C1DAE0}"/>
                        </a:ext>
                      </a:extLst>
                    </p:cNvPr>
                    <p:cNvSpPr/>
                    <p:nvPr/>
                  </p:nvSpPr>
                  <p:spPr>
                    <a:xfrm>
                      <a:off x="10422090"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825" name="Flowchart: Connector 824">
                      <a:extLst>
                        <a:ext uri="{FF2B5EF4-FFF2-40B4-BE49-F238E27FC236}">
                          <a16:creationId xmlns:a16="http://schemas.microsoft.com/office/drawing/2014/main" id="{18A5EAEF-4C80-4517-9DE8-3A2511C1DAE0}"/>
                        </a:ext>
                      </a:extLst>
                    </p:cNvPr>
                    <p:cNvSpPr/>
                    <p:nvPr/>
                  </p:nvSpPr>
                  <p:spPr>
                    <a:xfrm>
                      <a:off x="10262557" y="3416674"/>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826" name="Straight Arrow Connector 825"/>
                    <p:cNvCxnSpPr>
                      <a:stCxn id="821" idx="6"/>
                      <a:endCxn id="824" idx="2"/>
                    </p:cNvCxnSpPr>
                    <p:nvPr/>
                  </p:nvCxnSpPr>
                  <p:spPr>
                    <a:xfrm>
                      <a:off x="10382478" y="3843347"/>
                      <a:ext cx="396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7" name="Flowchart: Connector 826">
                      <a:extLst>
                        <a:ext uri="{FF2B5EF4-FFF2-40B4-BE49-F238E27FC236}">
                          <a16:creationId xmlns:a16="http://schemas.microsoft.com/office/drawing/2014/main" id="{18A5EAEF-4C80-4517-9DE8-3A2511C1DAE0}"/>
                        </a:ext>
                      </a:extLst>
                    </p:cNvPr>
                    <p:cNvSpPr/>
                    <p:nvPr/>
                  </p:nvSpPr>
                  <p:spPr>
                    <a:xfrm>
                      <a:off x="10426314"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28" name="Straight Arrow Connector 827"/>
                    <p:cNvCxnSpPr>
                      <a:stCxn id="827" idx="6"/>
                      <a:endCxn id="820" idx="2"/>
                    </p:cNvCxnSpPr>
                    <p:nvPr/>
                  </p:nvCxnSpPr>
                  <p:spPr>
                    <a:xfrm>
                      <a:off x="10545681" y="3306543"/>
                      <a:ext cx="89147" cy="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9" name="Straight Arrow Connector 828"/>
                    <p:cNvCxnSpPr>
                      <a:stCxn id="827" idx="6"/>
                      <a:endCxn id="830" idx="2"/>
                    </p:cNvCxnSpPr>
                    <p:nvPr/>
                  </p:nvCxnSpPr>
                  <p:spPr>
                    <a:xfrm>
                      <a:off x="10545681" y="3306543"/>
                      <a:ext cx="278231" cy="448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0" name="Flowchart: Connector 829">
                      <a:extLst>
                        <a:ext uri="{FF2B5EF4-FFF2-40B4-BE49-F238E27FC236}">
                          <a16:creationId xmlns:a16="http://schemas.microsoft.com/office/drawing/2014/main" id="{18A5EAEF-4C80-4517-9DE8-3A2511C1DAE0}"/>
                        </a:ext>
                      </a:extLst>
                    </p:cNvPr>
                    <p:cNvSpPr/>
                    <p:nvPr/>
                  </p:nvSpPr>
                  <p:spPr>
                    <a:xfrm>
                      <a:off x="10823912" y="368130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31" name="Straight Arrow Connector 830"/>
                    <p:cNvCxnSpPr>
                      <a:stCxn id="824" idx="6"/>
                      <a:endCxn id="830" idx="2"/>
                    </p:cNvCxnSpPr>
                    <p:nvPr/>
                  </p:nvCxnSpPr>
                  <p:spPr>
                    <a:xfrm flipV="1">
                      <a:off x="10541457" y="3754671"/>
                      <a:ext cx="282455" cy="88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2" name="Straight Arrow Connector 831"/>
                    <p:cNvCxnSpPr>
                      <a:stCxn id="825" idx="6"/>
                      <a:endCxn id="833" idx="2"/>
                    </p:cNvCxnSpPr>
                    <p:nvPr/>
                  </p:nvCxnSpPr>
                  <p:spPr>
                    <a:xfrm flipV="1">
                      <a:off x="10381925" y="3399233"/>
                      <a:ext cx="433482" cy="90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3" name="Flowchart: Connector 832">
                      <a:extLst>
                        <a:ext uri="{FF2B5EF4-FFF2-40B4-BE49-F238E27FC236}">
                          <a16:creationId xmlns:a16="http://schemas.microsoft.com/office/drawing/2014/main" id="{18A5EAEF-4C80-4517-9DE8-3A2511C1DAE0}"/>
                        </a:ext>
                      </a:extLst>
                    </p:cNvPr>
                    <p:cNvSpPr/>
                    <p:nvPr/>
                  </p:nvSpPr>
                  <p:spPr>
                    <a:xfrm>
                      <a:off x="10815407" y="332587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34" name="Straight Arrow Connector 833"/>
                    <p:cNvCxnSpPr>
                      <a:stCxn id="820" idx="6"/>
                      <a:endCxn id="833" idx="2"/>
                    </p:cNvCxnSpPr>
                    <p:nvPr/>
                  </p:nvCxnSpPr>
                  <p:spPr>
                    <a:xfrm>
                      <a:off x="10754196" y="3307711"/>
                      <a:ext cx="61211" cy="91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5" name="Straight Arrow Connector 834"/>
                    <p:cNvCxnSpPr>
                      <a:stCxn id="833" idx="6"/>
                      <a:endCxn id="840" idx="2"/>
                    </p:cNvCxnSpPr>
                    <p:nvPr/>
                  </p:nvCxnSpPr>
                  <p:spPr>
                    <a:xfrm>
                      <a:off x="10934774" y="3399233"/>
                      <a:ext cx="71530" cy="516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36" name="Straight Arrow Connector 835"/>
                    <p:cNvCxnSpPr>
                      <a:stCxn id="830" idx="6"/>
                      <a:endCxn id="841" idx="2"/>
                    </p:cNvCxnSpPr>
                    <p:nvPr/>
                  </p:nvCxnSpPr>
                  <p:spPr>
                    <a:xfrm flipV="1">
                      <a:off x="10943279" y="3666345"/>
                      <a:ext cx="63025" cy="88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837" name="Flowchart: Connector 836">
                          <a:extLst>
                            <a:ext uri="{FF2B5EF4-FFF2-40B4-BE49-F238E27FC236}">
                              <a16:creationId xmlns:a16="http://schemas.microsoft.com/office/drawing/2014/main" id="{18A5EAEF-4C80-4517-9DE8-3A2511C1DAE0}"/>
                            </a:ext>
                          </a:extLst>
                        </p:cNvPr>
                        <p:cNvSpPr/>
                        <p:nvPr/>
                      </p:nvSpPr>
                      <p:spPr>
                        <a:xfrm>
                          <a:off x="10823912" y="350359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 i="1" dirty="0" smtClean="0">
                                    <a:solidFill>
                                      <a:schemeClr val="tx1"/>
                                    </a:solidFill>
                                    <a:latin typeface="Cambria Math" panose="02040503050406030204" pitchFamily="18" charset="0"/>
                                    <a:ea typeface="Cambria Math" panose="02040503050406030204" pitchFamily="18" charset="0"/>
                                  </a:rPr>
                                  <m:t>∆</m:t>
                                </m:r>
                                <m:r>
                                  <a:rPr lang="en-US" sz="400" i="1" dirty="0" smtClean="0">
                                    <a:solidFill>
                                      <a:schemeClr val="tx1"/>
                                    </a:solidFill>
                                    <a:latin typeface="Cambria Math" panose="02040503050406030204" pitchFamily="18" charset="0"/>
                                    <a:ea typeface="Cambria Math" panose="02040503050406030204" pitchFamily="18" charset="0"/>
                                  </a:rPr>
                                  <m:t>𝑡</m:t>
                                </m:r>
                              </m:oMath>
                            </m:oMathPara>
                          </a14:m>
                          <a:endParaRPr lang="en-IN" sz="600" b="1" baseline="-25000" dirty="0">
                            <a:solidFill>
                              <a:schemeClr val="tx1"/>
                            </a:solidFill>
                          </a:endParaRPr>
                        </a:p>
                      </p:txBody>
                    </p:sp>
                  </mc:Choice>
                  <mc:Fallback>
                    <p:sp>
                      <p:nvSpPr>
                        <p:cNvPr id="837" name="Flowchart: Connector 836">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823912" y="3503590"/>
                          <a:ext cx="119367" cy="146723"/>
                        </a:xfrm>
                        <a:prstGeom prst="flowChartConnector">
                          <a:avLst/>
                        </a:prstGeom>
                        <a:blipFill>
                          <a:blip r:embed="rId31"/>
                          <a:stretch>
                            <a:fillRect l="-14286"/>
                          </a:stretch>
                        </a:blipFill>
                        <a:ln>
                          <a:solidFill>
                            <a:schemeClr val="accent1">
                              <a:lumMod val="60000"/>
                              <a:lumOff val="40000"/>
                            </a:schemeClr>
                          </a:solidFill>
                        </a:ln>
                      </p:spPr>
                      <p:txBody>
                        <a:bodyPr/>
                        <a:lstStyle/>
                        <a:p>
                          <a:r>
                            <a:rPr lang="en-US">
                              <a:noFill/>
                            </a:rPr>
                            <a:t> </a:t>
                          </a:r>
                        </a:p>
                      </p:txBody>
                    </p:sp>
                  </mc:Fallback>
                </mc:AlternateContent>
                <p:cxnSp>
                  <p:nvCxnSpPr>
                    <p:cNvPr id="838" name="Straight Arrow Connector 837"/>
                    <p:cNvCxnSpPr>
                      <a:stCxn id="837" idx="6"/>
                      <a:endCxn id="840" idx="2"/>
                    </p:cNvCxnSpPr>
                    <p:nvPr/>
                  </p:nvCxnSpPr>
                  <p:spPr>
                    <a:xfrm flipV="1">
                      <a:off x="10943279" y="3450858"/>
                      <a:ext cx="63025" cy="126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39" name="Straight Arrow Connector 838"/>
                    <p:cNvCxnSpPr>
                      <a:stCxn id="837" idx="6"/>
                      <a:endCxn id="841" idx="2"/>
                    </p:cNvCxnSpPr>
                    <p:nvPr/>
                  </p:nvCxnSpPr>
                  <p:spPr>
                    <a:xfrm>
                      <a:off x="10943279" y="3576952"/>
                      <a:ext cx="63025" cy="89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40" name="Flowchart: Connector 839">
                      <a:extLst>
                        <a:ext uri="{FF2B5EF4-FFF2-40B4-BE49-F238E27FC236}">
                          <a16:creationId xmlns:a16="http://schemas.microsoft.com/office/drawing/2014/main" id="{18A5EAEF-4C80-4517-9DE8-3A2511C1DAE0}"/>
                        </a:ext>
                      </a:extLst>
                    </p:cNvPr>
                    <p:cNvSpPr/>
                    <p:nvPr/>
                  </p:nvSpPr>
                  <p:spPr>
                    <a:xfrm>
                      <a:off x="11006304" y="3377496"/>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841" name="Flowchart: Connector 840">
                      <a:extLst>
                        <a:ext uri="{FF2B5EF4-FFF2-40B4-BE49-F238E27FC236}">
                          <a16:creationId xmlns:a16="http://schemas.microsoft.com/office/drawing/2014/main" id="{18A5EAEF-4C80-4517-9DE8-3A2511C1DAE0}"/>
                        </a:ext>
                      </a:extLst>
                    </p:cNvPr>
                    <p:cNvSpPr/>
                    <p:nvPr/>
                  </p:nvSpPr>
                  <p:spPr>
                    <a:xfrm>
                      <a:off x="11006304" y="3592983"/>
                      <a:ext cx="119367" cy="146723"/>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842" name="Flowchart: Connector 841">
                      <a:extLst>
                        <a:ext uri="{FF2B5EF4-FFF2-40B4-BE49-F238E27FC236}">
                          <a16:creationId xmlns:a16="http://schemas.microsoft.com/office/drawing/2014/main" id="{18A5EAEF-4C80-4517-9DE8-3A2511C1DAE0}"/>
                        </a:ext>
                      </a:extLst>
                    </p:cNvPr>
                    <p:cNvSpPr/>
                    <p:nvPr/>
                  </p:nvSpPr>
                  <p:spPr>
                    <a:xfrm>
                      <a:off x="11261643" y="3371273"/>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43" name="Straight Arrow Connector 842"/>
                    <p:cNvCxnSpPr>
                      <a:stCxn id="840" idx="6"/>
                      <a:endCxn id="842" idx="2"/>
                    </p:cNvCxnSpPr>
                    <p:nvPr/>
                  </p:nvCxnSpPr>
                  <p:spPr>
                    <a:xfrm flipV="1">
                      <a:off x="11125671" y="3444635"/>
                      <a:ext cx="135971" cy="6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44" name="Straight Arrow Connector 843"/>
                    <p:cNvCxnSpPr>
                      <a:stCxn id="808" idx="6"/>
                      <a:endCxn id="842" idx="2"/>
                    </p:cNvCxnSpPr>
                    <p:nvPr/>
                  </p:nvCxnSpPr>
                  <p:spPr>
                    <a:xfrm>
                      <a:off x="10133520" y="3237683"/>
                      <a:ext cx="1128123" cy="2069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45" name="Flowchart: Connector 844">
                      <a:extLst>
                        <a:ext uri="{FF2B5EF4-FFF2-40B4-BE49-F238E27FC236}">
                          <a16:creationId xmlns:a16="http://schemas.microsoft.com/office/drawing/2014/main" id="{18A5EAEF-4C80-4517-9DE8-3A2511C1DAE0}"/>
                        </a:ext>
                      </a:extLst>
                    </p:cNvPr>
                    <p:cNvSpPr/>
                    <p:nvPr/>
                  </p:nvSpPr>
                  <p:spPr>
                    <a:xfrm>
                      <a:off x="11261643" y="3535137"/>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846" name="Straight Arrow Connector 845"/>
                    <p:cNvCxnSpPr>
                      <a:stCxn id="841" idx="6"/>
                      <a:endCxn id="845" idx="2"/>
                    </p:cNvCxnSpPr>
                    <p:nvPr/>
                  </p:nvCxnSpPr>
                  <p:spPr>
                    <a:xfrm flipV="1">
                      <a:off x="11125671" y="3608499"/>
                      <a:ext cx="135971" cy="578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47" name="Straight Arrow Connector 846"/>
                    <p:cNvCxnSpPr>
                      <a:stCxn id="813" idx="6"/>
                      <a:endCxn id="845" idx="2"/>
                    </p:cNvCxnSpPr>
                    <p:nvPr/>
                  </p:nvCxnSpPr>
                  <p:spPr>
                    <a:xfrm>
                      <a:off x="10132442" y="3411337"/>
                      <a:ext cx="1129200" cy="1971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48" name="Straight Arrow Connector 847"/>
                    <p:cNvCxnSpPr>
                      <a:endCxn id="808" idx="2"/>
                    </p:cNvCxnSpPr>
                    <p:nvPr/>
                  </p:nvCxnSpPr>
                  <p:spPr>
                    <a:xfrm flipV="1">
                      <a:off x="9834475" y="3237683"/>
                      <a:ext cx="179678" cy="29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9" name="Straight Arrow Connector 848"/>
                    <p:cNvCxnSpPr>
                      <a:endCxn id="813" idx="2"/>
                    </p:cNvCxnSpPr>
                    <p:nvPr/>
                  </p:nvCxnSpPr>
                  <p:spPr>
                    <a:xfrm flipV="1">
                      <a:off x="9834475" y="3411337"/>
                      <a:ext cx="178600" cy="1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0" name="Straight Arrow Connector 849"/>
                    <p:cNvCxnSpPr>
                      <a:stCxn id="842" idx="6"/>
                    </p:cNvCxnSpPr>
                    <p:nvPr/>
                  </p:nvCxnSpPr>
                  <p:spPr>
                    <a:xfrm>
                      <a:off x="11381010" y="3444635"/>
                      <a:ext cx="99385" cy="8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1" name="Straight Arrow Connector 850"/>
                    <p:cNvCxnSpPr>
                      <a:stCxn id="845" idx="6"/>
                    </p:cNvCxnSpPr>
                    <p:nvPr/>
                  </p:nvCxnSpPr>
                  <p:spPr>
                    <a:xfrm flipV="1">
                      <a:off x="11381010" y="3512689"/>
                      <a:ext cx="106334" cy="9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2" name="Straight Arrow Connector 851"/>
                    <p:cNvCxnSpPr/>
                    <p:nvPr/>
                  </p:nvCxnSpPr>
                  <p:spPr>
                    <a:xfrm flipV="1">
                      <a:off x="9476233" y="3529795"/>
                      <a:ext cx="358242" cy="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3" name="Straight Arrow Connector 852"/>
                    <p:cNvCxnSpPr/>
                    <p:nvPr/>
                  </p:nvCxnSpPr>
                  <p:spPr>
                    <a:xfrm>
                      <a:off x="11480395" y="3529795"/>
                      <a:ext cx="282418" cy="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54" name="Flowchart: Connector 853">
                          <a:extLst>
                            <a:ext uri="{FF2B5EF4-FFF2-40B4-BE49-F238E27FC236}">
                              <a16:creationId xmlns:a16="http://schemas.microsoft.com/office/drawing/2014/main" id="{18A5EAEF-4C80-4517-9DE8-3A2511C1DAE0}"/>
                            </a:ext>
                          </a:extLst>
                        </p:cNvPr>
                        <p:cNvSpPr/>
                        <p:nvPr/>
                      </p:nvSpPr>
                      <p:spPr>
                        <a:xfrm>
                          <a:off x="10553004" y="3926755"/>
                          <a:ext cx="119367" cy="123637"/>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700" i="1" dirty="0" smtClean="0">
                                    <a:solidFill>
                                      <a:schemeClr val="bg1"/>
                                    </a:solidFill>
                                    <a:latin typeface="Cambria Math" panose="02040503050406030204" pitchFamily="18" charset="0"/>
                                  </a:rPr>
                                  <m:t>𝑢</m:t>
                                </m:r>
                                <m:r>
                                  <a:rPr lang="en-US" sz="700" i="1" baseline="-25000" dirty="0">
                                    <a:solidFill>
                                      <a:schemeClr val="bg1"/>
                                    </a:solidFill>
                                    <a:latin typeface="Cambria Math" panose="02040503050406030204" pitchFamily="18" charset="0"/>
                                  </a:rPr>
                                  <m:t>𝑡</m:t>
                                </m:r>
                              </m:oMath>
                            </m:oMathPara>
                          </a14:m>
                          <a:endParaRPr lang="en-IN" sz="700" b="1" dirty="0">
                            <a:solidFill>
                              <a:schemeClr val="bg1"/>
                            </a:solidFill>
                          </a:endParaRPr>
                        </a:p>
                      </p:txBody>
                    </p:sp>
                  </mc:Choice>
                  <mc:Fallback>
                    <p:sp>
                      <p:nvSpPr>
                        <p:cNvPr id="854" name="Flowchart: Connector 853">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553004" y="3926755"/>
                          <a:ext cx="119367" cy="123637"/>
                        </a:xfrm>
                        <a:prstGeom prst="flowChartConnector">
                          <a:avLst/>
                        </a:prstGeom>
                        <a:blipFill>
                          <a:blip r:embed="rId32"/>
                          <a:stretch>
                            <a:fillRect l="-33333" r="-6667" b="-16667"/>
                          </a:stretch>
                        </a:blipFill>
                        <a:ln>
                          <a:solidFill>
                            <a:schemeClr val="accent1">
                              <a:lumMod val="60000"/>
                              <a:lumOff val="40000"/>
                            </a:schemeClr>
                          </a:solidFill>
                        </a:ln>
                      </p:spPr>
                      <p:txBody>
                        <a:bodyPr/>
                        <a:lstStyle/>
                        <a:p>
                          <a:r>
                            <a:rPr lang="en-US">
                              <a:noFill/>
                            </a:rPr>
                            <a:t> </a:t>
                          </a:r>
                        </a:p>
                      </p:txBody>
                    </p:sp>
                  </mc:Fallback>
                </mc:AlternateContent>
                <p:cxnSp>
                  <p:nvCxnSpPr>
                    <p:cNvPr id="855" name="Straight Arrow Connector 854"/>
                    <p:cNvCxnSpPr>
                      <a:stCxn id="854" idx="0"/>
                      <a:endCxn id="833" idx="2"/>
                    </p:cNvCxnSpPr>
                    <p:nvPr/>
                  </p:nvCxnSpPr>
                  <p:spPr>
                    <a:xfrm flipV="1">
                      <a:off x="10612688" y="3399233"/>
                      <a:ext cx="202719" cy="52752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6" name="Straight Arrow Connector 855"/>
                    <p:cNvCxnSpPr>
                      <a:endCxn id="854" idx="4"/>
                    </p:cNvCxnSpPr>
                    <p:nvPr/>
                  </p:nvCxnSpPr>
                  <p:spPr>
                    <a:xfrm flipV="1">
                      <a:off x="10612687" y="4050392"/>
                      <a:ext cx="1" cy="48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08" name="Group 707"/>
                  <p:cNvGrpSpPr/>
                  <p:nvPr/>
                </p:nvGrpSpPr>
                <p:grpSpPr>
                  <a:xfrm>
                    <a:off x="8361597" y="3008221"/>
                    <a:ext cx="1473065" cy="1112088"/>
                    <a:chOff x="9476233" y="3164321"/>
                    <a:chExt cx="2286580" cy="1370236"/>
                  </a:xfrm>
                </p:grpSpPr>
                <mc:AlternateContent xmlns:mc="http://schemas.openxmlformats.org/markup-compatibility/2006">
                  <mc:Choice xmlns:a14="http://schemas.microsoft.com/office/drawing/2010/main" Requires="a14">
                    <p:sp>
                      <p:nvSpPr>
                        <p:cNvPr id="759" name="Flowchart: Connector 758">
                          <a:extLst>
                            <a:ext uri="{FF2B5EF4-FFF2-40B4-BE49-F238E27FC236}">
                              <a16:creationId xmlns:a16="http://schemas.microsoft.com/office/drawing/2014/main" id="{5E4F9CDB-DA78-460D-9879-965CF9C53E94}"/>
                            </a:ext>
                          </a:extLst>
                        </p:cNvPr>
                        <p:cNvSpPr/>
                        <p:nvPr/>
                      </p:nvSpPr>
                      <p:spPr>
                        <a:xfrm>
                          <a:off x="10014153" y="316432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500" i="1" dirty="0" smtClean="0">
                                    <a:solidFill>
                                      <a:schemeClr val="tx1"/>
                                    </a:solidFill>
                                    <a:latin typeface="Cambria Math" panose="02040503050406030204" pitchFamily="18" charset="0"/>
                                  </a:rPr>
                                  <m:t> </m:t>
                                </m:r>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i="1" dirty="0">
                                        <a:solidFill>
                                          <a:schemeClr val="tx1"/>
                                        </a:solidFill>
                                        <a:latin typeface="Cambria Math" panose="02040503050406030204" pitchFamily="18" charset="0"/>
                                      </a:rPr>
                                      <m:t>0,</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a:p>
                        <a:p>
                          <a:pPr algn="ctr"/>
                          <a:endParaRPr lang="en-IN" sz="1600" dirty="0"/>
                        </a:p>
                      </p:txBody>
                    </p:sp>
                  </mc:Choice>
                  <mc:Fallback>
                    <p:sp>
                      <p:nvSpPr>
                        <p:cNvPr id="759" name="Flowchart: Connector 758">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4153" y="3164321"/>
                          <a:ext cx="119367" cy="146723"/>
                        </a:xfrm>
                        <a:prstGeom prst="flowChartConnector">
                          <a:avLst/>
                        </a:prstGeom>
                        <a:blipFill>
                          <a:blip r:embed="rId28"/>
                          <a:stretch>
                            <a:fillRect r="-80000"/>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0" name="Flowchart: Connector 759">
                          <a:extLst>
                            <a:ext uri="{FF2B5EF4-FFF2-40B4-BE49-F238E27FC236}">
                              <a16:creationId xmlns:a16="http://schemas.microsoft.com/office/drawing/2014/main" id="{9CA6EB65-1364-4D18-A073-320146B9B272}"/>
                            </a:ext>
                          </a:extLst>
                        </p:cNvPr>
                        <p:cNvSpPr/>
                        <p:nvPr/>
                      </p:nvSpPr>
                      <p:spPr>
                        <a:xfrm>
                          <a:off x="10013349" y="350259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bg1"/>
                                    </a:solidFill>
                                    <a:latin typeface="Cambria Math" panose="02040503050406030204" pitchFamily="18" charset="0"/>
                                  </a:rPr>
                                  <m:t> </m:t>
                                </m:r>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0</m:t>
                                    </m:r>
                                  </m:sub>
                                </m:sSub>
                              </m:oMath>
                            </m:oMathPara>
                          </a14:m>
                          <a:endParaRPr lang="en-IN" sz="1000" dirty="0">
                            <a:solidFill>
                              <a:schemeClr val="bg1"/>
                            </a:solidFill>
                          </a:endParaRPr>
                        </a:p>
                      </p:txBody>
                    </p:sp>
                  </mc:Choice>
                  <mc:Fallback>
                    <p:sp>
                      <p:nvSpPr>
                        <p:cNvPr id="760" name="Flowchart: Connector 759">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502599"/>
                          <a:ext cx="119367" cy="146723"/>
                        </a:xfrm>
                        <a:prstGeom prst="flowChartConnector">
                          <a:avLst/>
                        </a:prstGeom>
                        <a:blipFill>
                          <a:blip r:embed="rId7"/>
                          <a:stretch>
                            <a:fillRect l="-13333" r="-13333"/>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1" name="Flowchart: Connector 760">
                          <a:extLst>
                            <a:ext uri="{FF2B5EF4-FFF2-40B4-BE49-F238E27FC236}">
                              <a16:creationId xmlns:a16="http://schemas.microsoft.com/office/drawing/2014/main" id="{9CA6EB65-1364-4D18-A073-320146B9B272}"/>
                            </a:ext>
                          </a:extLst>
                        </p:cNvPr>
                        <p:cNvSpPr/>
                        <p:nvPr/>
                      </p:nvSpPr>
                      <p:spPr>
                        <a:xfrm>
                          <a:off x="10013349" y="367353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p:sp>
                      <p:nvSpPr>
                        <p:cNvPr id="761" name="Flowchart: Connector 760">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673530"/>
                          <a:ext cx="119367" cy="146723"/>
                        </a:xfrm>
                        <a:prstGeom prst="flowChartConnector">
                          <a:avLst/>
                        </a:prstGeom>
                        <a:blipFill>
                          <a:blip r:embed="rId29"/>
                          <a:stretch>
                            <a:fillRect l="-13333" r="-13333"/>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2" name="Flowchart: Connector 761">
                          <a:extLst>
                            <a:ext uri="{FF2B5EF4-FFF2-40B4-BE49-F238E27FC236}">
                              <a16:creationId xmlns:a16="http://schemas.microsoft.com/office/drawing/2014/main" id="{9CA6EB65-1364-4D18-A073-320146B9B272}"/>
                            </a:ext>
                          </a:extLst>
                        </p:cNvPr>
                        <p:cNvSpPr/>
                        <p:nvPr/>
                      </p:nvSpPr>
                      <p:spPr>
                        <a:xfrm>
                          <a:off x="10013349" y="384446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p:sp>
                      <p:nvSpPr>
                        <p:cNvPr id="762" name="Flowchart: Connector 761">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844461"/>
                          <a:ext cx="119367" cy="146723"/>
                        </a:xfrm>
                        <a:prstGeom prst="flowChartConnector">
                          <a:avLst/>
                        </a:prstGeom>
                        <a:blipFill>
                          <a:blip r:embed="rId9"/>
                          <a:stretch>
                            <a:fillRect l="-13333" r="-13333"/>
                          </a:stretch>
                        </a:blipFill>
                        <a:ln>
                          <a:solidFill>
                            <a:schemeClr val="accent1">
                              <a:lumMod val="60000"/>
                              <a:lumOff val="40000"/>
                            </a:schemeClr>
                          </a:solidFill>
                        </a:ln>
                      </p:spPr>
                      <p:txBody>
                        <a:bodyPr/>
                        <a:lstStyle/>
                        <a:p>
                          <a:r>
                            <a:rPr lang="en-US">
                              <a:noFill/>
                            </a:rPr>
                            <a:t> </a:t>
                          </a:r>
                        </a:p>
                      </p:txBody>
                    </p:sp>
                  </mc:Fallback>
                </mc:AlternateContent>
                <p:sp>
                  <p:nvSpPr>
                    <p:cNvPr id="763" name="Flowchart: Connector 762">
                      <a:extLst>
                        <a:ext uri="{FF2B5EF4-FFF2-40B4-BE49-F238E27FC236}">
                          <a16:creationId xmlns:a16="http://schemas.microsoft.com/office/drawing/2014/main" id="{18A5EAEF-4C80-4517-9DE8-3A2511C1DAE0}"/>
                        </a:ext>
                      </a:extLst>
                    </p:cNvPr>
                    <p:cNvSpPr/>
                    <p:nvPr/>
                  </p:nvSpPr>
                  <p:spPr>
                    <a:xfrm>
                      <a:off x="10263263"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mc:Choice xmlns:a14="http://schemas.microsoft.com/office/drawing/2010/main" Requires="a14">
                    <p:sp>
                      <p:nvSpPr>
                        <p:cNvPr id="764" name="Flowchart: Connector 763">
                          <a:extLst>
                            <a:ext uri="{FF2B5EF4-FFF2-40B4-BE49-F238E27FC236}">
                              <a16:creationId xmlns:a16="http://schemas.microsoft.com/office/drawing/2014/main" id="{5E4F9CDB-DA78-460D-9879-965CF9C53E94}"/>
                            </a:ext>
                          </a:extLst>
                        </p:cNvPr>
                        <p:cNvSpPr/>
                        <p:nvPr/>
                      </p:nvSpPr>
                      <p:spPr>
                        <a:xfrm>
                          <a:off x="10013075" y="333797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b="0" i="1" dirty="0" smtClean="0">
                                        <a:solidFill>
                                          <a:schemeClr val="tx1"/>
                                        </a:solidFill>
                                        <a:latin typeface="Cambria Math" panose="02040503050406030204" pitchFamily="18" charset="0"/>
                                      </a:rPr>
                                      <m:t>1</m:t>
                                    </m:r>
                                    <m:r>
                                      <a:rPr lang="en-US" sz="500" i="1" dirty="0">
                                        <a:solidFill>
                                          <a:schemeClr val="tx1"/>
                                        </a:solidFill>
                                        <a:latin typeface="Cambria Math" panose="02040503050406030204" pitchFamily="18" charset="0"/>
                                      </a:rPr>
                                      <m:t>,</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smtClean="0"/>
                        </a:p>
                        <a:p>
                          <a:pPr algn="ctr"/>
                          <a:endParaRPr lang="en-IN" sz="1600" b="1" dirty="0"/>
                        </a:p>
                        <a:p>
                          <a:pPr algn="ctr"/>
                          <a:endParaRPr lang="en-IN" sz="1600" dirty="0"/>
                        </a:p>
                      </p:txBody>
                    </p:sp>
                  </mc:Choice>
                  <mc:Fallback>
                    <p:sp>
                      <p:nvSpPr>
                        <p:cNvPr id="764" name="Flowchart: Connector 763">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3075" y="3337975"/>
                          <a:ext cx="119367" cy="146723"/>
                        </a:xfrm>
                        <a:prstGeom prst="flowChartConnector">
                          <a:avLst/>
                        </a:prstGeom>
                        <a:blipFill>
                          <a:blip r:embed="rId30"/>
                          <a:stretch>
                            <a:fillRect t="-18182" r="-66667"/>
                          </a:stretch>
                        </a:blipFill>
                        <a:ln>
                          <a:solidFill>
                            <a:schemeClr val="accent1">
                              <a:lumMod val="60000"/>
                              <a:lumOff val="40000"/>
                            </a:schemeClr>
                          </a:solidFill>
                        </a:ln>
                      </p:spPr>
                      <p:txBody>
                        <a:bodyPr/>
                        <a:lstStyle/>
                        <a:p>
                          <a:r>
                            <a:rPr lang="en-US">
                              <a:noFill/>
                            </a:rPr>
                            <a:t> </a:t>
                          </a:r>
                        </a:p>
                      </p:txBody>
                    </p:sp>
                  </mc:Fallback>
                </mc:AlternateContent>
                <p:cxnSp>
                  <p:nvCxnSpPr>
                    <p:cNvPr id="765" name="Straight Arrow Connector 764"/>
                    <p:cNvCxnSpPr>
                      <a:stCxn id="760" idx="6"/>
                      <a:endCxn id="776" idx="2"/>
                    </p:cNvCxnSpPr>
                    <p:nvPr/>
                  </p:nvCxnSpPr>
                  <p:spPr>
                    <a:xfrm flipV="1">
                      <a:off x="10132717" y="3490036"/>
                      <a:ext cx="129841" cy="8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6" name="Straight Arrow Connector 765"/>
                    <p:cNvCxnSpPr>
                      <a:stCxn id="759" idx="6"/>
                      <a:endCxn id="776" idx="2"/>
                    </p:cNvCxnSpPr>
                    <p:nvPr/>
                  </p:nvCxnSpPr>
                  <p:spPr>
                    <a:xfrm>
                      <a:off x="10133520" y="3237683"/>
                      <a:ext cx="129037" cy="252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7" name="Straight Arrow Connector 766"/>
                    <p:cNvCxnSpPr>
                      <a:stCxn id="759" idx="6"/>
                      <a:endCxn id="763" idx="2"/>
                    </p:cNvCxnSpPr>
                    <p:nvPr/>
                  </p:nvCxnSpPr>
                  <p:spPr>
                    <a:xfrm>
                      <a:off x="10133520" y="3237683"/>
                      <a:ext cx="129743" cy="6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8" name="Straight Arrow Connector 767"/>
                    <p:cNvCxnSpPr>
                      <a:stCxn id="764" idx="6"/>
                      <a:endCxn id="763" idx="2"/>
                    </p:cNvCxnSpPr>
                    <p:nvPr/>
                  </p:nvCxnSpPr>
                  <p:spPr>
                    <a:xfrm flipV="1">
                      <a:off x="10132442" y="3306543"/>
                      <a:ext cx="130821" cy="104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p:cNvCxnSpPr>
                      <a:stCxn id="763" idx="6"/>
                      <a:endCxn id="778" idx="2"/>
                    </p:cNvCxnSpPr>
                    <p:nvPr/>
                  </p:nvCxnSpPr>
                  <p:spPr>
                    <a:xfrm flipV="1">
                      <a:off x="10382630" y="3306543"/>
                      <a:ext cx="43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0" name="Straight Arrow Connector 769"/>
                    <p:cNvCxnSpPr>
                      <a:stCxn id="761" idx="6"/>
                      <a:endCxn id="771" idx="2"/>
                    </p:cNvCxnSpPr>
                    <p:nvPr/>
                  </p:nvCxnSpPr>
                  <p:spPr>
                    <a:xfrm flipV="1">
                      <a:off x="10132717" y="3307711"/>
                      <a:ext cx="502112" cy="439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1" name="Flowchart: Connector 770">
                      <a:extLst>
                        <a:ext uri="{FF2B5EF4-FFF2-40B4-BE49-F238E27FC236}">
                          <a16:creationId xmlns:a16="http://schemas.microsoft.com/office/drawing/2014/main" id="{18A5EAEF-4C80-4517-9DE8-3A2511C1DAE0}"/>
                        </a:ext>
                      </a:extLst>
                    </p:cNvPr>
                    <p:cNvSpPr/>
                    <p:nvPr/>
                  </p:nvSpPr>
                  <p:spPr>
                    <a:xfrm>
                      <a:off x="10634828" y="323434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772" name="Flowchart: Connector 771">
                      <a:extLst>
                        <a:ext uri="{FF2B5EF4-FFF2-40B4-BE49-F238E27FC236}">
                          <a16:creationId xmlns:a16="http://schemas.microsoft.com/office/drawing/2014/main" id="{18A5EAEF-4C80-4517-9DE8-3A2511C1DAE0}"/>
                        </a:ext>
                      </a:extLst>
                    </p:cNvPr>
                    <p:cNvSpPr/>
                    <p:nvPr/>
                  </p:nvSpPr>
                  <p:spPr>
                    <a:xfrm>
                      <a:off x="10263111"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773" name="Straight Arrow Connector 772"/>
                    <p:cNvCxnSpPr>
                      <a:stCxn id="762" idx="6"/>
                      <a:endCxn id="772" idx="2"/>
                    </p:cNvCxnSpPr>
                    <p:nvPr/>
                  </p:nvCxnSpPr>
                  <p:spPr>
                    <a:xfrm flipV="1">
                      <a:off x="10132717" y="3843347"/>
                      <a:ext cx="130394" cy="74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4" name="Straight Arrow Connector 773"/>
                    <p:cNvCxnSpPr>
                      <a:stCxn id="764" idx="6"/>
                      <a:endCxn id="772" idx="2"/>
                    </p:cNvCxnSpPr>
                    <p:nvPr/>
                  </p:nvCxnSpPr>
                  <p:spPr>
                    <a:xfrm>
                      <a:off x="10132442" y="3411337"/>
                      <a:ext cx="130669" cy="43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5" name="Flowchart: Connector 774">
                      <a:extLst>
                        <a:ext uri="{FF2B5EF4-FFF2-40B4-BE49-F238E27FC236}">
                          <a16:creationId xmlns:a16="http://schemas.microsoft.com/office/drawing/2014/main" id="{18A5EAEF-4C80-4517-9DE8-3A2511C1DAE0}"/>
                        </a:ext>
                      </a:extLst>
                    </p:cNvPr>
                    <p:cNvSpPr/>
                    <p:nvPr/>
                  </p:nvSpPr>
                  <p:spPr>
                    <a:xfrm>
                      <a:off x="10422090"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776" name="Flowchart: Connector 775">
                      <a:extLst>
                        <a:ext uri="{FF2B5EF4-FFF2-40B4-BE49-F238E27FC236}">
                          <a16:creationId xmlns:a16="http://schemas.microsoft.com/office/drawing/2014/main" id="{18A5EAEF-4C80-4517-9DE8-3A2511C1DAE0}"/>
                        </a:ext>
                      </a:extLst>
                    </p:cNvPr>
                    <p:cNvSpPr/>
                    <p:nvPr/>
                  </p:nvSpPr>
                  <p:spPr>
                    <a:xfrm>
                      <a:off x="10262557" y="3416674"/>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777" name="Straight Arrow Connector 776"/>
                    <p:cNvCxnSpPr>
                      <a:stCxn id="772" idx="6"/>
                      <a:endCxn id="775" idx="2"/>
                    </p:cNvCxnSpPr>
                    <p:nvPr/>
                  </p:nvCxnSpPr>
                  <p:spPr>
                    <a:xfrm>
                      <a:off x="10382478" y="3843347"/>
                      <a:ext cx="396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8" name="Flowchart: Connector 777">
                      <a:extLst>
                        <a:ext uri="{FF2B5EF4-FFF2-40B4-BE49-F238E27FC236}">
                          <a16:creationId xmlns:a16="http://schemas.microsoft.com/office/drawing/2014/main" id="{18A5EAEF-4C80-4517-9DE8-3A2511C1DAE0}"/>
                        </a:ext>
                      </a:extLst>
                    </p:cNvPr>
                    <p:cNvSpPr/>
                    <p:nvPr/>
                  </p:nvSpPr>
                  <p:spPr>
                    <a:xfrm>
                      <a:off x="10426314"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79" name="Straight Arrow Connector 778"/>
                    <p:cNvCxnSpPr>
                      <a:stCxn id="778" idx="6"/>
                      <a:endCxn id="771" idx="2"/>
                    </p:cNvCxnSpPr>
                    <p:nvPr/>
                  </p:nvCxnSpPr>
                  <p:spPr>
                    <a:xfrm>
                      <a:off x="10545681" y="3306543"/>
                      <a:ext cx="89147" cy="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0" name="Straight Arrow Connector 779"/>
                    <p:cNvCxnSpPr>
                      <a:stCxn id="778" idx="6"/>
                      <a:endCxn id="781" idx="2"/>
                    </p:cNvCxnSpPr>
                    <p:nvPr/>
                  </p:nvCxnSpPr>
                  <p:spPr>
                    <a:xfrm>
                      <a:off x="10545681" y="3306543"/>
                      <a:ext cx="278231" cy="448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1" name="Flowchart: Connector 780">
                      <a:extLst>
                        <a:ext uri="{FF2B5EF4-FFF2-40B4-BE49-F238E27FC236}">
                          <a16:creationId xmlns:a16="http://schemas.microsoft.com/office/drawing/2014/main" id="{18A5EAEF-4C80-4517-9DE8-3A2511C1DAE0}"/>
                        </a:ext>
                      </a:extLst>
                    </p:cNvPr>
                    <p:cNvSpPr/>
                    <p:nvPr/>
                  </p:nvSpPr>
                  <p:spPr>
                    <a:xfrm>
                      <a:off x="10823912" y="368130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82" name="Straight Arrow Connector 781"/>
                    <p:cNvCxnSpPr>
                      <a:stCxn id="775" idx="6"/>
                      <a:endCxn id="781" idx="2"/>
                    </p:cNvCxnSpPr>
                    <p:nvPr/>
                  </p:nvCxnSpPr>
                  <p:spPr>
                    <a:xfrm flipV="1">
                      <a:off x="10541457" y="3754671"/>
                      <a:ext cx="282455" cy="88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3" name="Straight Arrow Connector 782"/>
                    <p:cNvCxnSpPr>
                      <a:stCxn id="776" idx="6"/>
                      <a:endCxn id="784" idx="2"/>
                    </p:cNvCxnSpPr>
                    <p:nvPr/>
                  </p:nvCxnSpPr>
                  <p:spPr>
                    <a:xfrm flipV="1">
                      <a:off x="10381925" y="3399233"/>
                      <a:ext cx="433482" cy="90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4" name="Flowchart: Connector 783">
                      <a:extLst>
                        <a:ext uri="{FF2B5EF4-FFF2-40B4-BE49-F238E27FC236}">
                          <a16:creationId xmlns:a16="http://schemas.microsoft.com/office/drawing/2014/main" id="{18A5EAEF-4C80-4517-9DE8-3A2511C1DAE0}"/>
                        </a:ext>
                      </a:extLst>
                    </p:cNvPr>
                    <p:cNvSpPr/>
                    <p:nvPr/>
                  </p:nvSpPr>
                  <p:spPr>
                    <a:xfrm>
                      <a:off x="10815407" y="332587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85" name="Straight Arrow Connector 784"/>
                    <p:cNvCxnSpPr>
                      <a:stCxn id="771" idx="6"/>
                      <a:endCxn id="784" idx="2"/>
                    </p:cNvCxnSpPr>
                    <p:nvPr/>
                  </p:nvCxnSpPr>
                  <p:spPr>
                    <a:xfrm>
                      <a:off x="10754196" y="3307711"/>
                      <a:ext cx="61211" cy="91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6" name="Straight Arrow Connector 785"/>
                    <p:cNvCxnSpPr>
                      <a:stCxn id="784" idx="6"/>
                      <a:endCxn id="791" idx="2"/>
                    </p:cNvCxnSpPr>
                    <p:nvPr/>
                  </p:nvCxnSpPr>
                  <p:spPr>
                    <a:xfrm>
                      <a:off x="10934774" y="3399233"/>
                      <a:ext cx="71530" cy="516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87" name="Straight Arrow Connector 786"/>
                    <p:cNvCxnSpPr>
                      <a:stCxn id="781" idx="6"/>
                      <a:endCxn id="792" idx="2"/>
                    </p:cNvCxnSpPr>
                    <p:nvPr/>
                  </p:nvCxnSpPr>
                  <p:spPr>
                    <a:xfrm flipV="1">
                      <a:off x="10943279" y="3666345"/>
                      <a:ext cx="63025" cy="88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788" name="Flowchart: Connector 787">
                          <a:extLst>
                            <a:ext uri="{FF2B5EF4-FFF2-40B4-BE49-F238E27FC236}">
                              <a16:creationId xmlns:a16="http://schemas.microsoft.com/office/drawing/2014/main" id="{18A5EAEF-4C80-4517-9DE8-3A2511C1DAE0}"/>
                            </a:ext>
                          </a:extLst>
                        </p:cNvPr>
                        <p:cNvSpPr/>
                        <p:nvPr/>
                      </p:nvSpPr>
                      <p:spPr>
                        <a:xfrm>
                          <a:off x="10823912" y="350359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 i="1" dirty="0" smtClean="0">
                                    <a:solidFill>
                                      <a:schemeClr val="tx1"/>
                                    </a:solidFill>
                                    <a:latin typeface="Cambria Math" panose="02040503050406030204" pitchFamily="18" charset="0"/>
                                    <a:ea typeface="Cambria Math" panose="02040503050406030204" pitchFamily="18" charset="0"/>
                                  </a:rPr>
                                  <m:t>∆</m:t>
                                </m:r>
                                <m:r>
                                  <a:rPr lang="en-US" sz="400" i="1" dirty="0" smtClean="0">
                                    <a:solidFill>
                                      <a:schemeClr val="tx1"/>
                                    </a:solidFill>
                                    <a:latin typeface="Cambria Math" panose="02040503050406030204" pitchFamily="18" charset="0"/>
                                    <a:ea typeface="Cambria Math" panose="02040503050406030204" pitchFamily="18" charset="0"/>
                                  </a:rPr>
                                  <m:t>𝑡</m:t>
                                </m:r>
                              </m:oMath>
                            </m:oMathPara>
                          </a14:m>
                          <a:endParaRPr lang="en-IN" sz="600" b="1" baseline="-25000" dirty="0">
                            <a:solidFill>
                              <a:schemeClr val="tx1"/>
                            </a:solidFill>
                          </a:endParaRPr>
                        </a:p>
                      </p:txBody>
                    </p:sp>
                  </mc:Choice>
                  <mc:Fallback>
                    <p:sp>
                      <p:nvSpPr>
                        <p:cNvPr id="788" name="Flowchart: Connector 787">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823912" y="3503590"/>
                          <a:ext cx="119367" cy="146723"/>
                        </a:xfrm>
                        <a:prstGeom prst="flowChartConnector">
                          <a:avLst/>
                        </a:prstGeom>
                        <a:blipFill>
                          <a:blip r:embed="rId23"/>
                          <a:stretch>
                            <a:fillRect l="-7143"/>
                          </a:stretch>
                        </a:blipFill>
                        <a:ln>
                          <a:solidFill>
                            <a:schemeClr val="accent1">
                              <a:lumMod val="60000"/>
                              <a:lumOff val="40000"/>
                            </a:schemeClr>
                          </a:solidFill>
                        </a:ln>
                      </p:spPr>
                      <p:txBody>
                        <a:bodyPr/>
                        <a:lstStyle/>
                        <a:p>
                          <a:r>
                            <a:rPr lang="en-US">
                              <a:noFill/>
                            </a:rPr>
                            <a:t> </a:t>
                          </a:r>
                        </a:p>
                      </p:txBody>
                    </p:sp>
                  </mc:Fallback>
                </mc:AlternateContent>
                <p:cxnSp>
                  <p:nvCxnSpPr>
                    <p:cNvPr id="789" name="Straight Arrow Connector 788"/>
                    <p:cNvCxnSpPr>
                      <a:stCxn id="788" idx="6"/>
                      <a:endCxn id="791" idx="2"/>
                    </p:cNvCxnSpPr>
                    <p:nvPr/>
                  </p:nvCxnSpPr>
                  <p:spPr>
                    <a:xfrm flipV="1">
                      <a:off x="10943279" y="3450858"/>
                      <a:ext cx="63025" cy="126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0" name="Straight Arrow Connector 789"/>
                    <p:cNvCxnSpPr>
                      <a:stCxn id="788" idx="6"/>
                      <a:endCxn id="792" idx="2"/>
                    </p:cNvCxnSpPr>
                    <p:nvPr/>
                  </p:nvCxnSpPr>
                  <p:spPr>
                    <a:xfrm>
                      <a:off x="10943279" y="3576952"/>
                      <a:ext cx="63025" cy="89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91" name="Flowchart: Connector 790">
                      <a:extLst>
                        <a:ext uri="{FF2B5EF4-FFF2-40B4-BE49-F238E27FC236}">
                          <a16:creationId xmlns:a16="http://schemas.microsoft.com/office/drawing/2014/main" id="{18A5EAEF-4C80-4517-9DE8-3A2511C1DAE0}"/>
                        </a:ext>
                      </a:extLst>
                    </p:cNvPr>
                    <p:cNvSpPr/>
                    <p:nvPr/>
                  </p:nvSpPr>
                  <p:spPr>
                    <a:xfrm>
                      <a:off x="11006304" y="3377496"/>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792" name="Flowchart: Connector 791">
                      <a:extLst>
                        <a:ext uri="{FF2B5EF4-FFF2-40B4-BE49-F238E27FC236}">
                          <a16:creationId xmlns:a16="http://schemas.microsoft.com/office/drawing/2014/main" id="{18A5EAEF-4C80-4517-9DE8-3A2511C1DAE0}"/>
                        </a:ext>
                      </a:extLst>
                    </p:cNvPr>
                    <p:cNvSpPr/>
                    <p:nvPr/>
                  </p:nvSpPr>
                  <p:spPr>
                    <a:xfrm>
                      <a:off x="11006304" y="3592983"/>
                      <a:ext cx="119367" cy="146723"/>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793" name="Flowchart: Connector 792">
                      <a:extLst>
                        <a:ext uri="{FF2B5EF4-FFF2-40B4-BE49-F238E27FC236}">
                          <a16:creationId xmlns:a16="http://schemas.microsoft.com/office/drawing/2014/main" id="{18A5EAEF-4C80-4517-9DE8-3A2511C1DAE0}"/>
                        </a:ext>
                      </a:extLst>
                    </p:cNvPr>
                    <p:cNvSpPr/>
                    <p:nvPr/>
                  </p:nvSpPr>
                  <p:spPr>
                    <a:xfrm>
                      <a:off x="11261643" y="3371273"/>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94" name="Straight Arrow Connector 793"/>
                    <p:cNvCxnSpPr>
                      <a:stCxn id="791" idx="6"/>
                      <a:endCxn id="793" idx="2"/>
                    </p:cNvCxnSpPr>
                    <p:nvPr/>
                  </p:nvCxnSpPr>
                  <p:spPr>
                    <a:xfrm flipV="1">
                      <a:off x="11125671" y="3444635"/>
                      <a:ext cx="135971" cy="6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5" name="Straight Arrow Connector 794"/>
                    <p:cNvCxnSpPr>
                      <a:stCxn id="759" idx="6"/>
                      <a:endCxn id="793" idx="2"/>
                    </p:cNvCxnSpPr>
                    <p:nvPr/>
                  </p:nvCxnSpPr>
                  <p:spPr>
                    <a:xfrm>
                      <a:off x="10133520" y="3237683"/>
                      <a:ext cx="1128123" cy="2069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96" name="Flowchart: Connector 795">
                      <a:extLst>
                        <a:ext uri="{FF2B5EF4-FFF2-40B4-BE49-F238E27FC236}">
                          <a16:creationId xmlns:a16="http://schemas.microsoft.com/office/drawing/2014/main" id="{18A5EAEF-4C80-4517-9DE8-3A2511C1DAE0}"/>
                        </a:ext>
                      </a:extLst>
                    </p:cNvPr>
                    <p:cNvSpPr/>
                    <p:nvPr/>
                  </p:nvSpPr>
                  <p:spPr>
                    <a:xfrm>
                      <a:off x="11261643" y="3535137"/>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97" name="Straight Arrow Connector 796"/>
                    <p:cNvCxnSpPr>
                      <a:stCxn id="792" idx="6"/>
                      <a:endCxn id="796" idx="2"/>
                    </p:cNvCxnSpPr>
                    <p:nvPr/>
                  </p:nvCxnSpPr>
                  <p:spPr>
                    <a:xfrm flipV="1">
                      <a:off x="11125671" y="3608499"/>
                      <a:ext cx="135971" cy="578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8" name="Straight Arrow Connector 797"/>
                    <p:cNvCxnSpPr>
                      <a:stCxn id="764" idx="6"/>
                      <a:endCxn id="796" idx="2"/>
                    </p:cNvCxnSpPr>
                    <p:nvPr/>
                  </p:nvCxnSpPr>
                  <p:spPr>
                    <a:xfrm>
                      <a:off x="10132442" y="3411337"/>
                      <a:ext cx="1129200" cy="1971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9" name="Straight Arrow Connector 798"/>
                    <p:cNvCxnSpPr>
                      <a:endCxn id="759" idx="2"/>
                    </p:cNvCxnSpPr>
                    <p:nvPr/>
                  </p:nvCxnSpPr>
                  <p:spPr>
                    <a:xfrm flipV="1">
                      <a:off x="9834475" y="3237683"/>
                      <a:ext cx="179678" cy="29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0" name="Straight Arrow Connector 799"/>
                    <p:cNvCxnSpPr>
                      <a:endCxn id="764" idx="2"/>
                    </p:cNvCxnSpPr>
                    <p:nvPr/>
                  </p:nvCxnSpPr>
                  <p:spPr>
                    <a:xfrm flipV="1">
                      <a:off x="9834475" y="3411337"/>
                      <a:ext cx="178600" cy="1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1" name="Straight Arrow Connector 800"/>
                    <p:cNvCxnSpPr>
                      <a:stCxn id="793" idx="6"/>
                    </p:cNvCxnSpPr>
                    <p:nvPr/>
                  </p:nvCxnSpPr>
                  <p:spPr>
                    <a:xfrm>
                      <a:off x="11381010" y="3444635"/>
                      <a:ext cx="99385" cy="8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2" name="Straight Arrow Connector 801"/>
                    <p:cNvCxnSpPr>
                      <a:stCxn id="796" idx="6"/>
                    </p:cNvCxnSpPr>
                    <p:nvPr/>
                  </p:nvCxnSpPr>
                  <p:spPr>
                    <a:xfrm flipV="1">
                      <a:off x="11381010" y="3512689"/>
                      <a:ext cx="106334" cy="9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3" name="Straight Arrow Connector 802"/>
                    <p:cNvCxnSpPr/>
                    <p:nvPr/>
                  </p:nvCxnSpPr>
                  <p:spPr>
                    <a:xfrm flipV="1">
                      <a:off x="9476233" y="3529795"/>
                      <a:ext cx="358242" cy="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4" name="Straight Arrow Connector 803"/>
                    <p:cNvCxnSpPr/>
                    <p:nvPr/>
                  </p:nvCxnSpPr>
                  <p:spPr>
                    <a:xfrm>
                      <a:off x="11480395" y="3529795"/>
                      <a:ext cx="282418" cy="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05" name="Flowchart: Connector 804">
                          <a:extLst>
                            <a:ext uri="{FF2B5EF4-FFF2-40B4-BE49-F238E27FC236}">
                              <a16:creationId xmlns:a16="http://schemas.microsoft.com/office/drawing/2014/main" id="{18A5EAEF-4C80-4517-9DE8-3A2511C1DAE0}"/>
                            </a:ext>
                          </a:extLst>
                        </p:cNvPr>
                        <p:cNvSpPr/>
                        <p:nvPr/>
                      </p:nvSpPr>
                      <p:spPr>
                        <a:xfrm>
                          <a:off x="10553004" y="3926755"/>
                          <a:ext cx="119367" cy="123637"/>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700" i="1" dirty="0" smtClean="0">
                                    <a:solidFill>
                                      <a:schemeClr val="bg1"/>
                                    </a:solidFill>
                                    <a:latin typeface="Cambria Math" panose="02040503050406030204" pitchFamily="18" charset="0"/>
                                  </a:rPr>
                                  <m:t>𝑢</m:t>
                                </m:r>
                                <m:r>
                                  <a:rPr lang="en-US" sz="700" i="1" baseline="-25000" dirty="0">
                                    <a:solidFill>
                                      <a:schemeClr val="bg1"/>
                                    </a:solidFill>
                                    <a:latin typeface="Cambria Math" panose="02040503050406030204" pitchFamily="18" charset="0"/>
                                  </a:rPr>
                                  <m:t>𝑡</m:t>
                                </m:r>
                              </m:oMath>
                            </m:oMathPara>
                          </a14:m>
                          <a:endParaRPr lang="en-IN" sz="700" b="1" dirty="0">
                            <a:solidFill>
                              <a:schemeClr val="bg1"/>
                            </a:solidFill>
                          </a:endParaRPr>
                        </a:p>
                      </p:txBody>
                    </p:sp>
                  </mc:Choice>
                  <mc:Fallback>
                    <p:sp>
                      <p:nvSpPr>
                        <p:cNvPr id="805" name="Flowchart: Connector 804">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553004" y="3926755"/>
                          <a:ext cx="119367" cy="123637"/>
                        </a:xfrm>
                        <a:prstGeom prst="flowChartConnector">
                          <a:avLst/>
                        </a:prstGeom>
                        <a:blipFill>
                          <a:blip r:embed="rId32"/>
                          <a:stretch>
                            <a:fillRect l="-33333" r="-6667" b="-16667"/>
                          </a:stretch>
                        </a:blipFill>
                        <a:ln>
                          <a:solidFill>
                            <a:schemeClr val="accent1">
                              <a:lumMod val="60000"/>
                              <a:lumOff val="40000"/>
                            </a:schemeClr>
                          </a:solidFill>
                        </a:ln>
                      </p:spPr>
                      <p:txBody>
                        <a:bodyPr/>
                        <a:lstStyle/>
                        <a:p>
                          <a:r>
                            <a:rPr lang="en-US">
                              <a:noFill/>
                            </a:rPr>
                            <a:t> </a:t>
                          </a:r>
                        </a:p>
                      </p:txBody>
                    </p:sp>
                  </mc:Fallback>
                </mc:AlternateContent>
                <p:cxnSp>
                  <p:nvCxnSpPr>
                    <p:cNvPr id="806" name="Straight Arrow Connector 805"/>
                    <p:cNvCxnSpPr>
                      <a:stCxn id="805" idx="0"/>
                      <a:endCxn id="784" idx="2"/>
                    </p:cNvCxnSpPr>
                    <p:nvPr/>
                  </p:nvCxnSpPr>
                  <p:spPr>
                    <a:xfrm flipV="1">
                      <a:off x="10612688" y="3399233"/>
                      <a:ext cx="202719" cy="52752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7" name="Straight Arrow Connector 806"/>
                    <p:cNvCxnSpPr>
                      <a:endCxn id="805" idx="4"/>
                    </p:cNvCxnSpPr>
                    <p:nvPr/>
                  </p:nvCxnSpPr>
                  <p:spPr>
                    <a:xfrm flipV="1">
                      <a:off x="10612687" y="4050392"/>
                      <a:ext cx="1" cy="48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09" name="Group 708"/>
                  <p:cNvGrpSpPr/>
                  <p:nvPr/>
                </p:nvGrpSpPr>
                <p:grpSpPr>
                  <a:xfrm>
                    <a:off x="10438517" y="2995792"/>
                    <a:ext cx="1473065" cy="1112088"/>
                    <a:chOff x="9476233" y="3164321"/>
                    <a:chExt cx="2286580" cy="1370236"/>
                  </a:xfrm>
                </p:grpSpPr>
                <mc:AlternateContent xmlns:mc="http://schemas.openxmlformats.org/markup-compatibility/2006">
                  <mc:Choice xmlns:a14="http://schemas.microsoft.com/office/drawing/2010/main" Requires="a14">
                    <p:sp>
                      <p:nvSpPr>
                        <p:cNvPr id="710" name="Flowchart: Connector 709">
                          <a:extLst>
                            <a:ext uri="{FF2B5EF4-FFF2-40B4-BE49-F238E27FC236}">
                              <a16:creationId xmlns:a16="http://schemas.microsoft.com/office/drawing/2014/main" id="{5E4F9CDB-DA78-460D-9879-965CF9C53E94}"/>
                            </a:ext>
                          </a:extLst>
                        </p:cNvPr>
                        <p:cNvSpPr/>
                        <p:nvPr/>
                      </p:nvSpPr>
                      <p:spPr>
                        <a:xfrm>
                          <a:off x="10014153" y="316432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500" i="1" dirty="0" smtClean="0">
                                    <a:solidFill>
                                      <a:schemeClr val="tx1"/>
                                    </a:solidFill>
                                    <a:latin typeface="Cambria Math" panose="02040503050406030204" pitchFamily="18" charset="0"/>
                                  </a:rPr>
                                  <m:t> </m:t>
                                </m:r>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i="1" dirty="0">
                                        <a:solidFill>
                                          <a:schemeClr val="tx1"/>
                                        </a:solidFill>
                                        <a:latin typeface="Cambria Math" panose="02040503050406030204" pitchFamily="18" charset="0"/>
                                      </a:rPr>
                                      <m:t>0,</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a:p>
                        <a:p>
                          <a:pPr algn="ctr"/>
                          <a:endParaRPr lang="en-IN" sz="1600" dirty="0"/>
                        </a:p>
                      </p:txBody>
                    </p:sp>
                  </mc:Choice>
                  <mc:Fallback>
                    <p:sp>
                      <p:nvSpPr>
                        <p:cNvPr id="710" name="Flowchart: Connector 709">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4153" y="3164321"/>
                          <a:ext cx="119367" cy="146723"/>
                        </a:xfrm>
                        <a:prstGeom prst="flowChartConnector">
                          <a:avLst/>
                        </a:prstGeom>
                        <a:blipFill>
                          <a:blip r:embed="rId25"/>
                          <a:stretch>
                            <a:fillRect r="-92857"/>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1" name="Flowchart: Connector 710">
                          <a:extLst>
                            <a:ext uri="{FF2B5EF4-FFF2-40B4-BE49-F238E27FC236}">
                              <a16:creationId xmlns:a16="http://schemas.microsoft.com/office/drawing/2014/main" id="{9CA6EB65-1364-4D18-A073-320146B9B272}"/>
                            </a:ext>
                          </a:extLst>
                        </p:cNvPr>
                        <p:cNvSpPr/>
                        <p:nvPr/>
                      </p:nvSpPr>
                      <p:spPr>
                        <a:xfrm>
                          <a:off x="10013349" y="350259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bg1"/>
                                    </a:solidFill>
                                    <a:latin typeface="Cambria Math" panose="02040503050406030204" pitchFamily="18" charset="0"/>
                                  </a:rPr>
                                  <m:t> </m:t>
                                </m:r>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0</m:t>
                                    </m:r>
                                  </m:sub>
                                </m:sSub>
                              </m:oMath>
                            </m:oMathPara>
                          </a14:m>
                          <a:endParaRPr lang="en-IN" sz="1000" dirty="0">
                            <a:solidFill>
                              <a:schemeClr val="bg1"/>
                            </a:solidFill>
                          </a:endParaRPr>
                        </a:p>
                      </p:txBody>
                    </p:sp>
                  </mc:Choice>
                  <mc:Fallback>
                    <p:sp>
                      <p:nvSpPr>
                        <p:cNvPr id="711" name="Flowchart: Connector 710">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502599"/>
                          <a:ext cx="119367" cy="146723"/>
                        </a:xfrm>
                        <a:prstGeom prst="flowChartConnector">
                          <a:avLst/>
                        </a:prstGeom>
                        <a:blipFill>
                          <a:blip r:embed="rId14"/>
                          <a:stretch>
                            <a:fillRect l="-21429" r="-14286"/>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2" name="Flowchart: Connector 711">
                          <a:extLst>
                            <a:ext uri="{FF2B5EF4-FFF2-40B4-BE49-F238E27FC236}">
                              <a16:creationId xmlns:a16="http://schemas.microsoft.com/office/drawing/2014/main" id="{9CA6EB65-1364-4D18-A073-320146B9B272}"/>
                            </a:ext>
                          </a:extLst>
                        </p:cNvPr>
                        <p:cNvSpPr/>
                        <p:nvPr/>
                      </p:nvSpPr>
                      <p:spPr>
                        <a:xfrm>
                          <a:off x="10013349" y="367353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1</m:t>
                                    </m:r>
                                  </m:sub>
                                </m:sSub>
                              </m:oMath>
                            </m:oMathPara>
                          </a14:m>
                          <a:endParaRPr lang="en-IN" sz="1600" dirty="0">
                            <a:solidFill>
                              <a:schemeClr val="tx1"/>
                            </a:solidFill>
                          </a:endParaRPr>
                        </a:p>
                      </p:txBody>
                    </p:sp>
                  </mc:Choice>
                  <mc:Fallback>
                    <p:sp>
                      <p:nvSpPr>
                        <p:cNvPr id="712" name="Flowchart: Connector 711">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673530"/>
                          <a:ext cx="119367" cy="146723"/>
                        </a:xfrm>
                        <a:prstGeom prst="flowChartConnector">
                          <a:avLst/>
                        </a:prstGeom>
                        <a:blipFill>
                          <a:blip r:embed="rId26"/>
                          <a:stretch>
                            <a:fillRect l="-21429" r="-14286"/>
                          </a:stretch>
                        </a:blipFill>
                        <a:ln>
                          <a:solidFill>
                            <a:schemeClr val="accent1">
                              <a:lumMod val="60000"/>
                              <a:lumOff val="4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3" name="Flowchart: Connector 712">
                          <a:extLst>
                            <a:ext uri="{FF2B5EF4-FFF2-40B4-BE49-F238E27FC236}">
                              <a16:creationId xmlns:a16="http://schemas.microsoft.com/office/drawing/2014/main" id="{9CA6EB65-1364-4D18-A073-320146B9B272}"/>
                            </a:ext>
                          </a:extLst>
                        </p:cNvPr>
                        <p:cNvSpPr/>
                        <p:nvPr/>
                      </p:nvSpPr>
                      <p:spPr>
                        <a:xfrm>
                          <a:off x="10013349" y="384446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500" b="0" i="1" dirty="0" smtClean="0">
                                    <a:solidFill>
                                      <a:schemeClr val="tx1"/>
                                    </a:solidFill>
                                    <a:latin typeface="Cambria Math" panose="02040503050406030204" pitchFamily="18" charset="0"/>
                                  </a:rPr>
                                  <m:t>  </m:t>
                                </m:r>
                                <m:sSub>
                                  <m:sSubPr>
                                    <m:ctrlPr>
                                      <a:rPr lang="en-US" sz="500" i="1" dirty="0" smtClean="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𝑝</m:t>
                                    </m:r>
                                  </m:e>
                                  <m:sub>
                                    <m:r>
                                      <a:rPr lang="en-US" sz="500" b="0" i="1" dirty="0" smtClean="0">
                                        <a:solidFill>
                                          <a:schemeClr val="tx1"/>
                                        </a:solidFill>
                                        <a:latin typeface="Cambria Math" panose="02040503050406030204" pitchFamily="18" charset="0"/>
                                      </a:rPr>
                                      <m:t>2</m:t>
                                    </m:r>
                                  </m:sub>
                                </m:sSub>
                              </m:oMath>
                            </m:oMathPara>
                          </a14:m>
                          <a:endParaRPr lang="en-IN" sz="1600" dirty="0">
                            <a:solidFill>
                              <a:schemeClr val="tx1"/>
                            </a:solidFill>
                          </a:endParaRPr>
                        </a:p>
                      </p:txBody>
                    </p:sp>
                  </mc:Choice>
                  <mc:Fallback>
                    <p:sp>
                      <p:nvSpPr>
                        <p:cNvPr id="713" name="Flowchart: Connector 712">
                          <a:extLst>
                            <a:ext uri="{FF2B5EF4-FFF2-40B4-BE49-F238E27FC236}">
                              <a16:creationId xmlns:a16="http://schemas.microsoft.com/office/drawing/2014/main" id="{9CA6EB65-1364-4D18-A073-320146B9B272}"/>
                            </a:ext>
                          </a:extLst>
                        </p:cNvPr>
                        <p:cNvSpPr>
                          <a:spLocks noRot="1" noChangeAspect="1" noMove="1" noResize="1" noEditPoints="1" noAdjustHandles="1" noChangeArrowheads="1" noChangeShapeType="1" noTextEdit="1"/>
                        </p:cNvSpPr>
                        <p:nvPr/>
                      </p:nvSpPr>
                      <p:spPr>
                        <a:xfrm>
                          <a:off x="10013349" y="3844461"/>
                          <a:ext cx="119367" cy="146723"/>
                        </a:xfrm>
                        <a:prstGeom prst="flowChartConnector">
                          <a:avLst/>
                        </a:prstGeom>
                        <a:blipFill>
                          <a:blip r:embed="rId16"/>
                          <a:stretch>
                            <a:fillRect l="-21429" r="-14286"/>
                          </a:stretch>
                        </a:blipFill>
                        <a:ln>
                          <a:solidFill>
                            <a:schemeClr val="accent1">
                              <a:lumMod val="60000"/>
                              <a:lumOff val="40000"/>
                            </a:schemeClr>
                          </a:solidFill>
                        </a:ln>
                      </p:spPr>
                      <p:txBody>
                        <a:bodyPr/>
                        <a:lstStyle/>
                        <a:p>
                          <a:r>
                            <a:rPr lang="en-US">
                              <a:noFill/>
                            </a:rPr>
                            <a:t> </a:t>
                          </a:r>
                        </a:p>
                      </p:txBody>
                    </p:sp>
                  </mc:Fallback>
                </mc:AlternateContent>
                <p:sp>
                  <p:nvSpPr>
                    <p:cNvPr id="714" name="Flowchart: Connector 713">
                      <a:extLst>
                        <a:ext uri="{FF2B5EF4-FFF2-40B4-BE49-F238E27FC236}">
                          <a16:creationId xmlns:a16="http://schemas.microsoft.com/office/drawing/2014/main" id="{18A5EAEF-4C80-4517-9DE8-3A2511C1DAE0}"/>
                        </a:ext>
                      </a:extLst>
                    </p:cNvPr>
                    <p:cNvSpPr/>
                    <p:nvPr/>
                  </p:nvSpPr>
                  <p:spPr>
                    <a:xfrm>
                      <a:off x="10263263"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mc:AlternateContent xmlns:mc="http://schemas.openxmlformats.org/markup-compatibility/2006">
                  <mc:Choice xmlns:a14="http://schemas.microsoft.com/office/drawing/2010/main" Requires="a14">
                    <p:sp>
                      <p:nvSpPr>
                        <p:cNvPr id="715" name="Flowchart: Connector 714">
                          <a:extLst>
                            <a:ext uri="{FF2B5EF4-FFF2-40B4-BE49-F238E27FC236}">
                              <a16:creationId xmlns:a16="http://schemas.microsoft.com/office/drawing/2014/main" id="{5E4F9CDB-DA78-460D-9879-965CF9C53E94}"/>
                            </a:ext>
                          </a:extLst>
                        </p:cNvPr>
                        <p:cNvSpPr/>
                        <p:nvPr/>
                      </p:nvSpPr>
                      <p:spPr>
                        <a:xfrm>
                          <a:off x="10013075" y="333797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dirty="0" smtClean="0"/>
                        </a:p>
                        <a:p>
                          <a:pPr algn="ctr"/>
                          <a14:m>
                            <m:oMathPara xmlns:m="http://schemas.openxmlformats.org/officeDocument/2006/math">
                              <m:oMathParaPr>
                                <m:jc m:val="centerGroup"/>
                              </m:oMathParaPr>
                              <m:oMath xmlns:m="http://schemas.openxmlformats.org/officeDocument/2006/math">
                                <m:r>
                                  <a:rPr lang="en-US" sz="1600" i="1" dirty="0">
                                    <a:solidFill>
                                      <a:schemeClr val="tx1"/>
                                    </a:solidFill>
                                    <a:latin typeface="Cambria Math" panose="02040503050406030204" pitchFamily="18" charset="0"/>
                                  </a:rPr>
                                  <m:t> </m:t>
                                </m:r>
                              </m:oMath>
                            </m:oMathPara>
                          </a14:m>
                          <a:endParaRPr lang="en-US" sz="160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500" i="1" dirty="0">
                                        <a:solidFill>
                                          <a:schemeClr val="tx1"/>
                                        </a:solidFill>
                                        <a:latin typeface="Cambria Math" panose="02040503050406030204" pitchFamily="18" charset="0"/>
                                      </a:rPr>
                                    </m:ctrlPr>
                                  </m:sSubPr>
                                  <m:e>
                                    <m:r>
                                      <a:rPr lang="en-US" sz="500" i="1" dirty="0">
                                        <a:solidFill>
                                          <a:schemeClr val="tx1"/>
                                        </a:solidFill>
                                        <a:latin typeface="Cambria Math" panose="02040503050406030204" pitchFamily="18" charset="0"/>
                                      </a:rPr>
                                      <m:t>𝑥</m:t>
                                    </m:r>
                                  </m:e>
                                  <m:sub>
                                    <m:r>
                                      <a:rPr lang="en-US" sz="500" b="0" i="1" dirty="0" smtClean="0">
                                        <a:solidFill>
                                          <a:schemeClr val="tx1"/>
                                        </a:solidFill>
                                        <a:latin typeface="Cambria Math" panose="02040503050406030204" pitchFamily="18" charset="0"/>
                                      </a:rPr>
                                      <m:t>1</m:t>
                                    </m:r>
                                    <m:r>
                                      <a:rPr lang="en-US" sz="500" i="1" dirty="0">
                                        <a:solidFill>
                                          <a:schemeClr val="tx1"/>
                                        </a:solidFill>
                                        <a:latin typeface="Cambria Math" panose="02040503050406030204" pitchFamily="18" charset="0"/>
                                      </a:rPr>
                                      <m:t>,</m:t>
                                    </m:r>
                                    <m:r>
                                      <a:rPr lang="en-US" sz="500" i="1" dirty="0">
                                        <a:solidFill>
                                          <a:schemeClr val="tx1"/>
                                        </a:solidFill>
                                        <a:latin typeface="Cambria Math" panose="02040503050406030204" pitchFamily="18" charset="0"/>
                                      </a:rPr>
                                      <m:t>𝑡</m:t>
                                    </m:r>
                                    <m:r>
                                      <a:rPr lang="en-US" sz="500" i="1" dirty="0">
                                        <a:solidFill>
                                          <a:schemeClr val="tx1"/>
                                        </a:solidFill>
                                        <a:latin typeface="Cambria Math" panose="02040503050406030204" pitchFamily="18" charset="0"/>
                                      </a:rPr>
                                      <m:t> </m:t>
                                    </m:r>
                                  </m:sub>
                                </m:sSub>
                              </m:oMath>
                            </m:oMathPara>
                          </a14:m>
                          <a:endParaRPr lang="en-IN" sz="500" b="1" dirty="0" smtClean="0"/>
                        </a:p>
                        <a:p>
                          <a:pPr algn="ctr"/>
                          <a:endParaRPr lang="en-IN" sz="1600" b="1" dirty="0"/>
                        </a:p>
                        <a:p>
                          <a:pPr algn="ctr"/>
                          <a:endParaRPr lang="en-IN" sz="1600" dirty="0"/>
                        </a:p>
                      </p:txBody>
                    </p:sp>
                  </mc:Choice>
                  <mc:Fallback>
                    <p:sp>
                      <p:nvSpPr>
                        <p:cNvPr id="715" name="Flowchart: Connector 714">
                          <a:extLst>
                            <a:ext uri="{FF2B5EF4-FFF2-40B4-BE49-F238E27FC236}">
                              <a16:creationId xmlns:a16="http://schemas.microsoft.com/office/drawing/2014/main" id="{5E4F9CDB-DA78-460D-9879-965CF9C53E94}"/>
                            </a:ext>
                          </a:extLst>
                        </p:cNvPr>
                        <p:cNvSpPr>
                          <a:spLocks noRot="1" noChangeAspect="1" noMove="1" noResize="1" noEditPoints="1" noAdjustHandles="1" noChangeArrowheads="1" noChangeShapeType="1" noTextEdit="1"/>
                        </p:cNvSpPr>
                        <p:nvPr/>
                      </p:nvSpPr>
                      <p:spPr>
                        <a:xfrm>
                          <a:off x="10013075" y="3337975"/>
                          <a:ext cx="119367" cy="146723"/>
                        </a:xfrm>
                        <a:prstGeom prst="flowChartConnector">
                          <a:avLst/>
                        </a:prstGeom>
                        <a:blipFill>
                          <a:blip r:embed="rId27"/>
                          <a:stretch>
                            <a:fillRect t="-18182" r="-78571"/>
                          </a:stretch>
                        </a:blipFill>
                        <a:ln>
                          <a:solidFill>
                            <a:schemeClr val="accent1">
                              <a:lumMod val="60000"/>
                              <a:lumOff val="40000"/>
                            </a:schemeClr>
                          </a:solidFill>
                        </a:ln>
                      </p:spPr>
                      <p:txBody>
                        <a:bodyPr/>
                        <a:lstStyle/>
                        <a:p>
                          <a:r>
                            <a:rPr lang="en-US">
                              <a:noFill/>
                            </a:rPr>
                            <a:t> </a:t>
                          </a:r>
                        </a:p>
                      </p:txBody>
                    </p:sp>
                  </mc:Fallback>
                </mc:AlternateContent>
                <p:cxnSp>
                  <p:nvCxnSpPr>
                    <p:cNvPr id="716" name="Straight Arrow Connector 715"/>
                    <p:cNvCxnSpPr>
                      <a:stCxn id="711" idx="6"/>
                      <a:endCxn id="727" idx="2"/>
                    </p:cNvCxnSpPr>
                    <p:nvPr/>
                  </p:nvCxnSpPr>
                  <p:spPr>
                    <a:xfrm flipV="1">
                      <a:off x="10132717" y="3490036"/>
                      <a:ext cx="129841" cy="8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7" name="Straight Arrow Connector 716"/>
                    <p:cNvCxnSpPr>
                      <a:stCxn id="710" idx="6"/>
                      <a:endCxn id="727" idx="2"/>
                    </p:cNvCxnSpPr>
                    <p:nvPr/>
                  </p:nvCxnSpPr>
                  <p:spPr>
                    <a:xfrm>
                      <a:off x="10133520" y="3237683"/>
                      <a:ext cx="129037" cy="252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 name="Straight Arrow Connector 717"/>
                    <p:cNvCxnSpPr>
                      <a:stCxn id="710" idx="6"/>
                      <a:endCxn id="714" idx="2"/>
                    </p:cNvCxnSpPr>
                    <p:nvPr/>
                  </p:nvCxnSpPr>
                  <p:spPr>
                    <a:xfrm>
                      <a:off x="10133520" y="3237683"/>
                      <a:ext cx="129743" cy="6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 name="Straight Arrow Connector 718"/>
                    <p:cNvCxnSpPr>
                      <a:stCxn id="715" idx="6"/>
                      <a:endCxn id="714" idx="2"/>
                    </p:cNvCxnSpPr>
                    <p:nvPr/>
                  </p:nvCxnSpPr>
                  <p:spPr>
                    <a:xfrm flipV="1">
                      <a:off x="10132442" y="3306543"/>
                      <a:ext cx="130821" cy="104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0" name="Straight Arrow Connector 719"/>
                    <p:cNvCxnSpPr>
                      <a:stCxn id="714" idx="6"/>
                      <a:endCxn id="729" idx="2"/>
                    </p:cNvCxnSpPr>
                    <p:nvPr/>
                  </p:nvCxnSpPr>
                  <p:spPr>
                    <a:xfrm flipV="1">
                      <a:off x="10382630" y="3306543"/>
                      <a:ext cx="43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1" name="Straight Arrow Connector 720"/>
                    <p:cNvCxnSpPr>
                      <a:stCxn id="712" idx="6"/>
                      <a:endCxn id="722" idx="2"/>
                    </p:cNvCxnSpPr>
                    <p:nvPr/>
                  </p:nvCxnSpPr>
                  <p:spPr>
                    <a:xfrm flipV="1">
                      <a:off x="10132717" y="3307711"/>
                      <a:ext cx="502112" cy="439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2" name="Flowchart: Connector 721">
                      <a:extLst>
                        <a:ext uri="{FF2B5EF4-FFF2-40B4-BE49-F238E27FC236}">
                          <a16:creationId xmlns:a16="http://schemas.microsoft.com/office/drawing/2014/main" id="{18A5EAEF-4C80-4517-9DE8-3A2511C1DAE0}"/>
                        </a:ext>
                      </a:extLst>
                    </p:cNvPr>
                    <p:cNvSpPr/>
                    <p:nvPr/>
                  </p:nvSpPr>
                  <p:spPr>
                    <a:xfrm>
                      <a:off x="10634828" y="323434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723" name="Flowchart: Connector 722">
                      <a:extLst>
                        <a:ext uri="{FF2B5EF4-FFF2-40B4-BE49-F238E27FC236}">
                          <a16:creationId xmlns:a16="http://schemas.microsoft.com/office/drawing/2014/main" id="{18A5EAEF-4C80-4517-9DE8-3A2511C1DAE0}"/>
                        </a:ext>
                      </a:extLst>
                    </p:cNvPr>
                    <p:cNvSpPr/>
                    <p:nvPr/>
                  </p:nvSpPr>
                  <p:spPr>
                    <a:xfrm>
                      <a:off x="10263111"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724" name="Straight Arrow Connector 723"/>
                    <p:cNvCxnSpPr>
                      <a:stCxn id="713" idx="6"/>
                      <a:endCxn id="723" idx="2"/>
                    </p:cNvCxnSpPr>
                    <p:nvPr/>
                  </p:nvCxnSpPr>
                  <p:spPr>
                    <a:xfrm flipV="1">
                      <a:off x="10132717" y="3843347"/>
                      <a:ext cx="130394" cy="74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5" name="Straight Arrow Connector 724"/>
                    <p:cNvCxnSpPr>
                      <a:stCxn id="715" idx="6"/>
                      <a:endCxn id="723" idx="2"/>
                    </p:cNvCxnSpPr>
                    <p:nvPr/>
                  </p:nvCxnSpPr>
                  <p:spPr>
                    <a:xfrm>
                      <a:off x="10132442" y="3411337"/>
                      <a:ext cx="130669" cy="43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6" name="Flowchart: Connector 725">
                      <a:extLst>
                        <a:ext uri="{FF2B5EF4-FFF2-40B4-BE49-F238E27FC236}">
                          <a16:creationId xmlns:a16="http://schemas.microsoft.com/office/drawing/2014/main" id="{18A5EAEF-4C80-4517-9DE8-3A2511C1DAE0}"/>
                        </a:ext>
                      </a:extLst>
                    </p:cNvPr>
                    <p:cNvSpPr/>
                    <p:nvPr/>
                  </p:nvSpPr>
                  <p:spPr>
                    <a:xfrm>
                      <a:off x="10422090" y="3769985"/>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sp>
                  <p:nvSpPr>
                    <p:cNvPr id="727" name="Flowchart: Connector 726">
                      <a:extLst>
                        <a:ext uri="{FF2B5EF4-FFF2-40B4-BE49-F238E27FC236}">
                          <a16:creationId xmlns:a16="http://schemas.microsoft.com/office/drawing/2014/main" id="{18A5EAEF-4C80-4517-9DE8-3A2511C1DAE0}"/>
                        </a:ext>
                      </a:extLst>
                    </p:cNvPr>
                    <p:cNvSpPr/>
                    <p:nvPr/>
                  </p:nvSpPr>
                  <p:spPr>
                    <a:xfrm>
                      <a:off x="10262557" y="3416674"/>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cxnSp>
                  <p:nvCxnSpPr>
                    <p:cNvPr id="728" name="Straight Arrow Connector 727"/>
                    <p:cNvCxnSpPr>
                      <a:stCxn id="723" idx="6"/>
                      <a:endCxn id="726" idx="2"/>
                    </p:cNvCxnSpPr>
                    <p:nvPr/>
                  </p:nvCxnSpPr>
                  <p:spPr>
                    <a:xfrm>
                      <a:off x="10382478" y="3843347"/>
                      <a:ext cx="396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9" name="Flowchart: Connector 728">
                      <a:extLst>
                        <a:ext uri="{FF2B5EF4-FFF2-40B4-BE49-F238E27FC236}">
                          <a16:creationId xmlns:a16="http://schemas.microsoft.com/office/drawing/2014/main" id="{18A5EAEF-4C80-4517-9DE8-3A2511C1DAE0}"/>
                        </a:ext>
                      </a:extLst>
                    </p:cNvPr>
                    <p:cNvSpPr/>
                    <p:nvPr/>
                  </p:nvSpPr>
                  <p:spPr>
                    <a:xfrm>
                      <a:off x="10426314" y="323318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30" name="Straight Arrow Connector 729"/>
                    <p:cNvCxnSpPr>
                      <a:stCxn id="729" idx="6"/>
                      <a:endCxn id="722" idx="2"/>
                    </p:cNvCxnSpPr>
                    <p:nvPr/>
                  </p:nvCxnSpPr>
                  <p:spPr>
                    <a:xfrm>
                      <a:off x="10545681" y="3306543"/>
                      <a:ext cx="89147" cy="1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1" name="Straight Arrow Connector 730"/>
                    <p:cNvCxnSpPr>
                      <a:stCxn id="729" idx="6"/>
                      <a:endCxn id="732" idx="2"/>
                    </p:cNvCxnSpPr>
                    <p:nvPr/>
                  </p:nvCxnSpPr>
                  <p:spPr>
                    <a:xfrm>
                      <a:off x="10545681" y="3306543"/>
                      <a:ext cx="278231" cy="448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2" name="Flowchart: Connector 731">
                      <a:extLst>
                        <a:ext uri="{FF2B5EF4-FFF2-40B4-BE49-F238E27FC236}">
                          <a16:creationId xmlns:a16="http://schemas.microsoft.com/office/drawing/2014/main" id="{18A5EAEF-4C80-4517-9DE8-3A2511C1DAE0}"/>
                        </a:ext>
                      </a:extLst>
                    </p:cNvPr>
                    <p:cNvSpPr/>
                    <p:nvPr/>
                  </p:nvSpPr>
                  <p:spPr>
                    <a:xfrm>
                      <a:off x="10823912" y="3681309"/>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33" name="Straight Arrow Connector 732"/>
                    <p:cNvCxnSpPr>
                      <a:stCxn id="726" idx="6"/>
                      <a:endCxn id="732" idx="2"/>
                    </p:cNvCxnSpPr>
                    <p:nvPr/>
                  </p:nvCxnSpPr>
                  <p:spPr>
                    <a:xfrm flipV="1">
                      <a:off x="10541457" y="3754671"/>
                      <a:ext cx="282455" cy="88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4" name="Straight Arrow Connector 733"/>
                    <p:cNvCxnSpPr>
                      <a:stCxn id="727" idx="6"/>
                      <a:endCxn id="735" idx="2"/>
                    </p:cNvCxnSpPr>
                    <p:nvPr/>
                  </p:nvCxnSpPr>
                  <p:spPr>
                    <a:xfrm flipV="1">
                      <a:off x="10381925" y="3399233"/>
                      <a:ext cx="433482" cy="90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5" name="Flowchart: Connector 734">
                      <a:extLst>
                        <a:ext uri="{FF2B5EF4-FFF2-40B4-BE49-F238E27FC236}">
                          <a16:creationId xmlns:a16="http://schemas.microsoft.com/office/drawing/2014/main" id="{18A5EAEF-4C80-4517-9DE8-3A2511C1DAE0}"/>
                        </a:ext>
                      </a:extLst>
                    </p:cNvPr>
                    <p:cNvSpPr/>
                    <p:nvPr/>
                  </p:nvSpPr>
                  <p:spPr>
                    <a:xfrm>
                      <a:off x="10815407" y="3325871"/>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36" name="Straight Arrow Connector 735"/>
                    <p:cNvCxnSpPr>
                      <a:stCxn id="722" idx="6"/>
                      <a:endCxn id="735" idx="2"/>
                    </p:cNvCxnSpPr>
                    <p:nvPr/>
                  </p:nvCxnSpPr>
                  <p:spPr>
                    <a:xfrm>
                      <a:off x="10754196" y="3307711"/>
                      <a:ext cx="61211" cy="91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7" name="Straight Arrow Connector 736"/>
                    <p:cNvCxnSpPr>
                      <a:stCxn id="735" idx="6"/>
                      <a:endCxn id="742" idx="2"/>
                    </p:cNvCxnSpPr>
                    <p:nvPr/>
                  </p:nvCxnSpPr>
                  <p:spPr>
                    <a:xfrm>
                      <a:off x="10934774" y="3399233"/>
                      <a:ext cx="71530" cy="516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38" name="Straight Arrow Connector 737"/>
                    <p:cNvCxnSpPr>
                      <a:stCxn id="732" idx="6"/>
                      <a:endCxn id="743" idx="2"/>
                    </p:cNvCxnSpPr>
                    <p:nvPr/>
                  </p:nvCxnSpPr>
                  <p:spPr>
                    <a:xfrm flipV="1">
                      <a:off x="10943279" y="3666345"/>
                      <a:ext cx="63025" cy="88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739" name="Flowchart: Connector 738">
                          <a:extLst>
                            <a:ext uri="{FF2B5EF4-FFF2-40B4-BE49-F238E27FC236}">
                              <a16:creationId xmlns:a16="http://schemas.microsoft.com/office/drawing/2014/main" id="{18A5EAEF-4C80-4517-9DE8-3A2511C1DAE0}"/>
                            </a:ext>
                          </a:extLst>
                        </p:cNvPr>
                        <p:cNvSpPr/>
                        <p:nvPr/>
                      </p:nvSpPr>
                      <p:spPr>
                        <a:xfrm>
                          <a:off x="10823912" y="3503590"/>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 i="1" dirty="0" smtClean="0">
                                    <a:solidFill>
                                      <a:schemeClr val="tx1"/>
                                    </a:solidFill>
                                    <a:latin typeface="Cambria Math" panose="02040503050406030204" pitchFamily="18" charset="0"/>
                                    <a:ea typeface="Cambria Math" panose="02040503050406030204" pitchFamily="18" charset="0"/>
                                  </a:rPr>
                                  <m:t>∆</m:t>
                                </m:r>
                                <m:r>
                                  <a:rPr lang="en-US" sz="400" i="1" dirty="0" smtClean="0">
                                    <a:solidFill>
                                      <a:schemeClr val="tx1"/>
                                    </a:solidFill>
                                    <a:latin typeface="Cambria Math" panose="02040503050406030204" pitchFamily="18" charset="0"/>
                                    <a:ea typeface="Cambria Math" panose="02040503050406030204" pitchFamily="18" charset="0"/>
                                  </a:rPr>
                                  <m:t>𝑡</m:t>
                                </m:r>
                              </m:oMath>
                            </m:oMathPara>
                          </a14:m>
                          <a:endParaRPr lang="en-IN" sz="600" b="1" baseline="-25000" dirty="0">
                            <a:solidFill>
                              <a:schemeClr val="tx1"/>
                            </a:solidFill>
                          </a:endParaRPr>
                        </a:p>
                      </p:txBody>
                    </p:sp>
                  </mc:Choice>
                  <mc:Fallback>
                    <p:sp>
                      <p:nvSpPr>
                        <p:cNvPr id="739" name="Flowchart: Connector 738">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823912" y="3503590"/>
                          <a:ext cx="119367" cy="146723"/>
                        </a:xfrm>
                        <a:prstGeom prst="flowChartConnector">
                          <a:avLst/>
                        </a:prstGeom>
                        <a:blipFill>
                          <a:blip r:embed="rId11"/>
                          <a:stretch>
                            <a:fillRect l="-6667"/>
                          </a:stretch>
                        </a:blipFill>
                        <a:ln>
                          <a:solidFill>
                            <a:schemeClr val="accent1">
                              <a:lumMod val="60000"/>
                              <a:lumOff val="40000"/>
                            </a:schemeClr>
                          </a:solidFill>
                        </a:ln>
                      </p:spPr>
                      <p:txBody>
                        <a:bodyPr/>
                        <a:lstStyle/>
                        <a:p>
                          <a:r>
                            <a:rPr lang="en-US">
                              <a:noFill/>
                            </a:rPr>
                            <a:t> </a:t>
                          </a:r>
                        </a:p>
                      </p:txBody>
                    </p:sp>
                  </mc:Fallback>
                </mc:AlternateContent>
                <p:cxnSp>
                  <p:nvCxnSpPr>
                    <p:cNvPr id="740" name="Straight Arrow Connector 739"/>
                    <p:cNvCxnSpPr>
                      <a:stCxn id="739" idx="6"/>
                      <a:endCxn id="742" idx="2"/>
                    </p:cNvCxnSpPr>
                    <p:nvPr/>
                  </p:nvCxnSpPr>
                  <p:spPr>
                    <a:xfrm flipV="1">
                      <a:off x="10943279" y="3450858"/>
                      <a:ext cx="63025" cy="126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1" name="Straight Arrow Connector 740"/>
                    <p:cNvCxnSpPr>
                      <a:stCxn id="739" idx="6"/>
                      <a:endCxn id="743" idx="2"/>
                    </p:cNvCxnSpPr>
                    <p:nvPr/>
                  </p:nvCxnSpPr>
                  <p:spPr>
                    <a:xfrm>
                      <a:off x="10943279" y="3576952"/>
                      <a:ext cx="63025" cy="89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42" name="Flowchart: Connector 741">
                      <a:extLst>
                        <a:ext uri="{FF2B5EF4-FFF2-40B4-BE49-F238E27FC236}">
                          <a16:creationId xmlns:a16="http://schemas.microsoft.com/office/drawing/2014/main" id="{18A5EAEF-4C80-4517-9DE8-3A2511C1DAE0}"/>
                        </a:ext>
                      </a:extLst>
                    </p:cNvPr>
                    <p:cNvSpPr/>
                    <p:nvPr/>
                  </p:nvSpPr>
                  <p:spPr>
                    <a:xfrm>
                      <a:off x="11006304" y="3377496"/>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743" name="Flowchart: Connector 742">
                      <a:extLst>
                        <a:ext uri="{FF2B5EF4-FFF2-40B4-BE49-F238E27FC236}">
                          <a16:creationId xmlns:a16="http://schemas.microsoft.com/office/drawing/2014/main" id="{18A5EAEF-4C80-4517-9DE8-3A2511C1DAE0}"/>
                        </a:ext>
                      </a:extLst>
                    </p:cNvPr>
                    <p:cNvSpPr/>
                    <p:nvPr/>
                  </p:nvSpPr>
                  <p:spPr>
                    <a:xfrm>
                      <a:off x="11006304" y="3592983"/>
                      <a:ext cx="119367" cy="146723"/>
                    </a:xfrm>
                    <a:prstGeom prst="flowChartConnector">
                      <a:avLst/>
                    </a:prstGeom>
                    <a:solidFill>
                      <a:schemeClr val="accent1">
                        <a:alpha val="50000"/>
                      </a:schemeClr>
                    </a:soli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0" baseline="-25000" dirty="0" smtClean="0">
                        <a:solidFill>
                          <a:schemeClr val="bg1"/>
                        </a:solidFill>
                      </a:endParaRPr>
                    </a:p>
                    <a:p>
                      <a:pPr algn="ctr"/>
                      <a:r>
                        <a:rPr lang="en-US" sz="2400" b="0" baseline="-25000" dirty="0" smtClean="0">
                          <a:solidFill>
                            <a:schemeClr val="bg1"/>
                          </a:solidFill>
                        </a:rPr>
                        <a:t>*</a:t>
                      </a:r>
                    </a:p>
                    <a:p>
                      <a:pPr algn="ctr"/>
                      <a:endParaRPr lang="en-IN" sz="1400" b="1" baseline="-25000" dirty="0">
                        <a:solidFill>
                          <a:schemeClr val="bg1"/>
                        </a:solidFill>
                      </a:endParaRPr>
                    </a:p>
                  </p:txBody>
                </p:sp>
                <p:sp>
                  <p:nvSpPr>
                    <p:cNvPr id="744" name="Flowchart: Connector 743">
                      <a:extLst>
                        <a:ext uri="{FF2B5EF4-FFF2-40B4-BE49-F238E27FC236}">
                          <a16:creationId xmlns:a16="http://schemas.microsoft.com/office/drawing/2014/main" id="{18A5EAEF-4C80-4517-9DE8-3A2511C1DAE0}"/>
                        </a:ext>
                      </a:extLst>
                    </p:cNvPr>
                    <p:cNvSpPr/>
                    <p:nvPr/>
                  </p:nvSpPr>
                  <p:spPr>
                    <a:xfrm>
                      <a:off x="11261643" y="3371273"/>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45" name="Straight Arrow Connector 744"/>
                    <p:cNvCxnSpPr>
                      <a:stCxn id="742" idx="6"/>
                      <a:endCxn id="744" idx="2"/>
                    </p:cNvCxnSpPr>
                    <p:nvPr/>
                  </p:nvCxnSpPr>
                  <p:spPr>
                    <a:xfrm flipV="1">
                      <a:off x="11125671" y="3444635"/>
                      <a:ext cx="135971" cy="6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6" name="Straight Arrow Connector 745"/>
                    <p:cNvCxnSpPr>
                      <a:stCxn id="710" idx="6"/>
                      <a:endCxn id="744" idx="2"/>
                    </p:cNvCxnSpPr>
                    <p:nvPr/>
                  </p:nvCxnSpPr>
                  <p:spPr>
                    <a:xfrm>
                      <a:off x="10133520" y="3237683"/>
                      <a:ext cx="1128123" cy="2069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47" name="Flowchart: Connector 746">
                      <a:extLst>
                        <a:ext uri="{FF2B5EF4-FFF2-40B4-BE49-F238E27FC236}">
                          <a16:creationId xmlns:a16="http://schemas.microsoft.com/office/drawing/2014/main" id="{18A5EAEF-4C80-4517-9DE8-3A2511C1DAE0}"/>
                        </a:ext>
                      </a:extLst>
                    </p:cNvPr>
                    <p:cNvSpPr/>
                    <p:nvPr/>
                  </p:nvSpPr>
                  <p:spPr>
                    <a:xfrm>
                      <a:off x="11261643" y="3535137"/>
                      <a:ext cx="119367" cy="146723"/>
                    </a:xfrm>
                    <a:prstGeom prst="flowChartConnector">
                      <a:avLst/>
                    </a:prstGeom>
                    <a:solidFill>
                      <a:schemeClr val="accent1">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aseline="-25000" dirty="0" smtClean="0">
                          <a:solidFill>
                            <a:schemeClr val="bg1"/>
                          </a:solidFill>
                        </a:rPr>
                        <a:t>+</a:t>
                      </a:r>
                      <a:endParaRPr lang="en-US" sz="2400" b="0" baseline="-25000" dirty="0" smtClean="0">
                        <a:solidFill>
                          <a:schemeClr val="bg1"/>
                        </a:solidFill>
                      </a:endParaRPr>
                    </a:p>
                    <a:p>
                      <a:pPr algn="ctr"/>
                      <a:endParaRPr lang="en-IN" sz="1400" b="1" baseline="-25000" dirty="0">
                        <a:solidFill>
                          <a:schemeClr val="bg1"/>
                        </a:solidFill>
                      </a:endParaRPr>
                    </a:p>
                  </p:txBody>
                </p:sp>
                <p:cxnSp>
                  <p:nvCxnSpPr>
                    <p:cNvPr id="748" name="Straight Arrow Connector 747"/>
                    <p:cNvCxnSpPr>
                      <a:stCxn id="743" idx="6"/>
                      <a:endCxn id="747" idx="2"/>
                    </p:cNvCxnSpPr>
                    <p:nvPr/>
                  </p:nvCxnSpPr>
                  <p:spPr>
                    <a:xfrm flipV="1">
                      <a:off x="11125671" y="3608499"/>
                      <a:ext cx="135971" cy="578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9" name="Straight Arrow Connector 748"/>
                    <p:cNvCxnSpPr>
                      <a:stCxn id="715" idx="6"/>
                      <a:endCxn id="747" idx="2"/>
                    </p:cNvCxnSpPr>
                    <p:nvPr/>
                  </p:nvCxnSpPr>
                  <p:spPr>
                    <a:xfrm>
                      <a:off x="10132442" y="3411337"/>
                      <a:ext cx="1129200" cy="1971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50" name="Straight Arrow Connector 749"/>
                    <p:cNvCxnSpPr>
                      <a:endCxn id="710" idx="2"/>
                    </p:cNvCxnSpPr>
                    <p:nvPr/>
                  </p:nvCxnSpPr>
                  <p:spPr>
                    <a:xfrm flipV="1">
                      <a:off x="9834475" y="3237683"/>
                      <a:ext cx="179678" cy="292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1" name="Straight Arrow Connector 750"/>
                    <p:cNvCxnSpPr>
                      <a:endCxn id="715" idx="2"/>
                    </p:cNvCxnSpPr>
                    <p:nvPr/>
                  </p:nvCxnSpPr>
                  <p:spPr>
                    <a:xfrm flipV="1">
                      <a:off x="9834475" y="3411337"/>
                      <a:ext cx="178600" cy="11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2" name="Straight Arrow Connector 751"/>
                    <p:cNvCxnSpPr>
                      <a:stCxn id="744" idx="6"/>
                    </p:cNvCxnSpPr>
                    <p:nvPr/>
                  </p:nvCxnSpPr>
                  <p:spPr>
                    <a:xfrm>
                      <a:off x="11381010" y="3444635"/>
                      <a:ext cx="99385" cy="8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3" name="Straight Arrow Connector 752"/>
                    <p:cNvCxnSpPr>
                      <a:stCxn id="747" idx="6"/>
                    </p:cNvCxnSpPr>
                    <p:nvPr/>
                  </p:nvCxnSpPr>
                  <p:spPr>
                    <a:xfrm flipV="1">
                      <a:off x="11381010" y="3512689"/>
                      <a:ext cx="106334" cy="9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4" name="Straight Arrow Connector 753"/>
                    <p:cNvCxnSpPr/>
                    <p:nvPr/>
                  </p:nvCxnSpPr>
                  <p:spPr>
                    <a:xfrm flipV="1">
                      <a:off x="9476233" y="3529795"/>
                      <a:ext cx="358242" cy="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5" name="Straight Arrow Connector 754"/>
                    <p:cNvCxnSpPr/>
                    <p:nvPr/>
                  </p:nvCxnSpPr>
                  <p:spPr>
                    <a:xfrm>
                      <a:off x="11480395" y="3529795"/>
                      <a:ext cx="282418" cy="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6" name="Flowchart: Connector 755">
                          <a:extLst>
                            <a:ext uri="{FF2B5EF4-FFF2-40B4-BE49-F238E27FC236}">
                              <a16:creationId xmlns:a16="http://schemas.microsoft.com/office/drawing/2014/main" id="{18A5EAEF-4C80-4517-9DE8-3A2511C1DAE0}"/>
                            </a:ext>
                          </a:extLst>
                        </p:cNvPr>
                        <p:cNvSpPr/>
                        <p:nvPr/>
                      </p:nvSpPr>
                      <p:spPr>
                        <a:xfrm>
                          <a:off x="10553004" y="3926755"/>
                          <a:ext cx="119367" cy="123637"/>
                        </a:xfrm>
                        <a:prstGeom prst="flowChartConnector">
                          <a:avLst/>
                        </a:prstGeom>
                        <a:solidFill>
                          <a:schemeClr val="accent4">
                            <a:lumMod val="50000"/>
                            <a:alpha val="50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700" i="1" dirty="0" smtClean="0">
                                    <a:solidFill>
                                      <a:schemeClr val="bg1"/>
                                    </a:solidFill>
                                    <a:latin typeface="Cambria Math" panose="02040503050406030204" pitchFamily="18" charset="0"/>
                                  </a:rPr>
                                  <m:t>𝑢</m:t>
                                </m:r>
                                <m:r>
                                  <a:rPr lang="en-US" sz="700" i="1" baseline="-25000" dirty="0">
                                    <a:solidFill>
                                      <a:schemeClr val="bg1"/>
                                    </a:solidFill>
                                    <a:latin typeface="Cambria Math" panose="02040503050406030204" pitchFamily="18" charset="0"/>
                                  </a:rPr>
                                  <m:t>𝑡</m:t>
                                </m:r>
                              </m:oMath>
                            </m:oMathPara>
                          </a14:m>
                          <a:endParaRPr lang="en-IN" sz="700" b="1" dirty="0">
                            <a:solidFill>
                              <a:schemeClr val="bg1"/>
                            </a:solidFill>
                          </a:endParaRPr>
                        </a:p>
                      </p:txBody>
                    </p:sp>
                  </mc:Choice>
                  <mc:Fallback>
                    <p:sp>
                      <p:nvSpPr>
                        <p:cNvPr id="756" name="Flowchart: Connector 755">
                          <a:extLst>
                            <a:ext uri="{FF2B5EF4-FFF2-40B4-BE49-F238E27FC236}">
                              <a16:creationId xmlns:a16="http://schemas.microsoft.com/office/drawing/2014/main" id="{18A5EAEF-4C80-4517-9DE8-3A2511C1DAE0}"/>
                            </a:ext>
                          </a:extLst>
                        </p:cNvPr>
                        <p:cNvSpPr>
                          <a:spLocks noRot="1" noChangeAspect="1" noMove="1" noResize="1" noEditPoints="1" noAdjustHandles="1" noChangeArrowheads="1" noChangeShapeType="1" noTextEdit="1"/>
                        </p:cNvSpPr>
                        <p:nvPr/>
                      </p:nvSpPr>
                      <p:spPr>
                        <a:xfrm>
                          <a:off x="10553004" y="3926755"/>
                          <a:ext cx="119367" cy="123637"/>
                        </a:xfrm>
                        <a:prstGeom prst="flowChartConnector">
                          <a:avLst/>
                        </a:prstGeom>
                        <a:blipFill>
                          <a:blip r:embed="rId18"/>
                          <a:stretch>
                            <a:fillRect l="-35714" r="-14286" b="-16667"/>
                          </a:stretch>
                        </a:blipFill>
                        <a:ln>
                          <a:solidFill>
                            <a:schemeClr val="accent1">
                              <a:lumMod val="60000"/>
                              <a:lumOff val="40000"/>
                            </a:schemeClr>
                          </a:solidFill>
                        </a:ln>
                      </p:spPr>
                      <p:txBody>
                        <a:bodyPr/>
                        <a:lstStyle/>
                        <a:p>
                          <a:r>
                            <a:rPr lang="en-US">
                              <a:noFill/>
                            </a:rPr>
                            <a:t> </a:t>
                          </a:r>
                        </a:p>
                      </p:txBody>
                    </p:sp>
                  </mc:Fallback>
                </mc:AlternateContent>
                <p:cxnSp>
                  <p:nvCxnSpPr>
                    <p:cNvPr id="757" name="Straight Arrow Connector 756"/>
                    <p:cNvCxnSpPr>
                      <a:stCxn id="756" idx="0"/>
                      <a:endCxn id="735" idx="2"/>
                    </p:cNvCxnSpPr>
                    <p:nvPr/>
                  </p:nvCxnSpPr>
                  <p:spPr>
                    <a:xfrm flipV="1">
                      <a:off x="10612688" y="3399233"/>
                      <a:ext cx="202719" cy="52752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8" name="Straight Arrow Connector 757"/>
                    <p:cNvCxnSpPr>
                      <a:endCxn id="756" idx="4"/>
                    </p:cNvCxnSpPr>
                    <p:nvPr/>
                  </p:nvCxnSpPr>
                  <p:spPr>
                    <a:xfrm flipV="1">
                      <a:off x="10612687" y="4050392"/>
                      <a:ext cx="1" cy="48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06" name="TextBox 905"/>
                  <p:cNvSpPr txBox="1"/>
                  <p:nvPr/>
                </p:nvSpPr>
                <p:spPr>
                  <a:xfrm>
                    <a:off x="9788201" y="3051679"/>
                    <a:ext cx="998828" cy="369332"/>
                  </a:xfrm>
                  <a:prstGeom prst="rect">
                    <a:avLst/>
                  </a:prstGeom>
                  <a:noFill/>
                </p:spPr>
                <p:txBody>
                  <a:bodyPr wrap="square" rtlCol="0">
                    <a:spAutoFit/>
                  </a:bodyPr>
                  <a:lstStyle/>
                  <a:p>
                    <a:r>
                      <a:rPr lang="en-US" dirty="0" smtClean="0"/>
                      <a:t>……….</a:t>
                    </a:r>
                    <a:endParaRPr lang="en-US" dirty="0"/>
                  </a:p>
                </p:txBody>
              </p:sp>
              <mc:AlternateContent xmlns:mc="http://schemas.openxmlformats.org/markup-compatibility/2006">
                <mc:Choice xmlns:a14="http://schemas.microsoft.com/office/drawing/2010/main" Requires="a14">
                  <p:sp>
                    <p:nvSpPr>
                      <p:cNvPr id="103" name="Rectangle 102"/>
                      <p:cNvSpPr/>
                      <p:nvPr/>
                    </p:nvSpPr>
                    <p:spPr>
                      <a:xfrm>
                        <a:off x="1443744" y="4047986"/>
                        <a:ext cx="405944"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m:t>
                                  </m:r>
                                </m:sub>
                              </m:sSub>
                            </m:oMath>
                          </m:oMathPara>
                        </a14:m>
                        <a:endParaRPr lang="en-US" sz="1400" dirty="0"/>
                      </a:p>
                    </p:txBody>
                  </p:sp>
                </mc:Choice>
                <mc:Fallback>
                  <p:sp>
                    <p:nvSpPr>
                      <p:cNvPr id="103" name="Rectangle 102"/>
                      <p:cNvSpPr>
                        <a:spLocks noRot="1" noChangeAspect="1" noMove="1" noResize="1" noEditPoints="1" noAdjustHandles="1" noChangeArrowheads="1" noChangeShapeType="1" noTextEdit="1"/>
                      </p:cNvSpPr>
                      <p:nvPr/>
                    </p:nvSpPr>
                    <p:spPr>
                      <a:xfrm>
                        <a:off x="1443744" y="4047986"/>
                        <a:ext cx="405944"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7" name="Rectangle 906"/>
                      <p:cNvSpPr/>
                      <p:nvPr/>
                    </p:nvSpPr>
                    <p:spPr>
                      <a:xfrm>
                        <a:off x="2710213" y="4051544"/>
                        <a:ext cx="410112"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dirty="0"/>
                      </a:p>
                    </p:txBody>
                  </p:sp>
                </mc:Choice>
                <mc:Fallback>
                  <p:sp>
                    <p:nvSpPr>
                      <p:cNvPr id="907" name="Rectangle 906"/>
                      <p:cNvSpPr>
                        <a:spLocks noRot="1" noChangeAspect="1" noMove="1" noResize="1" noEditPoints="1" noAdjustHandles="1" noChangeArrowheads="1" noChangeShapeType="1" noTextEdit="1"/>
                      </p:cNvSpPr>
                      <p:nvPr/>
                    </p:nvSpPr>
                    <p:spPr>
                      <a:xfrm>
                        <a:off x="2710213" y="4051544"/>
                        <a:ext cx="410112"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8" name="Rectangle 907"/>
                      <p:cNvSpPr/>
                      <p:nvPr/>
                    </p:nvSpPr>
                    <p:spPr>
                      <a:xfrm>
                        <a:off x="3974682" y="4051544"/>
                        <a:ext cx="410112"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3</m:t>
                                  </m:r>
                                </m:sub>
                              </m:sSub>
                            </m:oMath>
                          </m:oMathPara>
                        </a14:m>
                        <a:endParaRPr lang="en-US" sz="1400" dirty="0"/>
                      </a:p>
                    </p:txBody>
                  </p:sp>
                </mc:Choice>
                <mc:Fallback>
                  <p:sp>
                    <p:nvSpPr>
                      <p:cNvPr id="908" name="Rectangle 907"/>
                      <p:cNvSpPr>
                        <a:spLocks noRot="1" noChangeAspect="1" noMove="1" noResize="1" noEditPoints="1" noAdjustHandles="1" noChangeArrowheads="1" noChangeShapeType="1" noTextEdit="1"/>
                      </p:cNvSpPr>
                      <p:nvPr/>
                    </p:nvSpPr>
                    <p:spPr>
                      <a:xfrm>
                        <a:off x="3974682" y="4051544"/>
                        <a:ext cx="410112" cy="307777"/>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9" name="Rectangle 908"/>
                      <p:cNvSpPr/>
                      <p:nvPr/>
                    </p:nvSpPr>
                    <p:spPr>
                      <a:xfrm>
                        <a:off x="5241151" y="4055102"/>
                        <a:ext cx="410112"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4</m:t>
                                  </m:r>
                                </m:sub>
                              </m:sSub>
                            </m:oMath>
                          </m:oMathPara>
                        </a14:m>
                        <a:endParaRPr lang="en-US" sz="1400" dirty="0"/>
                      </a:p>
                    </p:txBody>
                  </p:sp>
                </mc:Choice>
                <mc:Fallback>
                  <p:sp>
                    <p:nvSpPr>
                      <p:cNvPr id="909" name="Rectangle 908"/>
                      <p:cNvSpPr>
                        <a:spLocks noRot="1" noChangeAspect="1" noMove="1" noResize="1" noEditPoints="1" noAdjustHandles="1" noChangeArrowheads="1" noChangeShapeType="1" noTextEdit="1"/>
                      </p:cNvSpPr>
                      <p:nvPr/>
                    </p:nvSpPr>
                    <p:spPr>
                      <a:xfrm>
                        <a:off x="5241151" y="4055102"/>
                        <a:ext cx="410112"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0" name="Rectangle 909"/>
                      <p:cNvSpPr/>
                      <p:nvPr/>
                    </p:nvSpPr>
                    <p:spPr>
                      <a:xfrm>
                        <a:off x="6440001" y="4043252"/>
                        <a:ext cx="410112"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5</m:t>
                                  </m:r>
                                </m:sub>
                              </m:sSub>
                            </m:oMath>
                          </m:oMathPara>
                        </a14:m>
                        <a:endParaRPr lang="en-US" sz="1400" dirty="0"/>
                      </a:p>
                    </p:txBody>
                  </p:sp>
                </mc:Choice>
                <mc:Fallback>
                  <p:sp>
                    <p:nvSpPr>
                      <p:cNvPr id="910" name="Rectangle 909"/>
                      <p:cNvSpPr>
                        <a:spLocks noRot="1" noChangeAspect="1" noMove="1" noResize="1" noEditPoints="1" noAdjustHandles="1" noChangeArrowheads="1" noChangeShapeType="1" noTextEdit="1"/>
                      </p:cNvSpPr>
                      <p:nvPr/>
                    </p:nvSpPr>
                    <p:spPr>
                      <a:xfrm>
                        <a:off x="6440001" y="4043252"/>
                        <a:ext cx="410112" cy="307777"/>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1" name="Rectangle 910"/>
                      <p:cNvSpPr/>
                      <p:nvPr/>
                    </p:nvSpPr>
                    <p:spPr>
                      <a:xfrm>
                        <a:off x="7706470" y="4046810"/>
                        <a:ext cx="410112"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6</m:t>
                                  </m:r>
                                </m:sub>
                              </m:sSub>
                            </m:oMath>
                          </m:oMathPara>
                        </a14:m>
                        <a:endParaRPr lang="en-US" sz="1400" dirty="0"/>
                      </a:p>
                    </p:txBody>
                  </p:sp>
                </mc:Choice>
                <mc:Fallback>
                  <p:sp>
                    <p:nvSpPr>
                      <p:cNvPr id="911" name="Rectangle 910"/>
                      <p:cNvSpPr>
                        <a:spLocks noRot="1" noChangeAspect="1" noMove="1" noResize="1" noEditPoints="1" noAdjustHandles="1" noChangeArrowheads="1" noChangeShapeType="1" noTextEdit="1"/>
                      </p:cNvSpPr>
                      <p:nvPr/>
                    </p:nvSpPr>
                    <p:spPr>
                      <a:xfrm>
                        <a:off x="7706470" y="4046810"/>
                        <a:ext cx="410112" cy="307777"/>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2" name="Rectangle 911"/>
                      <p:cNvSpPr/>
                      <p:nvPr/>
                    </p:nvSpPr>
                    <p:spPr>
                      <a:xfrm>
                        <a:off x="8970939" y="4046810"/>
                        <a:ext cx="410112"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7</m:t>
                                  </m:r>
                                </m:sub>
                              </m:sSub>
                            </m:oMath>
                          </m:oMathPara>
                        </a14:m>
                        <a:endParaRPr lang="en-US" sz="1400" dirty="0"/>
                      </a:p>
                    </p:txBody>
                  </p:sp>
                </mc:Choice>
                <mc:Fallback>
                  <p:sp>
                    <p:nvSpPr>
                      <p:cNvPr id="912" name="Rectangle 911"/>
                      <p:cNvSpPr>
                        <a:spLocks noRot="1" noChangeAspect="1" noMove="1" noResize="1" noEditPoints="1" noAdjustHandles="1" noChangeArrowheads="1" noChangeShapeType="1" noTextEdit="1"/>
                      </p:cNvSpPr>
                      <p:nvPr/>
                    </p:nvSpPr>
                    <p:spPr>
                      <a:xfrm>
                        <a:off x="8970939" y="4046810"/>
                        <a:ext cx="410112" cy="307777"/>
                      </a:xfrm>
                      <a:prstGeom prst="rect">
                        <a:avLst/>
                      </a:prstGeom>
                      <a:blipFill>
                        <a:blip r:embed="rId3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3" name="Rectangle 912"/>
                      <p:cNvSpPr/>
                      <p:nvPr/>
                    </p:nvSpPr>
                    <p:spPr>
                      <a:xfrm>
                        <a:off x="11014110" y="4043251"/>
                        <a:ext cx="437236"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𝑁</m:t>
                                  </m:r>
                                </m:sub>
                              </m:sSub>
                            </m:oMath>
                          </m:oMathPara>
                        </a14:m>
                        <a:endParaRPr lang="en-US" sz="1400" dirty="0"/>
                      </a:p>
                    </p:txBody>
                  </p:sp>
                </mc:Choice>
                <mc:Fallback>
                  <p:sp>
                    <p:nvSpPr>
                      <p:cNvPr id="913" name="Rectangle 912"/>
                      <p:cNvSpPr>
                        <a:spLocks noRot="1" noChangeAspect="1" noMove="1" noResize="1" noEditPoints="1" noAdjustHandles="1" noChangeArrowheads="1" noChangeShapeType="1" noTextEdit="1"/>
                      </p:cNvSpPr>
                      <p:nvPr/>
                    </p:nvSpPr>
                    <p:spPr>
                      <a:xfrm>
                        <a:off x="11014110" y="4043251"/>
                        <a:ext cx="437236" cy="307777"/>
                      </a:xfrm>
                      <a:prstGeom prst="rect">
                        <a:avLst/>
                      </a:prstGeom>
                      <a:blipFill>
                        <a:blip r:embed="rId40"/>
                        <a:stretch>
                          <a:fillRect/>
                        </a:stretch>
                      </a:blipFill>
                    </p:spPr>
                    <p:txBody>
                      <a:bodyPr/>
                      <a:lstStyle/>
                      <a:p>
                        <a:r>
                          <a:rPr lang="en-US">
                            <a:noFill/>
                          </a:rPr>
                          <a:t> </a:t>
                        </a:r>
                      </a:p>
                    </p:txBody>
                  </p:sp>
                </mc:Fallback>
              </mc:AlternateContent>
            </p:grpSp>
            <p:grpSp>
              <p:nvGrpSpPr>
                <p:cNvPr id="926" name="Group 925"/>
                <p:cNvGrpSpPr/>
                <p:nvPr/>
              </p:nvGrpSpPr>
              <p:grpSpPr>
                <a:xfrm>
                  <a:off x="1749455" y="2908826"/>
                  <a:ext cx="10024533" cy="1393208"/>
                  <a:chOff x="1749456" y="2908826"/>
                  <a:chExt cx="4908577" cy="1393208"/>
                </a:xfrm>
              </p:grpSpPr>
              <p:cxnSp>
                <p:nvCxnSpPr>
                  <p:cNvPr id="923" name="Straight Connector 922"/>
                  <p:cNvCxnSpPr/>
                  <p:nvPr/>
                </p:nvCxnSpPr>
                <p:spPr>
                  <a:xfrm>
                    <a:off x="1749456" y="2908826"/>
                    <a:ext cx="0" cy="139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5" name="Straight Arrow Connector 924"/>
                  <p:cNvCxnSpPr/>
                  <p:nvPr/>
                </p:nvCxnSpPr>
                <p:spPr>
                  <a:xfrm flipV="1">
                    <a:off x="1749456" y="4261559"/>
                    <a:ext cx="4908577" cy="31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27" name="Group 926"/>
                <p:cNvGrpSpPr/>
                <p:nvPr/>
              </p:nvGrpSpPr>
              <p:grpSpPr>
                <a:xfrm>
                  <a:off x="2993508" y="2895764"/>
                  <a:ext cx="8780481" cy="1490906"/>
                  <a:chOff x="1749456" y="2908826"/>
                  <a:chExt cx="4934530" cy="1393208"/>
                </a:xfrm>
              </p:grpSpPr>
              <p:cxnSp>
                <p:nvCxnSpPr>
                  <p:cNvPr id="928" name="Straight Connector 927"/>
                  <p:cNvCxnSpPr/>
                  <p:nvPr/>
                </p:nvCxnSpPr>
                <p:spPr>
                  <a:xfrm>
                    <a:off x="1749456" y="2908826"/>
                    <a:ext cx="0" cy="139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9" name="Straight Arrow Connector 928"/>
                  <p:cNvCxnSpPr/>
                  <p:nvPr/>
                </p:nvCxnSpPr>
                <p:spPr>
                  <a:xfrm flipV="1">
                    <a:off x="1749456" y="4290082"/>
                    <a:ext cx="4934530" cy="3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33" name="Group 932"/>
                <p:cNvGrpSpPr/>
                <p:nvPr/>
              </p:nvGrpSpPr>
              <p:grpSpPr>
                <a:xfrm>
                  <a:off x="4237560" y="2910854"/>
                  <a:ext cx="7536427" cy="1593390"/>
                  <a:chOff x="1749456" y="2908826"/>
                  <a:chExt cx="4969478" cy="1393208"/>
                </a:xfrm>
              </p:grpSpPr>
              <p:cxnSp>
                <p:nvCxnSpPr>
                  <p:cNvPr id="934" name="Straight Connector 933"/>
                  <p:cNvCxnSpPr/>
                  <p:nvPr/>
                </p:nvCxnSpPr>
                <p:spPr>
                  <a:xfrm>
                    <a:off x="1749456" y="2908826"/>
                    <a:ext cx="0" cy="139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5" name="Straight Arrow Connector 934"/>
                  <p:cNvCxnSpPr/>
                  <p:nvPr/>
                </p:nvCxnSpPr>
                <p:spPr>
                  <a:xfrm flipV="1">
                    <a:off x="1749456" y="4273077"/>
                    <a:ext cx="4969478" cy="2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36" name="Group 935"/>
                <p:cNvGrpSpPr/>
                <p:nvPr/>
              </p:nvGrpSpPr>
              <p:grpSpPr>
                <a:xfrm>
                  <a:off x="5473352" y="2906179"/>
                  <a:ext cx="6300637" cy="1710386"/>
                  <a:chOff x="1749456" y="2908826"/>
                  <a:chExt cx="5018685" cy="1393208"/>
                </a:xfrm>
              </p:grpSpPr>
              <p:cxnSp>
                <p:nvCxnSpPr>
                  <p:cNvPr id="937" name="Straight Connector 936"/>
                  <p:cNvCxnSpPr/>
                  <p:nvPr/>
                </p:nvCxnSpPr>
                <p:spPr>
                  <a:xfrm>
                    <a:off x="1749456" y="2908826"/>
                    <a:ext cx="0" cy="139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8" name="Straight Arrow Connector 937"/>
                  <p:cNvCxnSpPr/>
                  <p:nvPr/>
                </p:nvCxnSpPr>
                <p:spPr>
                  <a:xfrm flipV="1">
                    <a:off x="1749456" y="4257456"/>
                    <a:ext cx="5018685" cy="35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39" name="Group 938"/>
                <p:cNvGrpSpPr/>
                <p:nvPr/>
              </p:nvGrpSpPr>
              <p:grpSpPr>
                <a:xfrm>
                  <a:off x="6723586" y="2899888"/>
                  <a:ext cx="5075402" cy="1797369"/>
                  <a:chOff x="1749456" y="2908826"/>
                  <a:chExt cx="5120063" cy="1393208"/>
                </a:xfrm>
              </p:grpSpPr>
              <p:cxnSp>
                <p:nvCxnSpPr>
                  <p:cNvPr id="940" name="Straight Connector 939"/>
                  <p:cNvCxnSpPr/>
                  <p:nvPr/>
                </p:nvCxnSpPr>
                <p:spPr>
                  <a:xfrm>
                    <a:off x="1749456" y="2908826"/>
                    <a:ext cx="0" cy="139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1" name="Straight Arrow Connector 940"/>
                  <p:cNvCxnSpPr/>
                  <p:nvPr/>
                </p:nvCxnSpPr>
                <p:spPr>
                  <a:xfrm flipV="1">
                    <a:off x="1749456" y="4262878"/>
                    <a:ext cx="5120063" cy="30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42" name="Group 941"/>
                <p:cNvGrpSpPr/>
                <p:nvPr/>
              </p:nvGrpSpPr>
              <p:grpSpPr>
                <a:xfrm>
                  <a:off x="7949839" y="2912632"/>
                  <a:ext cx="3849149" cy="1880585"/>
                  <a:chOff x="1749456" y="2908826"/>
                  <a:chExt cx="5257069" cy="1393208"/>
                </a:xfrm>
              </p:grpSpPr>
              <p:cxnSp>
                <p:nvCxnSpPr>
                  <p:cNvPr id="943" name="Straight Connector 942"/>
                  <p:cNvCxnSpPr/>
                  <p:nvPr/>
                </p:nvCxnSpPr>
                <p:spPr>
                  <a:xfrm>
                    <a:off x="1749456" y="2908826"/>
                    <a:ext cx="0" cy="139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4" name="Straight Arrow Connector 943"/>
                  <p:cNvCxnSpPr/>
                  <p:nvPr/>
                </p:nvCxnSpPr>
                <p:spPr>
                  <a:xfrm flipV="1">
                    <a:off x="1749456" y="4260343"/>
                    <a:ext cx="5257069" cy="3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45" name="Group 944"/>
                <p:cNvGrpSpPr/>
                <p:nvPr/>
              </p:nvGrpSpPr>
              <p:grpSpPr>
                <a:xfrm>
                  <a:off x="9202527" y="2897078"/>
                  <a:ext cx="2596461" cy="1971367"/>
                  <a:chOff x="1749456" y="2908826"/>
                  <a:chExt cx="5553830" cy="1393208"/>
                </a:xfrm>
              </p:grpSpPr>
              <p:cxnSp>
                <p:nvCxnSpPr>
                  <p:cNvPr id="946" name="Straight Connector 945"/>
                  <p:cNvCxnSpPr/>
                  <p:nvPr/>
                </p:nvCxnSpPr>
                <p:spPr>
                  <a:xfrm>
                    <a:off x="1749456" y="2908826"/>
                    <a:ext cx="0" cy="139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7" name="Straight Arrow Connector 946"/>
                  <p:cNvCxnSpPr/>
                  <p:nvPr/>
                </p:nvCxnSpPr>
                <p:spPr>
                  <a:xfrm flipV="1">
                    <a:off x="1749456" y="4284201"/>
                    <a:ext cx="5553830" cy="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958" name="Straight Connector 957"/>
              <p:cNvCxnSpPr/>
              <p:nvPr/>
            </p:nvCxnSpPr>
            <p:spPr>
              <a:xfrm>
                <a:off x="10991378" y="2897016"/>
                <a:ext cx="15044" cy="2270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0" name="Straight Arrow Connector 959"/>
              <p:cNvCxnSpPr>
                <a:endCxn id="969" idx="2"/>
              </p:cNvCxnSpPr>
              <p:nvPr/>
            </p:nvCxnSpPr>
            <p:spPr>
              <a:xfrm flipV="1">
                <a:off x="10994153" y="5149239"/>
                <a:ext cx="466316" cy="11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9" name="TextBox 968"/>
                  <p:cNvSpPr txBox="1"/>
                  <p:nvPr/>
                </p:nvSpPr>
                <p:spPr>
                  <a:xfrm>
                    <a:off x="11397952" y="4872240"/>
                    <a:ext cx="1250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969" name="TextBox 968"/>
                  <p:cNvSpPr txBox="1">
                    <a:spLocks noRot="1" noChangeAspect="1" noMove="1" noResize="1" noEditPoints="1" noAdjustHandles="1" noChangeArrowheads="1" noChangeShapeType="1" noTextEdit="1"/>
                  </p:cNvSpPr>
                  <p:nvPr/>
                </p:nvSpPr>
                <p:spPr>
                  <a:xfrm>
                    <a:off x="11397952" y="4872240"/>
                    <a:ext cx="125034" cy="276999"/>
                  </a:xfrm>
                  <a:prstGeom prst="rect">
                    <a:avLst/>
                  </a:prstGeom>
                  <a:blipFill>
                    <a:blip r:embed="rId41"/>
                    <a:stretch>
                      <a:fillRect l="-45000" r="-45000" b="-6667"/>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50052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3BDD-7F05-4840-A05D-B675748F7A93}"/>
              </a:ext>
            </a:extLst>
          </p:cNvPr>
          <p:cNvSpPr>
            <a:spLocks noGrp="1"/>
          </p:cNvSpPr>
          <p:nvPr>
            <p:ph type="title"/>
          </p:nvPr>
        </p:nvSpPr>
        <p:spPr>
          <a:xfrm>
            <a:off x="838200" y="2766218"/>
            <a:ext cx="10515600" cy="1325563"/>
          </a:xfrm>
        </p:spPr>
        <p:txBody>
          <a:bodyPr/>
          <a:lstStyle/>
          <a:p>
            <a:pPr algn="ctr"/>
            <a:r>
              <a:rPr lang="en-IN" dirty="0"/>
              <a:t>THE END</a:t>
            </a:r>
          </a:p>
        </p:txBody>
      </p:sp>
      <p:sp>
        <p:nvSpPr>
          <p:cNvPr id="3" name="TextBox 2">
            <a:extLst>
              <a:ext uri="{FF2B5EF4-FFF2-40B4-BE49-F238E27FC236}">
                <a16:creationId xmlns:a16="http://schemas.microsoft.com/office/drawing/2014/main" id="{25EB0158-D9BF-4786-B4BB-DBB4C7EA2E2F}"/>
              </a:ext>
            </a:extLst>
          </p:cNvPr>
          <p:cNvSpPr txBox="1"/>
          <p:nvPr/>
        </p:nvSpPr>
        <p:spPr>
          <a:xfrm>
            <a:off x="3983114" y="2219417"/>
            <a:ext cx="4225771" cy="646331"/>
          </a:xfrm>
          <a:prstGeom prst="rect">
            <a:avLst/>
          </a:prstGeom>
          <a:noFill/>
        </p:spPr>
        <p:txBody>
          <a:bodyPr wrap="square" rtlCol="0">
            <a:spAutoFit/>
          </a:bodyPr>
          <a:lstStyle/>
          <a:p>
            <a:pPr algn="ctr"/>
            <a:endParaRPr lang="en-IN" dirty="0"/>
          </a:p>
          <a:p>
            <a:pPr algn="ctr"/>
            <a:r>
              <a:rPr lang="en-IN" dirty="0"/>
              <a:t>CONCLUSION</a:t>
            </a:r>
          </a:p>
        </p:txBody>
      </p:sp>
    </p:spTree>
    <p:extLst>
      <p:ext uri="{BB962C8B-B14F-4D97-AF65-F5344CB8AC3E}">
        <p14:creationId xmlns:p14="http://schemas.microsoft.com/office/powerpoint/2010/main" val="1054877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CF9A-BD42-4149-B382-4375255B0E35}"/>
              </a:ext>
            </a:extLst>
          </p:cNvPr>
          <p:cNvSpPr>
            <a:spLocks noGrp="1"/>
          </p:cNvSpPr>
          <p:nvPr>
            <p:ph type="title"/>
          </p:nvPr>
        </p:nvSpPr>
        <p:spPr>
          <a:xfrm>
            <a:off x="838200" y="1067691"/>
            <a:ext cx="10534650" cy="5018784"/>
          </a:xfrm>
        </p:spPr>
        <p:txBody>
          <a:bodyPr anchor="t">
            <a:normAutofit fontScale="90000"/>
          </a:bodyPr>
          <a:lstStyle/>
          <a:p>
            <a:pPr>
              <a:lnSpc>
                <a:spcPct val="100000"/>
              </a:lnSpc>
            </a:pPr>
            <a:r>
              <a:rPr lang="en-IN" sz="1600" dirty="0" smtClean="0"/>
              <a:t>Automatic </a:t>
            </a:r>
            <a:r>
              <a:rPr lang="en-IN" sz="1600" dirty="0"/>
              <a:t>Differentiation, also known as Algorithmic differentiation. It is used to find derivative of computer programs.</a:t>
            </a:r>
            <a:br>
              <a:rPr lang="en-IN" sz="1600" dirty="0"/>
            </a:br>
            <a:r>
              <a:rPr lang="en-IN" sz="1600" dirty="0" smtClean="0"/>
              <a:t/>
            </a:r>
            <a:br>
              <a:rPr lang="en-IN" sz="1600" dirty="0" smtClean="0"/>
            </a:br>
            <a:r>
              <a:rPr lang="en-IN" sz="1600" dirty="0" smtClean="0"/>
              <a:t>Why go with automatic differentiation?</a:t>
            </a:r>
            <a:r>
              <a:rPr lang="en-IN" sz="1600" dirty="0"/>
              <a:t/>
            </a:r>
            <a:br>
              <a:rPr lang="en-IN" sz="1600" dirty="0"/>
            </a:br>
            <a:r>
              <a:rPr lang="en-IN" sz="1600" b="1" dirty="0"/>
              <a:t>Programs are the new way of writing mathematical formulas</a:t>
            </a:r>
            <a:r>
              <a:rPr lang="en-IN" sz="1600" dirty="0"/>
              <a:t>, and uses complex constructs like recursion, loops, switch statements and modular functions to define these mathematical functions. </a:t>
            </a:r>
            <a:br>
              <a:rPr lang="en-IN" sz="1600" dirty="0"/>
            </a:br>
            <a:r>
              <a:rPr lang="en-IN" sz="1600" dirty="0"/>
              <a:t/>
            </a:r>
            <a:br>
              <a:rPr lang="en-IN" sz="1600" dirty="0"/>
            </a:br>
            <a:r>
              <a:rPr lang="en-IN" sz="1600" dirty="0"/>
              <a:t>In most cases, as is the case with our MSERT model, even though it being a physics based model with ODEs (a white box model) we more or less treat it as a black box model</a:t>
            </a:r>
            <a:r>
              <a:rPr lang="en-IN" sz="1600" dirty="0">
                <a:solidFill>
                  <a:srgbClr val="FF0000"/>
                </a:solidFill>
              </a:rPr>
              <a:t>*</a:t>
            </a:r>
            <a:r>
              <a:rPr lang="en-IN" sz="1600" dirty="0"/>
              <a:t>, since we have no way to tap into the structure of our mathematical formulas. AD helps us resolve this issue.</a:t>
            </a:r>
            <a:br>
              <a:rPr lang="en-IN" sz="1600" dirty="0"/>
            </a:br>
            <a:r>
              <a:rPr lang="en-IN" sz="1600" dirty="0"/>
              <a:t/>
            </a:r>
            <a:br>
              <a:rPr lang="en-IN" sz="1600" dirty="0"/>
            </a:br>
            <a:r>
              <a:rPr lang="en-IN" sz="1600" dirty="0"/>
              <a:t>Also as ML and AI will mature with time, a </a:t>
            </a:r>
            <a:r>
              <a:rPr lang="en-IN" sz="1600" b="1" dirty="0"/>
              <a:t>general purpose machine learning language</a:t>
            </a:r>
            <a:r>
              <a:rPr lang="en-IN" sz="1600" dirty="0"/>
              <a:t> will emerge, which will have Automatic differentiation at it’s </a:t>
            </a:r>
            <a:r>
              <a:rPr lang="en-IN" sz="1600" dirty="0" smtClean="0"/>
              <a:t>core.</a:t>
            </a:r>
            <a:r>
              <a:rPr lang="en-IN" sz="1600" dirty="0"/>
              <a:t> </a:t>
            </a:r>
            <a:r>
              <a:rPr lang="en-IN" sz="1600" dirty="0" smtClean="0"/>
              <a:t/>
            </a:r>
            <a:br>
              <a:rPr lang="en-IN" sz="1600" dirty="0" smtClean="0"/>
            </a:br>
            <a:r>
              <a:rPr lang="en-IN" sz="1600" dirty="0"/>
              <a:t/>
            </a:r>
            <a:br>
              <a:rPr lang="en-IN" sz="1600" dirty="0"/>
            </a:br>
            <a:r>
              <a:rPr lang="en-IN" sz="1600" dirty="0" smtClean="0"/>
              <a:t>These </a:t>
            </a:r>
            <a:r>
              <a:rPr lang="en-IN" sz="1600" dirty="0"/>
              <a:t>ANN, CNN and other deep learning networks we talk about wouldn’t have been possible without Algorithmic Differentiation.</a:t>
            </a:r>
            <a:r>
              <a:rPr lang="en-IN" sz="1600" b="1" dirty="0"/>
              <a:t> Another name for Reverse Mode Algorithmic Differentiation is Back-propagation</a:t>
            </a:r>
            <a:r>
              <a:rPr lang="en-IN" sz="1600" dirty="0"/>
              <a:t>. </a:t>
            </a:r>
            <a:br>
              <a:rPr lang="en-IN" sz="1600" dirty="0"/>
            </a:br>
            <a:r>
              <a:rPr lang="en-IN" sz="1600" dirty="0"/>
              <a:t/>
            </a:r>
            <a:br>
              <a:rPr lang="en-IN" sz="1600" dirty="0"/>
            </a:br>
            <a:r>
              <a:rPr lang="en-IN" sz="1600" b="1" dirty="0"/>
              <a:t>Uses of </a:t>
            </a:r>
            <a:r>
              <a:rPr lang="en-IN" sz="1600" b="1" dirty="0" smtClean="0"/>
              <a:t>derivatives -</a:t>
            </a:r>
            <a:r>
              <a:rPr lang="en-IN" sz="1600" dirty="0"/>
              <a:t/>
            </a:r>
            <a:br>
              <a:rPr lang="en-IN" sz="1600" dirty="0"/>
            </a:br>
            <a:r>
              <a:rPr lang="en-IN" sz="1600" dirty="0"/>
              <a:t>1. </a:t>
            </a:r>
            <a:r>
              <a:rPr lang="en-IN" sz="1600" dirty="0" smtClean="0"/>
              <a:t>Optimization</a:t>
            </a:r>
            <a:r>
              <a:rPr lang="en-IN" sz="1600" dirty="0"/>
              <a:t>.</a:t>
            </a:r>
            <a:br>
              <a:rPr lang="en-IN" sz="1600" dirty="0"/>
            </a:br>
            <a:r>
              <a:rPr lang="en-IN" sz="1600" dirty="0"/>
              <a:t>2. Sensitivity Analysis.</a:t>
            </a:r>
            <a:br>
              <a:rPr lang="en-IN" sz="1600" dirty="0"/>
            </a:br>
            <a:r>
              <a:rPr lang="en-IN" sz="1600" dirty="0"/>
              <a:t>3. Parameter estimation of models, using methods like Gradient Descent. </a:t>
            </a:r>
            <a:br>
              <a:rPr lang="en-IN" sz="1600" dirty="0"/>
            </a:br>
            <a:r>
              <a:rPr lang="en-IN" sz="1600" dirty="0"/>
              <a:t>4. Deep Learning and Neural ODEs. </a:t>
            </a:r>
            <a:br>
              <a:rPr lang="en-IN" sz="1600" dirty="0"/>
            </a:br>
            <a:r>
              <a:rPr lang="en-IN" sz="1600" dirty="0"/>
              <a:t>5. Optimal Control. (</a:t>
            </a:r>
            <a:r>
              <a:rPr lang="en-IN" sz="1600" b="1" dirty="0"/>
              <a:t>using adjoint differentiation through </a:t>
            </a:r>
            <a:r>
              <a:rPr lang="en-IN" sz="1600" b="1" dirty="0" smtClean="0"/>
              <a:t>direct </a:t>
            </a:r>
            <a:r>
              <a:rPr lang="en-IN" sz="1600" b="1" dirty="0"/>
              <a:t>method</a:t>
            </a:r>
            <a:r>
              <a:rPr lang="en-IN" sz="1600" dirty="0"/>
              <a:t>)</a:t>
            </a:r>
            <a:br>
              <a:rPr lang="en-IN" sz="1600" dirty="0"/>
            </a:br>
            <a:r>
              <a:rPr lang="en-IN" sz="1600" dirty="0"/>
              <a:t>6. Bayesian Network &amp; </a:t>
            </a:r>
            <a:r>
              <a:rPr lang="en-IN" sz="1600" dirty="0" smtClean="0"/>
              <a:t>HMM</a:t>
            </a:r>
            <a:br>
              <a:rPr lang="en-IN" sz="1600" dirty="0" smtClean="0"/>
            </a:br>
            <a:r>
              <a:rPr lang="en-IN" sz="1600" dirty="0" smtClean="0"/>
              <a:t>7. Computational Finance</a:t>
            </a: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r>
              <a:rPr lang="en-IN" sz="1600" dirty="0"/>
              <a:t/>
            </a:r>
            <a:br>
              <a:rPr lang="en-IN" sz="1600" dirty="0"/>
            </a:br>
            <a:endParaRPr lang="en-IN" sz="1600" dirty="0"/>
          </a:p>
        </p:txBody>
      </p:sp>
      <p:sp>
        <p:nvSpPr>
          <p:cNvPr id="4" name="TextBox 3">
            <a:extLst>
              <a:ext uri="{FF2B5EF4-FFF2-40B4-BE49-F238E27FC236}">
                <a16:creationId xmlns:a16="http://schemas.microsoft.com/office/drawing/2014/main" id="{DD872160-F15E-48DD-81B6-D40698039664}"/>
              </a:ext>
            </a:extLst>
          </p:cNvPr>
          <p:cNvSpPr txBox="1"/>
          <p:nvPr/>
        </p:nvSpPr>
        <p:spPr>
          <a:xfrm>
            <a:off x="857250" y="6086475"/>
            <a:ext cx="10515600" cy="430887"/>
          </a:xfrm>
          <a:prstGeom prst="rect">
            <a:avLst/>
          </a:prstGeom>
          <a:noFill/>
        </p:spPr>
        <p:txBody>
          <a:bodyPr wrap="square" rtlCol="0">
            <a:spAutoFit/>
          </a:bodyPr>
          <a:lstStyle/>
          <a:p>
            <a:r>
              <a:rPr lang="en-IN" sz="1100" dirty="0"/>
              <a:t>* </a:t>
            </a:r>
            <a:r>
              <a:rPr lang="en-IN" sz="1100" dirty="0">
                <a:solidFill>
                  <a:srgbClr val="FF0000"/>
                </a:solidFill>
              </a:rPr>
              <a:t>When I say black box here, I don’t mean actual black box, but since we are not able to access the structure of our model, it is as good as any black box model as far as any analysis is concerned.</a:t>
            </a:r>
            <a:r>
              <a:rPr lang="en-IN" sz="1100" dirty="0"/>
              <a:t> </a:t>
            </a:r>
          </a:p>
        </p:txBody>
      </p:sp>
      <p:grpSp>
        <p:nvGrpSpPr>
          <p:cNvPr id="11" name="Group 10"/>
          <p:cNvGrpSpPr/>
          <p:nvPr/>
        </p:nvGrpSpPr>
        <p:grpSpPr>
          <a:xfrm>
            <a:off x="772267" y="4752890"/>
            <a:ext cx="313560" cy="874152"/>
            <a:chOff x="772267" y="4752890"/>
            <a:chExt cx="313560" cy="874152"/>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49442D1-8B0B-4A62-91D7-2F0C47E08B19}"/>
                    </a:ext>
                  </a:extLst>
                </p14:cNvPr>
                <p14:cNvContentPartPr/>
                <p14:nvPr/>
              </p14:nvContentPartPr>
              <p14:xfrm>
                <a:off x="772267" y="4752890"/>
                <a:ext cx="313560" cy="231120"/>
              </p14:xfrm>
            </p:contentPart>
          </mc:Choice>
          <mc:Fallback>
            <p:pic>
              <p:nvPicPr>
                <p:cNvPr id="5" name="Ink 4">
                  <a:extLst>
                    <a:ext uri="{FF2B5EF4-FFF2-40B4-BE49-F238E27FC236}">
                      <a16:creationId xmlns:a16="http://schemas.microsoft.com/office/drawing/2014/main" id="{049442D1-8B0B-4A62-91D7-2F0C47E08B19}"/>
                    </a:ext>
                  </a:extLst>
                </p:cNvPr>
                <p:cNvPicPr/>
                <p:nvPr/>
              </p:nvPicPr>
              <p:blipFill>
                <a:blip r:embed="rId3"/>
                <a:stretch>
                  <a:fillRect/>
                </a:stretch>
              </p:blipFill>
              <p:spPr>
                <a:xfrm>
                  <a:off x="754267" y="4734890"/>
                  <a:ext cx="3495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F5F3B167-F617-4627-BA69-D898DC895ACF}"/>
                    </a:ext>
                  </a:extLst>
                </p14:cNvPr>
                <p14:cNvContentPartPr/>
                <p14:nvPr/>
              </p14:nvContentPartPr>
              <p14:xfrm>
                <a:off x="772267" y="5443442"/>
                <a:ext cx="300960" cy="183600"/>
              </p14:xfrm>
            </p:contentPart>
          </mc:Choice>
          <mc:Fallback>
            <p:pic>
              <p:nvPicPr>
                <p:cNvPr id="6" name="Ink 5">
                  <a:extLst>
                    <a:ext uri="{FF2B5EF4-FFF2-40B4-BE49-F238E27FC236}">
                      <a16:creationId xmlns:a16="http://schemas.microsoft.com/office/drawing/2014/main" id="{F5F3B167-F617-4627-BA69-D898DC895ACF}"/>
                    </a:ext>
                  </a:extLst>
                </p:cNvPr>
                <p:cNvPicPr/>
                <p:nvPr/>
              </p:nvPicPr>
              <p:blipFill>
                <a:blip r:embed="rId5"/>
                <a:stretch>
                  <a:fillRect/>
                </a:stretch>
              </p:blipFill>
              <p:spPr>
                <a:xfrm>
                  <a:off x="754267" y="5425442"/>
                  <a:ext cx="336960" cy="219600"/>
                </a:xfrm>
                <a:prstGeom prst="rect">
                  <a:avLst/>
                </a:prstGeom>
              </p:spPr>
            </p:pic>
          </mc:Fallback>
        </mc:AlternateContent>
      </p:grpSp>
      <p:sp>
        <p:nvSpPr>
          <p:cNvPr id="8" name="TextBox 7"/>
          <p:cNvSpPr txBox="1"/>
          <p:nvPr/>
        </p:nvSpPr>
        <p:spPr>
          <a:xfrm>
            <a:off x="251436" y="165463"/>
            <a:ext cx="11661890" cy="646331"/>
          </a:xfrm>
          <a:prstGeom prst="rect">
            <a:avLst/>
          </a:prstGeom>
          <a:noFill/>
        </p:spPr>
        <p:txBody>
          <a:bodyPr wrap="square" rtlCol="0">
            <a:spAutoFit/>
          </a:bodyPr>
          <a:lstStyle/>
          <a:p>
            <a:pPr algn="ctr"/>
            <a:r>
              <a:rPr lang="en-US" sz="3600" b="1" dirty="0" smtClean="0"/>
              <a:t>KEY POINTS</a:t>
            </a:r>
            <a:endParaRPr lang="en-US" sz="3600" b="1" dirty="0"/>
          </a:p>
        </p:txBody>
      </p:sp>
    </p:spTree>
    <p:extLst>
      <p:ext uri="{BB962C8B-B14F-4D97-AF65-F5344CB8AC3E}">
        <p14:creationId xmlns:p14="http://schemas.microsoft.com/office/powerpoint/2010/main" val="2766339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468C4F-098B-453B-A819-85731FEFC0E5}"/>
              </a:ext>
            </a:extLst>
          </p:cNvPr>
          <p:cNvSpPr/>
          <p:nvPr/>
        </p:nvSpPr>
        <p:spPr>
          <a:xfrm>
            <a:off x="9201150" y="6372225"/>
            <a:ext cx="3079113" cy="276999"/>
          </a:xfrm>
          <a:prstGeom prst="rect">
            <a:avLst/>
          </a:prstGeom>
        </p:spPr>
        <p:txBody>
          <a:bodyPr wrap="square">
            <a:spAutoFit/>
          </a:bodyPr>
          <a:lstStyle/>
          <a:p>
            <a:r>
              <a:rPr lang="en-IN" sz="1200" dirty="0">
                <a:solidFill>
                  <a:srgbClr val="FF0000"/>
                </a:solidFill>
              </a:rPr>
              <a:t>*https://arxiv.org/pdf/1502.05767.pdf</a:t>
            </a:r>
          </a:p>
        </p:txBody>
      </p:sp>
      <p:grpSp>
        <p:nvGrpSpPr>
          <p:cNvPr id="11" name="Group 10">
            <a:extLst>
              <a:ext uri="{FF2B5EF4-FFF2-40B4-BE49-F238E27FC236}">
                <a16:creationId xmlns:a16="http://schemas.microsoft.com/office/drawing/2014/main" id="{D665FD91-85F2-4C9B-87E9-A4CB4710F8E5}"/>
              </a:ext>
            </a:extLst>
          </p:cNvPr>
          <p:cNvGrpSpPr/>
          <p:nvPr/>
        </p:nvGrpSpPr>
        <p:grpSpPr>
          <a:xfrm>
            <a:off x="469442" y="896983"/>
            <a:ext cx="6889301" cy="5770450"/>
            <a:chOff x="469442" y="72323"/>
            <a:chExt cx="7817308" cy="6595110"/>
          </a:xfrm>
        </p:grpSpPr>
        <p:pic>
          <p:nvPicPr>
            <p:cNvPr id="2" name="Picture 1">
              <a:extLst>
                <a:ext uri="{FF2B5EF4-FFF2-40B4-BE49-F238E27FC236}">
                  <a16:creationId xmlns:a16="http://schemas.microsoft.com/office/drawing/2014/main" id="{7EB67FB2-6951-4811-80A2-C780ECCCD10D}"/>
                </a:ext>
              </a:extLst>
            </p:cNvPr>
            <p:cNvPicPr>
              <a:picLocks noChangeAspect="1"/>
            </p:cNvPicPr>
            <p:nvPr/>
          </p:nvPicPr>
          <p:blipFill>
            <a:blip r:embed="rId2"/>
            <a:stretch>
              <a:fillRect/>
            </a:stretch>
          </p:blipFill>
          <p:spPr>
            <a:xfrm>
              <a:off x="469442" y="72323"/>
              <a:ext cx="7817308" cy="6595110"/>
            </a:xfrm>
            <a:prstGeom prst="rect">
              <a:avLst/>
            </a:prstGeom>
          </p:spPr>
        </p:pic>
        <p:sp>
          <p:nvSpPr>
            <p:cNvPr id="5" name="Rectangle: Rounded Corners 4">
              <a:extLst>
                <a:ext uri="{FF2B5EF4-FFF2-40B4-BE49-F238E27FC236}">
                  <a16:creationId xmlns:a16="http://schemas.microsoft.com/office/drawing/2014/main" id="{A3BCA05D-AB08-42B8-AE0E-93895E7CD943}"/>
                </a:ext>
              </a:extLst>
            </p:cNvPr>
            <p:cNvSpPr/>
            <p:nvPr/>
          </p:nvSpPr>
          <p:spPr>
            <a:xfrm>
              <a:off x="3746377" y="2913355"/>
              <a:ext cx="1091953" cy="51564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CBCA51B-0845-4F5F-83E3-1AF72C28BAB5}"/>
                </a:ext>
              </a:extLst>
            </p:cNvPr>
            <p:cNvSpPr/>
            <p:nvPr/>
          </p:nvSpPr>
          <p:spPr>
            <a:xfrm>
              <a:off x="2158754" y="4051176"/>
              <a:ext cx="1091953" cy="51564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214BE74-075C-48FD-B325-0ED523C28F52}"/>
                </a:ext>
              </a:extLst>
            </p:cNvPr>
            <p:cNvSpPr/>
            <p:nvPr/>
          </p:nvSpPr>
          <p:spPr>
            <a:xfrm>
              <a:off x="3481526" y="4051176"/>
              <a:ext cx="1091953" cy="51564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EBE9BFC-9944-4912-A729-8FB234649BA0}"/>
                </a:ext>
              </a:extLst>
            </p:cNvPr>
            <p:cNvSpPr/>
            <p:nvPr/>
          </p:nvSpPr>
          <p:spPr>
            <a:xfrm>
              <a:off x="3747782" y="666106"/>
              <a:ext cx="1091953" cy="51564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42C2669-617B-4388-8BB2-43F5C48CE368}"/>
                </a:ext>
              </a:extLst>
            </p:cNvPr>
            <p:cNvSpPr txBox="1"/>
            <p:nvPr/>
          </p:nvSpPr>
          <p:spPr>
            <a:xfrm>
              <a:off x="984220" y="4124332"/>
              <a:ext cx="1174535" cy="422114"/>
            </a:xfrm>
            <a:prstGeom prst="rect">
              <a:avLst/>
            </a:prstGeom>
            <a:noFill/>
          </p:spPr>
          <p:txBody>
            <a:bodyPr wrap="square" rtlCol="0">
              <a:spAutoFit/>
            </a:bodyPr>
            <a:lstStyle/>
            <a:p>
              <a:r>
                <a:rPr lang="en-IN" sz="900" dirty="0">
                  <a:solidFill>
                    <a:srgbClr val="FF0000"/>
                  </a:solidFill>
                </a:rPr>
                <a:t>Source</a:t>
              </a:r>
              <a:r>
                <a:rPr lang="en-IN" sz="900" dirty="0"/>
                <a:t> </a:t>
              </a:r>
              <a:r>
                <a:rPr lang="en-IN" sz="900" dirty="0">
                  <a:solidFill>
                    <a:srgbClr val="FF0000"/>
                  </a:solidFill>
                </a:rPr>
                <a:t>Transformation</a:t>
              </a:r>
            </a:p>
          </p:txBody>
        </p:sp>
      </p:grpSp>
      <p:sp>
        <p:nvSpPr>
          <p:cNvPr id="12" name="TextBox 11">
            <a:extLst>
              <a:ext uri="{FF2B5EF4-FFF2-40B4-BE49-F238E27FC236}">
                <a16:creationId xmlns:a16="http://schemas.microsoft.com/office/drawing/2014/main" id="{E130DE98-6271-4097-894B-012506CA9DE2}"/>
              </a:ext>
            </a:extLst>
          </p:cNvPr>
          <p:cNvSpPr txBox="1"/>
          <p:nvPr/>
        </p:nvSpPr>
        <p:spPr>
          <a:xfrm>
            <a:off x="8334104" y="1053736"/>
            <a:ext cx="3695140" cy="4616648"/>
          </a:xfrm>
          <a:prstGeom prst="rect">
            <a:avLst/>
          </a:prstGeom>
          <a:noFill/>
        </p:spPr>
        <p:txBody>
          <a:bodyPr wrap="square" rtlCol="0">
            <a:spAutoFit/>
          </a:bodyPr>
          <a:lstStyle/>
          <a:p>
            <a:r>
              <a:rPr lang="en-IN" sz="1400" dirty="0">
                <a:latin typeface="+mj-lt"/>
              </a:rPr>
              <a:t>There are three ways of performing differentiation –</a:t>
            </a:r>
          </a:p>
          <a:p>
            <a:endParaRPr lang="en-IN" sz="1400" dirty="0">
              <a:latin typeface="+mj-lt"/>
            </a:endParaRPr>
          </a:p>
          <a:p>
            <a:pPr marL="342900" indent="-342900">
              <a:buAutoNum type="arabicPeriod"/>
            </a:pPr>
            <a:r>
              <a:rPr lang="en-IN" sz="1400" b="1" dirty="0">
                <a:latin typeface="+mj-lt"/>
              </a:rPr>
              <a:t>Numerical Differentiation</a:t>
            </a:r>
            <a:r>
              <a:rPr lang="en-IN" sz="1400" dirty="0">
                <a:latin typeface="+mj-lt"/>
              </a:rPr>
              <a:t>, but it might be slow and leads to numerical errors.</a:t>
            </a:r>
          </a:p>
          <a:p>
            <a:pPr marL="342900" indent="-342900">
              <a:buAutoNum type="arabicPeriod"/>
            </a:pPr>
            <a:r>
              <a:rPr lang="en-IN" sz="1400" b="1" dirty="0">
                <a:latin typeface="+mj-lt"/>
              </a:rPr>
              <a:t>Symbolic Differentiation</a:t>
            </a:r>
            <a:r>
              <a:rPr lang="en-IN" sz="1400" dirty="0">
                <a:latin typeface="+mj-lt"/>
              </a:rPr>
              <a:t>, but u need to provide closed form/ explicit functions.</a:t>
            </a:r>
          </a:p>
          <a:p>
            <a:pPr marL="342900" indent="-342900">
              <a:buAutoNum type="arabicPeriod"/>
            </a:pPr>
            <a:r>
              <a:rPr lang="en-IN" sz="1400" b="1" dirty="0">
                <a:latin typeface="+mj-lt"/>
              </a:rPr>
              <a:t>Algorithmic Differentiation</a:t>
            </a:r>
            <a:r>
              <a:rPr lang="en-IN" sz="1400" dirty="0">
                <a:latin typeface="+mj-lt"/>
              </a:rPr>
              <a:t>, which is far more superior than both.</a:t>
            </a:r>
          </a:p>
          <a:p>
            <a:endParaRPr lang="en-IN" sz="1400" dirty="0">
              <a:latin typeface="+mj-lt"/>
            </a:endParaRPr>
          </a:p>
          <a:p>
            <a:r>
              <a:rPr lang="en-IN" sz="1400" dirty="0">
                <a:latin typeface="+mj-lt"/>
              </a:rPr>
              <a:t>There are several ways of implementing AD - </a:t>
            </a:r>
          </a:p>
          <a:p>
            <a:pPr marL="342900" indent="-342900">
              <a:buAutoNum type="arabicPeriod"/>
            </a:pPr>
            <a:r>
              <a:rPr lang="en-IN" sz="1400" dirty="0">
                <a:latin typeface="+mj-lt"/>
              </a:rPr>
              <a:t>Source Transformation</a:t>
            </a:r>
            <a:r>
              <a:rPr lang="en-IN" sz="1400" dirty="0" smtClean="0">
                <a:latin typeface="+mj-lt"/>
              </a:rPr>
              <a:t>.</a:t>
            </a:r>
          </a:p>
          <a:p>
            <a:pPr marL="342900" indent="-342900">
              <a:buFontTx/>
              <a:buAutoNum type="arabicPeriod"/>
            </a:pPr>
            <a:r>
              <a:rPr lang="en-IN" sz="1400" dirty="0"/>
              <a:t>Expression Template</a:t>
            </a:r>
            <a:r>
              <a:rPr lang="en-IN" sz="1400" dirty="0" smtClean="0"/>
              <a:t>.</a:t>
            </a:r>
            <a:endParaRPr lang="en-IN" sz="1400" dirty="0">
              <a:latin typeface="+mj-lt"/>
            </a:endParaRPr>
          </a:p>
          <a:p>
            <a:pPr marL="342900" indent="-342900">
              <a:buAutoNum type="arabicPeriod"/>
            </a:pPr>
            <a:r>
              <a:rPr lang="en-IN" sz="1400" b="1" dirty="0">
                <a:latin typeface="+mj-lt"/>
              </a:rPr>
              <a:t>Operator Overloading. (ADOL-C</a:t>
            </a:r>
            <a:r>
              <a:rPr lang="en-IN" sz="1400" b="1" dirty="0" smtClean="0">
                <a:latin typeface="+mj-lt"/>
              </a:rPr>
              <a:t>)</a:t>
            </a:r>
            <a:endParaRPr lang="en-IN" sz="1400" b="1" dirty="0">
              <a:latin typeface="+mj-lt"/>
            </a:endParaRPr>
          </a:p>
          <a:p>
            <a:pPr marL="342900" indent="-342900">
              <a:buAutoNum type="arabicPeriod"/>
            </a:pPr>
            <a:r>
              <a:rPr lang="en-IN" sz="1400" dirty="0" smtClean="0">
                <a:latin typeface="+mj-lt"/>
              </a:rPr>
              <a:t>Using </a:t>
            </a:r>
            <a:r>
              <a:rPr lang="en-IN" sz="1400" dirty="0">
                <a:latin typeface="+mj-lt"/>
              </a:rPr>
              <a:t>Compiler technology.</a:t>
            </a:r>
          </a:p>
          <a:p>
            <a:endParaRPr lang="en-IN" sz="1400" dirty="0">
              <a:latin typeface="+mj-lt"/>
            </a:endParaRPr>
          </a:p>
          <a:p>
            <a:r>
              <a:rPr lang="en-IN" sz="1400" dirty="0">
                <a:latin typeface="+mj-lt"/>
              </a:rPr>
              <a:t>In all of the above method, the under lying process remains the same, i.e. obtaining the </a:t>
            </a:r>
            <a:r>
              <a:rPr lang="en-IN" sz="1400" b="1" dirty="0">
                <a:latin typeface="+mj-lt"/>
              </a:rPr>
              <a:t>expression tree</a:t>
            </a:r>
            <a:r>
              <a:rPr lang="en-IN" sz="1400" dirty="0">
                <a:latin typeface="+mj-lt"/>
              </a:rPr>
              <a:t>, and then using the above expression tree, to evaluate the derivatives.</a:t>
            </a:r>
          </a:p>
          <a:p>
            <a:pPr marL="342900" indent="-342900">
              <a:buAutoNum type="arabicPeriod"/>
            </a:pPr>
            <a:endParaRPr lang="en-IN" sz="1400" dirty="0">
              <a:latin typeface="+mj-lt"/>
            </a:endParaRPr>
          </a:p>
        </p:txBody>
      </p:sp>
      <p:sp>
        <p:nvSpPr>
          <p:cNvPr id="13" name="TextBox 12"/>
          <p:cNvSpPr txBox="1"/>
          <p:nvPr/>
        </p:nvSpPr>
        <p:spPr>
          <a:xfrm>
            <a:off x="251436" y="165463"/>
            <a:ext cx="11661890" cy="646331"/>
          </a:xfrm>
          <a:prstGeom prst="rect">
            <a:avLst/>
          </a:prstGeom>
          <a:noFill/>
        </p:spPr>
        <p:txBody>
          <a:bodyPr wrap="square" rtlCol="0">
            <a:spAutoFit/>
          </a:bodyPr>
          <a:lstStyle/>
          <a:p>
            <a:pPr algn="ctr"/>
            <a:r>
              <a:rPr lang="en-US" sz="3600" b="1" dirty="0" smtClean="0"/>
              <a:t>TYPES OF DIFFERENTIATION</a:t>
            </a:r>
            <a:endParaRPr lang="en-US" sz="3600" b="1" dirty="0"/>
          </a:p>
        </p:txBody>
      </p:sp>
    </p:spTree>
    <p:extLst>
      <p:ext uri="{BB962C8B-B14F-4D97-AF65-F5344CB8AC3E}">
        <p14:creationId xmlns:p14="http://schemas.microsoft.com/office/powerpoint/2010/main" val="29083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C4C394-08DD-4110-8382-E7A5974DD5FB}"/>
              </a:ext>
            </a:extLst>
          </p:cNvPr>
          <p:cNvPicPr>
            <a:picLocks noChangeAspect="1"/>
          </p:cNvPicPr>
          <p:nvPr/>
        </p:nvPicPr>
        <p:blipFill>
          <a:blip r:embed="rId2"/>
          <a:stretch>
            <a:fillRect/>
          </a:stretch>
        </p:blipFill>
        <p:spPr>
          <a:xfrm>
            <a:off x="523784" y="0"/>
            <a:ext cx="7847860" cy="6858000"/>
          </a:xfrm>
          <a:prstGeom prst="rect">
            <a:avLst/>
          </a:prstGeom>
        </p:spPr>
      </p:pic>
      <p:sp>
        <p:nvSpPr>
          <p:cNvPr id="3" name="Rectangle 2">
            <a:extLst>
              <a:ext uri="{FF2B5EF4-FFF2-40B4-BE49-F238E27FC236}">
                <a16:creationId xmlns:a16="http://schemas.microsoft.com/office/drawing/2014/main" id="{B8525CE7-F5AD-4971-B968-6C073B8A9F3D}"/>
              </a:ext>
            </a:extLst>
          </p:cNvPr>
          <p:cNvSpPr/>
          <p:nvPr/>
        </p:nvSpPr>
        <p:spPr>
          <a:xfrm>
            <a:off x="9112887" y="6478757"/>
            <a:ext cx="3079113" cy="276999"/>
          </a:xfrm>
          <a:prstGeom prst="rect">
            <a:avLst/>
          </a:prstGeom>
        </p:spPr>
        <p:txBody>
          <a:bodyPr wrap="square">
            <a:spAutoFit/>
          </a:bodyPr>
          <a:lstStyle/>
          <a:p>
            <a:r>
              <a:rPr lang="en-IN" sz="1200" dirty="0">
                <a:solidFill>
                  <a:srgbClr val="FF0000"/>
                </a:solidFill>
              </a:rPr>
              <a:t>* https://arxiv.org/pdf/1502.05767.pdf</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40FCB3E9-275C-4AF6-97D4-25D4E8F8DE8E}"/>
                  </a:ext>
                </a:extLst>
              </p14:cNvPr>
              <p14:cNvContentPartPr/>
              <p14:nvPr/>
            </p14:nvContentPartPr>
            <p14:xfrm>
              <a:off x="2485713" y="6352473"/>
              <a:ext cx="350640" cy="30960"/>
            </p14:xfrm>
          </p:contentPart>
        </mc:Choice>
        <mc:Fallback xmlns="">
          <p:pic>
            <p:nvPicPr>
              <p:cNvPr id="26" name="Ink 25">
                <a:extLst>
                  <a:ext uri="{FF2B5EF4-FFF2-40B4-BE49-F238E27FC236}">
                    <a16:creationId xmlns:a16="http://schemas.microsoft.com/office/drawing/2014/main" id="{40FCB3E9-275C-4AF6-97D4-25D4E8F8DE8E}"/>
                  </a:ext>
                </a:extLst>
              </p:cNvPr>
              <p:cNvPicPr/>
              <p:nvPr/>
            </p:nvPicPr>
            <p:blipFill>
              <a:blip r:embed="rId4"/>
              <a:stretch>
                <a:fillRect/>
              </a:stretch>
            </p:blipFill>
            <p:spPr>
              <a:xfrm>
                <a:off x="2467713" y="6334833"/>
                <a:ext cx="3862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E7F7F42F-1877-44FC-8A9E-AC78C9151EAC}"/>
                  </a:ext>
                </a:extLst>
              </p14:cNvPr>
              <p14:cNvContentPartPr/>
              <p14:nvPr/>
            </p14:nvContentPartPr>
            <p14:xfrm>
              <a:off x="2494353" y="2484633"/>
              <a:ext cx="309960" cy="10080"/>
            </p14:xfrm>
          </p:contentPart>
        </mc:Choice>
        <mc:Fallback xmlns="">
          <p:pic>
            <p:nvPicPr>
              <p:cNvPr id="27" name="Ink 26">
                <a:extLst>
                  <a:ext uri="{FF2B5EF4-FFF2-40B4-BE49-F238E27FC236}">
                    <a16:creationId xmlns:a16="http://schemas.microsoft.com/office/drawing/2014/main" id="{E7F7F42F-1877-44FC-8A9E-AC78C9151EAC}"/>
                  </a:ext>
                </a:extLst>
              </p:cNvPr>
              <p:cNvPicPr/>
              <p:nvPr/>
            </p:nvPicPr>
            <p:blipFill>
              <a:blip r:embed="rId6"/>
              <a:stretch>
                <a:fillRect/>
              </a:stretch>
            </p:blipFill>
            <p:spPr>
              <a:xfrm>
                <a:off x="2476713" y="2466633"/>
                <a:ext cx="3456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75024340-FFCB-448C-B69B-60D69114B02F}"/>
                  </a:ext>
                </a:extLst>
              </p14:cNvPr>
              <p14:cNvContentPartPr/>
              <p14:nvPr/>
            </p14:nvContentPartPr>
            <p14:xfrm>
              <a:off x="2148033" y="6702033"/>
              <a:ext cx="869400" cy="18720"/>
            </p14:xfrm>
          </p:contentPart>
        </mc:Choice>
        <mc:Fallback xmlns="">
          <p:pic>
            <p:nvPicPr>
              <p:cNvPr id="28" name="Ink 27">
                <a:extLst>
                  <a:ext uri="{FF2B5EF4-FFF2-40B4-BE49-F238E27FC236}">
                    <a16:creationId xmlns:a16="http://schemas.microsoft.com/office/drawing/2014/main" id="{75024340-FFCB-448C-B69B-60D69114B02F}"/>
                  </a:ext>
                </a:extLst>
              </p:cNvPr>
              <p:cNvPicPr/>
              <p:nvPr/>
            </p:nvPicPr>
            <p:blipFill>
              <a:blip r:embed="rId8"/>
              <a:stretch>
                <a:fillRect/>
              </a:stretch>
            </p:blipFill>
            <p:spPr>
              <a:xfrm>
                <a:off x="2130033" y="6684393"/>
                <a:ext cx="9050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C82C3F46-5472-4AA7-B49C-B8219ED5919A}"/>
                  </a:ext>
                </a:extLst>
              </p14:cNvPr>
              <p14:cNvContentPartPr/>
              <p14:nvPr/>
            </p14:nvContentPartPr>
            <p14:xfrm>
              <a:off x="3115713" y="6692313"/>
              <a:ext cx="915840" cy="28080"/>
            </p14:xfrm>
          </p:contentPart>
        </mc:Choice>
        <mc:Fallback xmlns="">
          <p:pic>
            <p:nvPicPr>
              <p:cNvPr id="29" name="Ink 28">
                <a:extLst>
                  <a:ext uri="{FF2B5EF4-FFF2-40B4-BE49-F238E27FC236}">
                    <a16:creationId xmlns:a16="http://schemas.microsoft.com/office/drawing/2014/main" id="{C82C3F46-5472-4AA7-B49C-B8219ED5919A}"/>
                  </a:ext>
                </a:extLst>
              </p:cNvPr>
              <p:cNvPicPr/>
              <p:nvPr/>
            </p:nvPicPr>
            <p:blipFill>
              <a:blip r:embed="rId10"/>
              <a:stretch>
                <a:fillRect/>
              </a:stretch>
            </p:blipFill>
            <p:spPr>
              <a:xfrm>
                <a:off x="3097713" y="6674673"/>
                <a:ext cx="9514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2E76B46F-B422-42DF-87B5-F3CCCB159903}"/>
                  </a:ext>
                </a:extLst>
              </p14:cNvPr>
              <p14:cNvContentPartPr/>
              <p14:nvPr/>
            </p14:nvContentPartPr>
            <p14:xfrm>
              <a:off x="2494353" y="532353"/>
              <a:ext cx="221400" cy="10800"/>
            </p14:xfrm>
          </p:contentPart>
        </mc:Choice>
        <mc:Fallback xmlns="">
          <p:pic>
            <p:nvPicPr>
              <p:cNvPr id="32" name="Ink 31">
                <a:extLst>
                  <a:ext uri="{FF2B5EF4-FFF2-40B4-BE49-F238E27FC236}">
                    <a16:creationId xmlns:a16="http://schemas.microsoft.com/office/drawing/2014/main" id="{2E76B46F-B422-42DF-87B5-F3CCCB159903}"/>
                  </a:ext>
                </a:extLst>
              </p:cNvPr>
              <p:cNvPicPr/>
              <p:nvPr/>
            </p:nvPicPr>
            <p:blipFill>
              <a:blip r:embed="rId12"/>
              <a:stretch>
                <a:fillRect/>
              </a:stretch>
            </p:blipFill>
            <p:spPr>
              <a:xfrm>
                <a:off x="2476713" y="514713"/>
                <a:ext cx="2570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2DD325EC-515D-4951-9D04-AF00B97AED49}"/>
                  </a:ext>
                </a:extLst>
              </p14:cNvPr>
              <p14:cNvContentPartPr/>
              <p14:nvPr/>
            </p14:nvContentPartPr>
            <p14:xfrm>
              <a:off x="2458713" y="2875953"/>
              <a:ext cx="301320" cy="10440"/>
            </p14:xfrm>
          </p:contentPart>
        </mc:Choice>
        <mc:Fallback xmlns="">
          <p:pic>
            <p:nvPicPr>
              <p:cNvPr id="34" name="Ink 33">
                <a:extLst>
                  <a:ext uri="{FF2B5EF4-FFF2-40B4-BE49-F238E27FC236}">
                    <a16:creationId xmlns:a16="http://schemas.microsoft.com/office/drawing/2014/main" id="{2DD325EC-515D-4951-9D04-AF00B97AED49}"/>
                  </a:ext>
                </a:extLst>
              </p:cNvPr>
              <p:cNvPicPr/>
              <p:nvPr/>
            </p:nvPicPr>
            <p:blipFill>
              <a:blip r:embed="rId14"/>
              <a:stretch>
                <a:fillRect/>
              </a:stretch>
            </p:blipFill>
            <p:spPr>
              <a:xfrm>
                <a:off x="2441073" y="2857953"/>
                <a:ext cx="3369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667B0632-10D0-47CD-87C1-BBCCCEAD32DA}"/>
                  </a:ext>
                </a:extLst>
              </p14:cNvPr>
              <p14:cNvContentPartPr/>
              <p14:nvPr/>
            </p14:nvContentPartPr>
            <p14:xfrm>
              <a:off x="2485713" y="1908273"/>
              <a:ext cx="221040" cy="360"/>
            </p14:xfrm>
          </p:contentPart>
        </mc:Choice>
        <mc:Fallback xmlns="">
          <p:pic>
            <p:nvPicPr>
              <p:cNvPr id="38" name="Ink 37">
                <a:extLst>
                  <a:ext uri="{FF2B5EF4-FFF2-40B4-BE49-F238E27FC236}">
                    <a16:creationId xmlns:a16="http://schemas.microsoft.com/office/drawing/2014/main" id="{667B0632-10D0-47CD-87C1-BBCCCEAD32DA}"/>
                  </a:ext>
                </a:extLst>
              </p:cNvPr>
              <p:cNvPicPr/>
              <p:nvPr/>
            </p:nvPicPr>
            <p:blipFill>
              <a:blip r:embed="rId16"/>
              <a:stretch>
                <a:fillRect/>
              </a:stretch>
            </p:blipFill>
            <p:spPr>
              <a:xfrm>
                <a:off x="2467713" y="1890273"/>
                <a:ext cx="256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55F34E56-61F8-4B94-97D8-572B2755362D}"/>
                  </a:ext>
                </a:extLst>
              </p14:cNvPr>
              <p14:cNvContentPartPr/>
              <p14:nvPr/>
            </p14:nvContentPartPr>
            <p14:xfrm>
              <a:off x="2485713" y="1136073"/>
              <a:ext cx="239040" cy="360"/>
            </p14:xfrm>
          </p:contentPart>
        </mc:Choice>
        <mc:Fallback xmlns="">
          <p:pic>
            <p:nvPicPr>
              <p:cNvPr id="39" name="Ink 38">
                <a:extLst>
                  <a:ext uri="{FF2B5EF4-FFF2-40B4-BE49-F238E27FC236}">
                    <a16:creationId xmlns:a16="http://schemas.microsoft.com/office/drawing/2014/main" id="{55F34E56-61F8-4B94-97D8-572B2755362D}"/>
                  </a:ext>
                </a:extLst>
              </p:cNvPr>
              <p:cNvPicPr/>
              <p:nvPr/>
            </p:nvPicPr>
            <p:blipFill>
              <a:blip r:embed="rId18"/>
              <a:stretch>
                <a:fillRect/>
              </a:stretch>
            </p:blipFill>
            <p:spPr>
              <a:xfrm>
                <a:off x="2467713" y="1118073"/>
                <a:ext cx="274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F66570F4-3974-480A-AD8B-94AFDBE28DFB}"/>
                  </a:ext>
                </a:extLst>
              </p14:cNvPr>
              <p14:cNvContentPartPr/>
              <p14:nvPr/>
            </p14:nvContentPartPr>
            <p14:xfrm>
              <a:off x="2485713" y="3692793"/>
              <a:ext cx="203400" cy="360"/>
            </p14:xfrm>
          </p:contentPart>
        </mc:Choice>
        <mc:Fallback xmlns="">
          <p:pic>
            <p:nvPicPr>
              <p:cNvPr id="41" name="Ink 40">
                <a:extLst>
                  <a:ext uri="{FF2B5EF4-FFF2-40B4-BE49-F238E27FC236}">
                    <a16:creationId xmlns:a16="http://schemas.microsoft.com/office/drawing/2014/main" id="{F66570F4-3974-480A-AD8B-94AFDBE28DFB}"/>
                  </a:ext>
                </a:extLst>
              </p:cNvPr>
              <p:cNvPicPr/>
              <p:nvPr/>
            </p:nvPicPr>
            <p:blipFill>
              <a:blip r:embed="rId20"/>
              <a:stretch>
                <a:fillRect/>
              </a:stretch>
            </p:blipFill>
            <p:spPr>
              <a:xfrm>
                <a:off x="2467713" y="3674793"/>
                <a:ext cx="239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Ink 67">
                <a:extLst>
                  <a:ext uri="{FF2B5EF4-FFF2-40B4-BE49-F238E27FC236}">
                    <a16:creationId xmlns:a16="http://schemas.microsoft.com/office/drawing/2014/main" id="{2651E0F4-6FA2-4025-86AA-F6D07CD43C74}"/>
                  </a:ext>
                </a:extLst>
              </p14:cNvPr>
              <p14:cNvContentPartPr/>
              <p14:nvPr/>
            </p14:nvContentPartPr>
            <p14:xfrm>
              <a:off x="4118673" y="6709593"/>
              <a:ext cx="656640" cy="11520"/>
            </p14:xfrm>
          </p:contentPart>
        </mc:Choice>
        <mc:Fallback xmlns="">
          <p:pic>
            <p:nvPicPr>
              <p:cNvPr id="68" name="Ink 67">
                <a:extLst>
                  <a:ext uri="{FF2B5EF4-FFF2-40B4-BE49-F238E27FC236}">
                    <a16:creationId xmlns:a16="http://schemas.microsoft.com/office/drawing/2014/main" id="{2651E0F4-6FA2-4025-86AA-F6D07CD43C74}"/>
                  </a:ext>
                </a:extLst>
              </p:cNvPr>
              <p:cNvPicPr/>
              <p:nvPr/>
            </p:nvPicPr>
            <p:blipFill>
              <a:blip r:embed="rId22"/>
              <a:stretch>
                <a:fillRect/>
              </a:stretch>
            </p:blipFill>
            <p:spPr>
              <a:xfrm>
                <a:off x="4101033" y="6691593"/>
                <a:ext cx="6922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7" name="Ink 76">
                <a:extLst>
                  <a:ext uri="{FF2B5EF4-FFF2-40B4-BE49-F238E27FC236}">
                    <a16:creationId xmlns:a16="http://schemas.microsoft.com/office/drawing/2014/main" id="{E3DF1D4A-8DD5-4140-B60F-5216B3A52FC9}"/>
                  </a:ext>
                </a:extLst>
              </p14:cNvPr>
              <p14:cNvContentPartPr/>
              <p14:nvPr/>
            </p14:nvContentPartPr>
            <p14:xfrm>
              <a:off x="1375833" y="915753"/>
              <a:ext cx="515520" cy="35640"/>
            </p14:xfrm>
          </p:contentPart>
        </mc:Choice>
        <mc:Fallback xmlns="">
          <p:pic>
            <p:nvPicPr>
              <p:cNvPr id="77" name="Ink 76">
                <a:extLst>
                  <a:ext uri="{FF2B5EF4-FFF2-40B4-BE49-F238E27FC236}">
                    <a16:creationId xmlns:a16="http://schemas.microsoft.com/office/drawing/2014/main" id="{E3DF1D4A-8DD5-4140-B60F-5216B3A52FC9}"/>
                  </a:ext>
                </a:extLst>
              </p:cNvPr>
              <p:cNvPicPr/>
              <p:nvPr/>
            </p:nvPicPr>
            <p:blipFill>
              <a:blip r:embed="rId24"/>
              <a:stretch>
                <a:fillRect/>
              </a:stretch>
            </p:blipFill>
            <p:spPr>
              <a:xfrm>
                <a:off x="1357833" y="897753"/>
                <a:ext cx="5511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3" name="Ink 82">
                <a:extLst>
                  <a:ext uri="{FF2B5EF4-FFF2-40B4-BE49-F238E27FC236}">
                    <a16:creationId xmlns:a16="http://schemas.microsoft.com/office/drawing/2014/main" id="{EB55A3DF-3B1E-4733-891E-3227E28CCE4B}"/>
                  </a:ext>
                </a:extLst>
              </p14:cNvPr>
              <p14:cNvContentPartPr/>
              <p14:nvPr/>
            </p14:nvContentPartPr>
            <p14:xfrm>
              <a:off x="1402113" y="4047393"/>
              <a:ext cx="798480" cy="36360"/>
            </p14:xfrm>
          </p:contentPart>
        </mc:Choice>
        <mc:Fallback xmlns="">
          <p:pic>
            <p:nvPicPr>
              <p:cNvPr id="83" name="Ink 82">
                <a:extLst>
                  <a:ext uri="{FF2B5EF4-FFF2-40B4-BE49-F238E27FC236}">
                    <a16:creationId xmlns:a16="http://schemas.microsoft.com/office/drawing/2014/main" id="{EB55A3DF-3B1E-4733-891E-3227E28CCE4B}"/>
                  </a:ext>
                </a:extLst>
              </p:cNvPr>
              <p:cNvPicPr/>
              <p:nvPr/>
            </p:nvPicPr>
            <p:blipFill>
              <a:blip r:embed="rId26"/>
              <a:stretch>
                <a:fillRect/>
              </a:stretch>
            </p:blipFill>
            <p:spPr>
              <a:xfrm>
                <a:off x="1384473" y="4029393"/>
                <a:ext cx="834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4" name="Ink 83">
                <a:extLst>
                  <a:ext uri="{FF2B5EF4-FFF2-40B4-BE49-F238E27FC236}">
                    <a16:creationId xmlns:a16="http://schemas.microsoft.com/office/drawing/2014/main" id="{C448515D-2215-48A2-B219-1E853B83ED3D}"/>
                  </a:ext>
                </a:extLst>
              </p14:cNvPr>
              <p14:cNvContentPartPr/>
              <p14:nvPr/>
            </p14:nvContentPartPr>
            <p14:xfrm>
              <a:off x="1375833" y="5565873"/>
              <a:ext cx="514080" cy="360"/>
            </p14:xfrm>
          </p:contentPart>
        </mc:Choice>
        <mc:Fallback xmlns="">
          <p:pic>
            <p:nvPicPr>
              <p:cNvPr id="84" name="Ink 83">
                <a:extLst>
                  <a:ext uri="{FF2B5EF4-FFF2-40B4-BE49-F238E27FC236}">
                    <a16:creationId xmlns:a16="http://schemas.microsoft.com/office/drawing/2014/main" id="{C448515D-2215-48A2-B219-1E853B83ED3D}"/>
                  </a:ext>
                </a:extLst>
              </p:cNvPr>
              <p:cNvPicPr/>
              <p:nvPr/>
            </p:nvPicPr>
            <p:blipFill>
              <a:blip r:embed="rId28"/>
              <a:stretch>
                <a:fillRect/>
              </a:stretch>
            </p:blipFill>
            <p:spPr>
              <a:xfrm>
                <a:off x="1357833" y="5548233"/>
                <a:ext cx="5497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9" name="Ink 88">
                <a:extLst>
                  <a:ext uri="{FF2B5EF4-FFF2-40B4-BE49-F238E27FC236}">
                    <a16:creationId xmlns:a16="http://schemas.microsoft.com/office/drawing/2014/main" id="{E2B73534-73D1-4E57-B373-6535DE636E22}"/>
                  </a:ext>
                </a:extLst>
              </p14:cNvPr>
              <p14:cNvContentPartPr/>
              <p14:nvPr/>
            </p14:nvContentPartPr>
            <p14:xfrm>
              <a:off x="1375833" y="5157273"/>
              <a:ext cx="540720" cy="27360"/>
            </p14:xfrm>
          </p:contentPart>
        </mc:Choice>
        <mc:Fallback xmlns="">
          <p:pic>
            <p:nvPicPr>
              <p:cNvPr id="89" name="Ink 88">
                <a:extLst>
                  <a:ext uri="{FF2B5EF4-FFF2-40B4-BE49-F238E27FC236}">
                    <a16:creationId xmlns:a16="http://schemas.microsoft.com/office/drawing/2014/main" id="{E2B73534-73D1-4E57-B373-6535DE636E22}"/>
                  </a:ext>
                </a:extLst>
              </p:cNvPr>
              <p:cNvPicPr/>
              <p:nvPr/>
            </p:nvPicPr>
            <p:blipFill>
              <a:blip r:embed="rId30"/>
              <a:stretch>
                <a:fillRect/>
              </a:stretch>
            </p:blipFill>
            <p:spPr>
              <a:xfrm>
                <a:off x="1357833" y="5139273"/>
                <a:ext cx="576360" cy="63000"/>
              </a:xfrm>
              <a:prstGeom prst="rect">
                <a:avLst/>
              </a:prstGeom>
            </p:spPr>
          </p:pic>
        </mc:Fallback>
      </mc:AlternateContent>
      <p:sp>
        <p:nvSpPr>
          <p:cNvPr id="4" name="TextBox 3"/>
          <p:cNvSpPr txBox="1"/>
          <p:nvPr/>
        </p:nvSpPr>
        <p:spPr>
          <a:xfrm>
            <a:off x="8630194" y="69662"/>
            <a:ext cx="3335383" cy="707886"/>
          </a:xfrm>
          <a:prstGeom prst="rect">
            <a:avLst/>
          </a:prstGeom>
          <a:noFill/>
        </p:spPr>
        <p:txBody>
          <a:bodyPr wrap="square" rtlCol="0">
            <a:spAutoFit/>
          </a:bodyPr>
          <a:lstStyle/>
          <a:p>
            <a:pPr algn="ctr"/>
            <a:r>
              <a:rPr lang="en-US" sz="4000" b="1" dirty="0" smtClean="0"/>
              <a:t>TOOLS</a:t>
            </a:r>
            <a:endParaRPr lang="en-US" b="1" dirty="0"/>
          </a:p>
        </p:txBody>
      </p:sp>
    </p:spTree>
    <p:extLst>
      <p:ext uri="{BB962C8B-B14F-4D97-AF65-F5344CB8AC3E}">
        <p14:creationId xmlns:p14="http://schemas.microsoft.com/office/powerpoint/2010/main" val="91611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D7D32-FA91-4860-8656-0E1DA1A81284}"/>
              </a:ext>
            </a:extLst>
          </p:cNvPr>
          <p:cNvSpPr txBox="1"/>
          <p:nvPr/>
        </p:nvSpPr>
        <p:spPr>
          <a:xfrm>
            <a:off x="251436" y="686924"/>
            <a:ext cx="11801382" cy="1169551"/>
          </a:xfrm>
          <a:prstGeom prst="rect">
            <a:avLst/>
          </a:prstGeom>
          <a:noFill/>
        </p:spPr>
        <p:txBody>
          <a:bodyPr wrap="square" rtlCol="0">
            <a:spAutoFit/>
          </a:bodyPr>
          <a:lstStyle/>
          <a:p>
            <a:r>
              <a:rPr lang="en-IN" sz="1400" dirty="0">
                <a:latin typeface="+mj-lt"/>
              </a:rPr>
              <a:t>There are few terms we need to familiarize ourselves with –</a:t>
            </a:r>
          </a:p>
          <a:p>
            <a:endParaRPr lang="en-IN" sz="1400" dirty="0">
              <a:latin typeface="+mj-lt"/>
            </a:endParaRPr>
          </a:p>
          <a:p>
            <a:r>
              <a:rPr lang="en-IN" sz="1400" b="1" dirty="0">
                <a:latin typeface="+mj-lt"/>
              </a:rPr>
              <a:t>Chain Rule.</a:t>
            </a:r>
          </a:p>
          <a:p>
            <a:r>
              <a:rPr lang="en-IN" sz="1400" b="1" dirty="0">
                <a:latin typeface="+mj-lt"/>
              </a:rPr>
              <a:t>Expression Trees.</a:t>
            </a:r>
          </a:p>
          <a:p>
            <a:r>
              <a:rPr lang="en-IN" sz="1400" b="1" dirty="0">
                <a:latin typeface="+mj-lt"/>
              </a:rPr>
              <a:t>Operator Overloading.</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C056603-A590-453E-9B53-162DFE495C01}"/>
                  </a:ext>
                </a:extLst>
              </p:cNvPr>
              <p:cNvSpPr txBox="1"/>
              <p:nvPr/>
            </p:nvSpPr>
            <p:spPr>
              <a:xfrm>
                <a:off x="268301" y="2035480"/>
                <a:ext cx="5007006" cy="2769989"/>
              </a:xfrm>
              <a:prstGeom prst="rect">
                <a:avLst/>
              </a:prstGeom>
              <a:noFill/>
            </p:spPr>
            <p:txBody>
              <a:bodyPr wrap="square" lIns="0" tIns="0" rIns="0" bIns="0" rtlCol="0">
                <a:spAutoFit/>
              </a:bodyPr>
              <a:lstStyle/>
              <a:p>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b="0" i="0" dirty="0">
                    <a:latin typeface="+mj-lt"/>
                  </a:rPr>
                  <a:t>∗</a:t>
                </a:r>
                <a14:m>
                  <m:oMath xmlns:m="http://schemas.openxmlformats.org/officeDocument/2006/math">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b="0" i="0" dirty="0">
                    <a:latin typeface="+mj-lt"/>
                  </a:rPr>
                  <a:t>∗</a:t>
                </a: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b="0" i="0" dirty="0">
                    <a:latin typeface="+mj-lt"/>
                  </a:rPr>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b="0" i="0" dirty="0">
                    <a:latin typeface="+mj-lt"/>
                  </a:rPr>
                  <a:t>+</a:t>
                </a: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func>
                      <m:funcPr>
                        <m:ctrlPr>
                          <a:rPr lang="en-IN" i="1" smtClean="0">
                            <a:latin typeface="Cambria Math" panose="02040503050406030204" pitchFamily="18" charset="0"/>
                          </a:rPr>
                        </m:ctrlPr>
                      </m:funcPr>
                      <m:fName>
                        <m:r>
                          <m:rPr>
                            <m:sty m:val="p"/>
                          </m:rPr>
                          <a:rPr lang="en-IN" i="0" smtClean="0">
                            <a:latin typeface="Cambria Math" panose="02040503050406030204" pitchFamily="18" charset="0"/>
                          </a:rPr>
                          <m:t>sin</m:t>
                        </m:r>
                      </m:fName>
                      <m:e>
                        <m:sSub>
                          <m:sSubPr>
                            <m:ctrlPr>
                              <a:rPr lang="en-IN"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𝑥</m:t>
                            </m:r>
                          </m:e>
                          <m:sub>
                            <m:r>
                              <a:rPr lang="en-IN" b="0" i="1" smtClean="0">
                                <a:latin typeface="Cambria Math" panose="02040503050406030204" pitchFamily="18" charset="0"/>
                              </a:rPr>
                              <m:t>1</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e>
                    </m:func>
                  </m:oMath>
                </a14:m>
                <a:endParaRPr lang="en-IN" dirty="0"/>
              </a:p>
              <a:p>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a:t>
                </a:r>
                <a14:m>
                  <m:oMath xmlns:m="http://schemas.openxmlformats.org/officeDocument/2006/math">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func>
                      <m:funcPr>
                        <m:ctrlPr>
                          <a:rPr lang="en-IN" i="1" smtClean="0">
                            <a:latin typeface="Cambria Math" panose="02040503050406030204" pitchFamily="18" charset="0"/>
                          </a:rPr>
                        </m:ctrlPr>
                      </m:funcPr>
                      <m:fName>
                        <m:r>
                          <m:rPr>
                            <m:sty m:val="p"/>
                          </m:rPr>
                          <a:rPr lang="en-IN" i="0" smtClean="0">
                            <a:latin typeface="Cambria Math" panose="02040503050406030204" pitchFamily="18" charset="0"/>
                          </a:rPr>
                          <m:t>sin</m:t>
                        </m:r>
                      </m:fName>
                      <m:e>
                        <m:sSub>
                          <m:sSubPr>
                            <m:ctrlPr>
                              <a:rPr lang="en-IN"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𝑖</m:t>
                            </m:r>
                          </m:e>
                          <m:sub>
                            <m:r>
                              <a:rPr lang="en-IN" b="0" i="1" smtClean="0">
                                <a:latin typeface="Cambria Math" panose="02040503050406030204" pitchFamily="18" charset="0"/>
                              </a:rPr>
                              <m:t>0</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e>
                    </m:func>
                  </m:oMath>
                </a14:m>
                <a:r>
                  <a:rPr lang="en-IN" dirty="0"/>
                  <a:t> </a:t>
                </a:r>
              </a:p>
              <a:p>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a:t>
                </a:r>
                <a14:m>
                  <m:oMath xmlns:m="http://schemas.openxmlformats.org/officeDocument/2006/math">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func>
                      <m:funcPr>
                        <m:ctrlPr>
                          <a:rPr lang="en-IN" i="1" smtClean="0">
                            <a:latin typeface="Cambria Math" panose="02040503050406030204" pitchFamily="18" charset="0"/>
                          </a:rPr>
                        </m:ctrlPr>
                      </m:funcPr>
                      <m:fName>
                        <m:r>
                          <m:rPr>
                            <m:sty m:val="p"/>
                          </m:rPr>
                          <a:rPr lang="en-IN" i="0" smtClean="0">
                            <a:latin typeface="Cambria Math" panose="02040503050406030204" pitchFamily="18" charset="0"/>
                          </a:rPr>
                          <m:t>sin</m:t>
                        </m:r>
                      </m:fName>
                      <m:e>
                        <m:sSub>
                          <m:sSubPr>
                            <m:ctrlPr>
                              <a:rPr lang="en-IN"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𝑖</m:t>
                            </m:r>
                          </m:e>
                          <m:sub>
                            <m:r>
                              <a:rPr lang="en-IN" b="0" i="1" smtClean="0">
                                <a:latin typeface="Cambria Math" panose="02040503050406030204" pitchFamily="18" charset="0"/>
                              </a:rPr>
                              <m:t>1</m:t>
                            </m:r>
                          </m:sub>
                        </m:sSub>
                        <m:r>
                          <a:rPr lang="en-IN" b="0" i="1" smtClean="0">
                            <a:latin typeface="Cambria Math" panose="02040503050406030204" pitchFamily="18" charset="0"/>
                          </a:rPr>
                          <m:t>)</m:t>
                        </m:r>
                      </m:e>
                    </m:func>
                  </m:oMath>
                </a14:m>
                <a:endParaRPr lang="en-IN" dirty="0"/>
              </a:p>
              <a:p>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a:t>
                </a:r>
                <a14:m>
                  <m:oMath xmlns:m="http://schemas.openxmlformats.org/officeDocument/2006/math">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2</m:t>
                        </m:r>
                      </m:sub>
                    </m:sSub>
                  </m:oMath>
                </a14:m>
                <a:endParaRPr lang="en-IN" dirty="0"/>
              </a:p>
              <a:p>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3</m:t>
                        </m:r>
                      </m:sub>
                    </m:sSub>
                    <m:r>
                      <a:rPr lang="en-IN" b="0" i="1" smtClean="0">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2</m:t>
                        </m:r>
                      </m:sub>
                    </m:sSub>
                  </m:oMath>
                </a14:m>
                <a:endParaRPr lang="en-IN" dirty="0"/>
              </a:p>
              <a:p>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4</m:t>
                        </m:r>
                      </m:sub>
                    </m:sSub>
                    <m:r>
                      <a:rPr lang="en-IN" b="0" i="1" smtClean="0">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2</m:t>
                        </m:r>
                      </m:sub>
                    </m:sSub>
                  </m:oMath>
                </a14:m>
                <a:endParaRPr lang="en-IN" b="0" dirty="0"/>
              </a:p>
              <a:p>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5</m:t>
                        </m:r>
                      </m:sub>
                    </m:sSub>
                    <m:r>
                      <a:rPr lang="en-IN" b="0" i="1" smtClean="0">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2</m:t>
                        </m:r>
                      </m:sub>
                    </m:sSub>
                  </m:oMath>
                </a14:m>
                <a:endParaRPr lang="en-IN" b="0" dirty="0"/>
              </a:p>
              <a:p>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6</m:t>
                        </m:r>
                      </m:sub>
                    </m:sSub>
                    <m:r>
                      <a:rPr lang="en-IN" b="0" i="1" smtClean="0">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2</m:t>
                        </m:r>
                      </m:sub>
                    </m:sSub>
                  </m:oMath>
                </a14:m>
                <a:endParaRPr lang="en-IN" b="0" dirty="0"/>
              </a:p>
              <a:p>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7</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2</m:t>
                        </m:r>
                      </m:sub>
                    </m:sSub>
                  </m:oMath>
                </a14:m>
                <a:endParaRPr lang="en-IN" b="0" dirty="0"/>
              </a:p>
              <a:p>
                <a:r>
                  <a:rPr lang="en-IN" b="0" dirty="0"/>
                  <a:t>	    </a:t>
                </a: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8</m:t>
                        </m:r>
                      </m:sub>
                    </m:sSub>
                  </m:oMath>
                </a14:m>
                <a:endParaRPr lang="en-IN" b="0" dirty="0"/>
              </a:p>
            </p:txBody>
          </p:sp>
        </mc:Choice>
        <mc:Fallback>
          <p:sp>
            <p:nvSpPr>
              <p:cNvPr id="6" name="TextBox 5">
                <a:extLst>
                  <a:ext uri="{FF2B5EF4-FFF2-40B4-BE49-F238E27FC236}">
                    <a16:creationId xmlns:a16="http://schemas.microsoft.com/office/drawing/2014/main" id="{AC056603-A590-453E-9B53-162DFE495C01}"/>
                  </a:ext>
                </a:extLst>
              </p:cNvPr>
              <p:cNvSpPr txBox="1">
                <a:spLocks noRot="1" noChangeAspect="1" noMove="1" noResize="1" noEditPoints="1" noAdjustHandles="1" noChangeArrowheads="1" noChangeShapeType="1" noTextEdit="1"/>
              </p:cNvSpPr>
              <p:nvPr/>
            </p:nvSpPr>
            <p:spPr>
              <a:xfrm>
                <a:off x="268301" y="2035480"/>
                <a:ext cx="5007006" cy="2769989"/>
              </a:xfrm>
              <a:prstGeom prst="rect">
                <a:avLst/>
              </a:prstGeom>
              <a:blipFill>
                <a:blip r:embed="rId2"/>
                <a:stretch>
                  <a:fillRect l="-2192" t="-3304" r="-853" b="-418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21B310BA-F273-4A69-811D-40C60E52A72E}"/>
              </a:ext>
            </a:extLst>
          </p:cNvPr>
          <p:cNvGrpSpPr/>
          <p:nvPr/>
        </p:nvGrpSpPr>
        <p:grpSpPr>
          <a:xfrm>
            <a:off x="6246154" y="1712037"/>
            <a:ext cx="4985111" cy="4699090"/>
            <a:chOff x="1395469" y="727971"/>
            <a:chExt cx="4951876" cy="4838330"/>
          </a:xfrm>
        </p:grpSpPr>
        <p:sp>
          <p:nvSpPr>
            <p:cNvPr id="22" name="Flowchart: Connector 21">
              <a:extLst>
                <a:ext uri="{FF2B5EF4-FFF2-40B4-BE49-F238E27FC236}">
                  <a16:creationId xmlns:a16="http://schemas.microsoft.com/office/drawing/2014/main" id="{E7E42121-AD9A-4146-AC81-81AF93FC1B45}"/>
                </a:ext>
              </a:extLst>
            </p:cNvPr>
            <p:cNvSpPr/>
            <p:nvPr/>
          </p:nvSpPr>
          <p:spPr>
            <a:xfrm>
              <a:off x="4242042" y="2116702"/>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sp>
          <p:nvSpPr>
            <p:cNvPr id="23" name="Flowchart: Connector 22">
              <a:extLst>
                <a:ext uri="{FF2B5EF4-FFF2-40B4-BE49-F238E27FC236}">
                  <a16:creationId xmlns:a16="http://schemas.microsoft.com/office/drawing/2014/main" id="{4A07CCF7-8E51-4BC2-B540-252BD5FEFF88}"/>
                </a:ext>
              </a:extLst>
            </p:cNvPr>
            <p:cNvSpPr/>
            <p:nvPr/>
          </p:nvSpPr>
          <p:spPr>
            <a:xfrm>
              <a:off x="3925277" y="2719848"/>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p>
          </p:txBody>
        </p:sp>
        <p:sp>
          <p:nvSpPr>
            <p:cNvPr id="24" name="Flowchart: Connector 23">
              <a:extLst>
                <a:ext uri="{FF2B5EF4-FFF2-40B4-BE49-F238E27FC236}">
                  <a16:creationId xmlns:a16="http://schemas.microsoft.com/office/drawing/2014/main" id="{596D5BCC-0944-4318-86B7-D2A198E037C2}"/>
                </a:ext>
              </a:extLst>
            </p:cNvPr>
            <p:cNvSpPr/>
            <p:nvPr/>
          </p:nvSpPr>
          <p:spPr>
            <a:xfrm>
              <a:off x="3265888" y="3926141"/>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sp>
          <p:nvSpPr>
            <p:cNvPr id="25" name="Flowchart: Connector 24">
              <a:extLst>
                <a:ext uri="{FF2B5EF4-FFF2-40B4-BE49-F238E27FC236}">
                  <a16:creationId xmlns:a16="http://schemas.microsoft.com/office/drawing/2014/main" id="{C5EBF516-F9FF-4C69-81CF-C5CF3E356BF9}"/>
                </a:ext>
              </a:extLst>
            </p:cNvPr>
            <p:cNvSpPr/>
            <p:nvPr/>
          </p:nvSpPr>
          <p:spPr>
            <a:xfrm>
              <a:off x="3608511" y="3322994"/>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a:t>
              </a:r>
              <a:endParaRPr lang="en-IN" dirty="0"/>
            </a:p>
          </p:txBody>
        </p:sp>
        <p:sp>
          <p:nvSpPr>
            <p:cNvPr id="26" name="Flowchart: Connector 25">
              <a:extLst>
                <a:ext uri="{FF2B5EF4-FFF2-40B4-BE49-F238E27FC236}">
                  <a16:creationId xmlns:a16="http://schemas.microsoft.com/office/drawing/2014/main" id="{1B15E543-0945-41D5-8FC7-30A8EDF34A23}"/>
                </a:ext>
              </a:extLst>
            </p:cNvPr>
            <p:cNvSpPr/>
            <p:nvPr/>
          </p:nvSpPr>
          <p:spPr>
            <a:xfrm>
              <a:off x="2606501" y="5132433"/>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1</a:t>
              </a:r>
              <a:endParaRPr lang="en-IN" sz="1200" dirty="0"/>
            </a:p>
          </p:txBody>
        </p:sp>
        <p:sp>
          <p:nvSpPr>
            <p:cNvPr id="27" name="Flowchart: Connector 26">
              <a:extLst>
                <a:ext uri="{FF2B5EF4-FFF2-40B4-BE49-F238E27FC236}">
                  <a16:creationId xmlns:a16="http://schemas.microsoft.com/office/drawing/2014/main" id="{4290D423-ABAE-4443-9173-244ECB29A908}"/>
                </a:ext>
              </a:extLst>
            </p:cNvPr>
            <p:cNvSpPr/>
            <p:nvPr/>
          </p:nvSpPr>
          <p:spPr>
            <a:xfrm>
              <a:off x="2934040" y="4529287"/>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sp>
          <p:nvSpPr>
            <p:cNvPr id="28" name="Flowchart: Connector 27">
              <a:extLst>
                <a:ext uri="{FF2B5EF4-FFF2-40B4-BE49-F238E27FC236}">
                  <a16:creationId xmlns:a16="http://schemas.microsoft.com/office/drawing/2014/main" id="{B7C41633-24A9-4AAE-AE91-7930F6BE5746}"/>
                </a:ext>
              </a:extLst>
            </p:cNvPr>
            <p:cNvSpPr/>
            <p:nvPr/>
          </p:nvSpPr>
          <p:spPr>
            <a:xfrm>
              <a:off x="3265889" y="5132431"/>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2</a:t>
              </a:r>
              <a:endParaRPr lang="en-IN" sz="1200" dirty="0"/>
            </a:p>
          </p:txBody>
        </p:sp>
        <p:sp>
          <p:nvSpPr>
            <p:cNvPr id="29" name="Flowchart: Connector 28">
              <a:extLst>
                <a:ext uri="{FF2B5EF4-FFF2-40B4-BE49-F238E27FC236}">
                  <a16:creationId xmlns:a16="http://schemas.microsoft.com/office/drawing/2014/main" id="{D54DD6E9-579E-4DD9-885B-1F8ACA51FFC3}"/>
                </a:ext>
              </a:extLst>
            </p:cNvPr>
            <p:cNvSpPr/>
            <p:nvPr/>
          </p:nvSpPr>
          <p:spPr>
            <a:xfrm>
              <a:off x="3925277" y="5132431"/>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3</a:t>
              </a:r>
              <a:endParaRPr lang="en-IN" sz="1200" dirty="0"/>
            </a:p>
          </p:txBody>
        </p:sp>
        <p:sp>
          <p:nvSpPr>
            <p:cNvPr id="30" name="Flowchart: Connector 29">
              <a:extLst>
                <a:ext uri="{FF2B5EF4-FFF2-40B4-BE49-F238E27FC236}">
                  <a16:creationId xmlns:a16="http://schemas.microsoft.com/office/drawing/2014/main" id="{6005356A-20B3-4C63-A8C2-8CD849DA3B86}"/>
                </a:ext>
              </a:extLst>
            </p:cNvPr>
            <p:cNvSpPr/>
            <p:nvPr/>
          </p:nvSpPr>
          <p:spPr>
            <a:xfrm>
              <a:off x="4588976" y="5132431"/>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1</a:t>
              </a:r>
              <a:endParaRPr lang="en-IN" dirty="0"/>
            </a:p>
          </p:txBody>
        </p:sp>
        <p:sp>
          <p:nvSpPr>
            <p:cNvPr id="31" name="Flowchart: Connector 30">
              <a:extLst>
                <a:ext uri="{FF2B5EF4-FFF2-40B4-BE49-F238E27FC236}">
                  <a16:creationId xmlns:a16="http://schemas.microsoft.com/office/drawing/2014/main" id="{3875088A-725E-4EC8-A3B5-1D096FC3689E}"/>
                </a:ext>
              </a:extLst>
            </p:cNvPr>
            <p:cNvSpPr/>
            <p:nvPr/>
          </p:nvSpPr>
          <p:spPr>
            <a:xfrm>
              <a:off x="5248364" y="5132430"/>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2</a:t>
              </a:r>
              <a:endParaRPr lang="en-IN" sz="1200" dirty="0"/>
            </a:p>
          </p:txBody>
        </p:sp>
        <p:sp>
          <p:nvSpPr>
            <p:cNvPr id="32" name="Flowchart: Connector 31">
              <a:extLst>
                <a:ext uri="{FF2B5EF4-FFF2-40B4-BE49-F238E27FC236}">
                  <a16:creationId xmlns:a16="http://schemas.microsoft.com/office/drawing/2014/main" id="{1300E0CB-DB79-4062-8F36-E0CDD47145BF}"/>
                </a:ext>
              </a:extLst>
            </p:cNvPr>
            <p:cNvSpPr/>
            <p:nvPr/>
          </p:nvSpPr>
          <p:spPr>
            <a:xfrm>
              <a:off x="5907752" y="5132430"/>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3</a:t>
              </a:r>
              <a:endParaRPr lang="en-IN" sz="1200" dirty="0"/>
            </a:p>
          </p:txBody>
        </p:sp>
        <p:cxnSp>
          <p:nvCxnSpPr>
            <p:cNvPr id="33" name="Straight Arrow Connector 32">
              <a:extLst>
                <a:ext uri="{FF2B5EF4-FFF2-40B4-BE49-F238E27FC236}">
                  <a16:creationId xmlns:a16="http://schemas.microsoft.com/office/drawing/2014/main" id="{6712FBC2-03DB-44C0-982F-14233481BE93}"/>
                </a:ext>
              </a:extLst>
            </p:cNvPr>
            <p:cNvCxnSpPr>
              <a:cxnSpLocks/>
              <a:stCxn id="26" idx="0"/>
              <a:endCxn id="27" idx="3"/>
            </p:cNvCxnSpPr>
            <p:nvPr/>
          </p:nvCxnSpPr>
          <p:spPr>
            <a:xfrm flipV="1">
              <a:off x="2826298" y="4899616"/>
              <a:ext cx="172119"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CA751B1-4CE1-4548-9DD8-FBE034B0550A}"/>
                </a:ext>
              </a:extLst>
            </p:cNvPr>
            <p:cNvCxnSpPr>
              <a:cxnSpLocks/>
              <a:stCxn id="27" idx="0"/>
              <a:endCxn id="24" idx="3"/>
            </p:cNvCxnSpPr>
            <p:nvPr/>
          </p:nvCxnSpPr>
          <p:spPr>
            <a:xfrm flipV="1">
              <a:off x="3153836" y="4296470"/>
              <a:ext cx="176429"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91AD46-D719-4214-BEAC-517D10C0F6BA}"/>
                </a:ext>
              </a:extLst>
            </p:cNvPr>
            <p:cNvCxnSpPr>
              <a:cxnSpLocks/>
              <a:stCxn id="24" idx="0"/>
              <a:endCxn id="25" idx="3"/>
            </p:cNvCxnSpPr>
            <p:nvPr/>
          </p:nvCxnSpPr>
          <p:spPr>
            <a:xfrm flipV="1">
              <a:off x="3485685" y="3693324"/>
              <a:ext cx="187203"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F333DC8-6D26-4A16-BC4F-B21190703A41}"/>
                </a:ext>
              </a:extLst>
            </p:cNvPr>
            <p:cNvCxnSpPr>
              <a:cxnSpLocks/>
              <a:stCxn id="25" idx="0"/>
              <a:endCxn id="23" idx="3"/>
            </p:cNvCxnSpPr>
            <p:nvPr/>
          </p:nvCxnSpPr>
          <p:spPr>
            <a:xfrm flipV="1">
              <a:off x="3828308" y="3090178"/>
              <a:ext cx="161346"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66AF34-C849-4121-85BB-90260280C559}"/>
                </a:ext>
              </a:extLst>
            </p:cNvPr>
            <p:cNvCxnSpPr>
              <a:cxnSpLocks/>
              <a:stCxn id="23" idx="0"/>
              <a:endCxn id="22" idx="3"/>
            </p:cNvCxnSpPr>
            <p:nvPr/>
          </p:nvCxnSpPr>
          <p:spPr>
            <a:xfrm flipV="1">
              <a:off x="4145074" y="2487032"/>
              <a:ext cx="161345"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BC668F6-54E7-4FA3-A532-BE524211F531}"/>
                </a:ext>
              </a:extLst>
            </p:cNvPr>
            <p:cNvCxnSpPr>
              <a:cxnSpLocks/>
              <a:stCxn id="28" idx="0"/>
              <a:endCxn id="27" idx="5"/>
            </p:cNvCxnSpPr>
            <p:nvPr/>
          </p:nvCxnSpPr>
          <p:spPr>
            <a:xfrm flipH="1" flipV="1">
              <a:off x="3309255" y="4899616"/>
              <a:ext cx="176430" cy="23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803EFE-C01C-44B3-863A-4F32EEA873E1}"/>
                </a:ext>
              </a:extLst>
            </p:cNvPr>
            <p:cNvCxnSpPr>
              <a:cxnSpLocks/>
              <a:stCxn id="29" idx="0"/>
              <a:endCxn id="24" idx="5"/>
            </p:cNvCxnSpPr>
            <p:nvPr/>
          </p:nvCxnSpPr>
          <p:spPr>
            <a:xfrm flipH="1" flipV="1">
              <a:off x="3641104" y="4296470"/>
              <a:ext cx="503970" cy="83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D07FFD0-F514-45B8-9083-D366DCA217E4}"/>
                </a:ext>
              </a:extLst>
            </p:cNvPr>
            <p:cNvCxnSpPr>
              <a:cxnSpLocks/>
              <a:stCxn id="30" idx="0"/>
              <a:endCxn id="25" idx="5"/>
            </p:cNvCxnSpPr>
            <p:nvPr/>
          </p:nvCxnSpPr>
          <p:spPr>
            <a:xfrm flipH="1" flipV="1">
              <a:off x="3983727" y="3693324"/>
              <a:ext cx="825046" cy="1439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FB0392E-67D5-4BB7-8161-1106F3497402}"/>
                </a:ext>
              </a:extLst>
            </p:cNvPr>
            <p:cNvCxnSpPr>
              <a:cxnSpLocks/>
              <a:stCxn id="31" idx="0"/>
              <a:endCxn id="23" idx="5"/>
            </p:cNvCxnSpPr>
            <p:nvPr/>
          </p:nvCxnSpPr>
          <p:spPr>
            <a:xfrm flipH="1" flipV="1">
              <a:off x="4300493" y="3090178"/>
              <a:ext cx="1167668" cy="2042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2C5A32D-184F-40B3-A799-8298E8B9274D}"/>
                </a:ext>
              </a:extLst>
            </p:cNvPr>
            <p:cNvCxnSpPr>
              <a:cxnSpLocks/>
              <a:stCxn id="32" idx="0"/>
              <a:endCxn id="22" idx="5"/>
            </p:cNvCxnSpPr>
            <p:nvPr/>
          </p:nvCxnSpPr>
          <p:spPr>
            <a:xfrm flipH="1" flipV="1">
              <a:off x="4617258" y="2487032"/>
              <a:ext cx="1510291" cy="264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Connector 42">
              <a:extLst>
                <a:ext uri="{FF2B5EF4-FFF2-40B4-BE49-F238E27FC236}">
                  <a16:creationId xmlns:a16="http://schemas.microsoft.com/office/drawing/2014/main" id="{D45BD57B-F692-4CF8-A96B-CEF82959091D}"/>
                </a:ext>
              </a:extLst>
            </p:cNvPr>
            <p:cNvSpPr/>
            <p:nvPr/>
          </p:nvSpPr>
          <p:spPr>
            <a:xfrm>
              <a:off x="2054856" y="2719848"/>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sz="1600" dirty="0"/>
            </a:p>
          </p:txBody>
        </p:sp>
        <p:sp>
          <p:nvSpPr>
            <p:cNvPr id="44" name="Flowchart: Connector 43">
              <a:extLst>
                <a:ext uri="{FF2B5EF4-FFF2-40B4-BE49-F238E27FC236}">
                  <a16:creationId xmlns:a16="http://schemas.microsoft.com/office/drawing/2014/main" id="{D40ED112-8501-4DF3-9AD5-E2F674A2CA69}"/>
                </a:ext>
              </a:extLst>
            </p:cNvPr>
            <p:cNvSpPr/>
            <p:nvPr/>
          </p:nvSpPr>
          <p:spPr>
            <a:xfrm>
              <a:off x="2397479" y="2116702"/>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700" dirty="0"/>
                <a:t>sin</a:t>
              </a:r>
              <a:endParaRPr lang="en-IN" sz="600" dirty="0"/>
            </a:p>
          </p:txBody>
        </p:sp>
        <p:sp>
          <p:nvSpPr>
            <p:cNvPr id="45" name="Flowchart: Connector 44">
              <a:extLst>
                <a:ext uri="{FF2B5EF4-FFF2-40B4-BE49-F238E27FC236}">
                  <a16:creationId xmlns:a16="http://schemas.microsoft.com/office/drawing/2014/main" id="{F02A01B0-A59B-4441-8195-8DE4648E0412}"/>
                </a:ext>
              </a:extLst>
            </p:cNvPr>
            <p:cNvSpPr/>
            <p:nvPr/>
          </p:nvSpPr>
          <p:spPr>
            <a:xfrm>
              <a:off x="1395469" y="3926141"/>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x</a:t>
              </a:r>
              <a:r>
                <a:rPr lang="en-IN" sz="1100" baseline="-25000" dirty="0"/>
                <a:t>1</a:t>
              </a:r>
              <a:endParaRPr lang="en-IN" sz="1600" dirty="0"/>
            </a:p>
          </p:txBody>
        </p:sp>
        <p:sp>
          <p:nvSpPr>
            <p:cNvPr id="46" name="Flowchart: Connector 45">
              <a:extLst>
                <a:ext uri="{FF2B5EF4-FFF2-40B4-BE49-F238E27FC236}">
                  <a16:creationId xmlns:a16="http://schemas.microsoft.com/office/drawing/2014/main" id="{E6DDC5E9-1937-4767-8B64-211CED9E1798}"/>
                </a:ext>
              </a:extLst>
            </p:cNvPr>
            <p:cNvSpPr/>
            <p:nvPr/>
          </p:nvSpPr>
          <p:spPr>
            <a:xfrm>
              <a:off x="1723008" y="3322994"/>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b="1" dirty="0"/>
                <a:t>*</a:t>
              </a:r>
            </a:p>
          </p:txBody>
        </p:sp>
        <p:sp>
          <p:nvSpPr>
            <p:cNvPr id="47" name="Flowchart: Connector 46">
              <a:extLst>
                <a:ext uri="{FF2B5EF4-FFF2-40B4-BE49-F238E27FC236}">
                  <a16:creationId xmlns:a16="http://schemas.microsoft.com/office/drawing/2014/main" id="{0853D0B3-7796-4299-87B7-7E0182A2B41E}"/>
                </a:ext>
              </a:extLst>
            </p:cNvPr>
            <p:cNvSpPr/>
            <p:nvPr/>
          </p:nvSpPr>
          <p:spPr>
            <a:xfrm>
              <a:off x="2054857" y="3926139"/>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x</a:t>
              </a:r>
              <a:r>
                <a:rPr lang="en-IN" sz="1100" baseline="-25000" dirty="0"/>
                <a:t>2</a:t>
              </a:r>
              <a:endParaRPr lang="en-IN" sz="1600" dirty="0"/>
            </a:p>
          </p:txBody>
        </p:sp>
        <p:sp>
          <p:nvSpPr>
            <p:cNvPr id="48" name="Flowchart: Connector 47">
              <a:extLst>
                <a:ext uri="{FF2B5EF4-FFF2-40B4-BE49-F238E27FC236}">
                  <a16:creationId xmlns:a16="http://schemas.microsoft.com/office/drawing/2014/main" id="{35227D36-7B37-4F7D-BF13-432D2F22499C}"/>
                </a:ext>
              </a:extLst>
            </p:cNvPr>
            <p:cNvSpPr/>
            <p:nvPr/>
          </p:nvSpPr>
          <p:spPr>
            <a:xfrm>
              <a:off x="2714245" y="3926139"/>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x</a:t>
              </a:r>
              <a:r>
                <a:rPr lang="en-IN" sz="1100" baseline="-25000" dirty="0"/>
                <a:t>3</a:t>
              </a:r>
              <a:endParaRPr lang="en-IN" dirty="0"/>
            </a:p>
          </p:txBody>
        </p:sp>
        <p:cxnSp>
          <p:nvCxnSpPr>
            <p:cNvPr id="49" name="Straight Arrow Connector 48">
              <a:extLst>
                <a:ext uri="{FF2B5EF4-FFF2-40B4-BE49-F238E27FC236}">
                  <a16:creationId xmlns:a16="http://schemas.microsoft.com/office/drawing/2014/main" id="{C7E6913E-29EE-4228-846B-3EB3FD09B9F1}"/>
                </a:ext>
              </a:extLst>
            </p:cNvPr>
            <p:cNvCxnSpPr>
              <a:cxnSpLocks/>
              <a:stCxn id="45" idx="0"/>
              <a:endCxn id="46" idx="3"/>
            </p:cNvCxnSpPr>
            <p:nvPr/>
          </p:nvCxnSpPr>
          <p:spPr>
            <a:xfrm flipV="1">
              <a:off x="1615266" y="3693324"/>
              <a:ext cx="172119"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B85C69B-267A-4949-854C-7F29BE103E2D}"/>
                </a:ext>
              </a:extLst>
            </p:cNvPr>
            <p:cNvCxnSpPr>
              <a:cxnSpLocks/>
              <a:stCxn id="46" idx="0"/>
              <a:endCxn id="43" idx="3"/>
            </p:cNvCxnSpPr>
            <p:nvPr/>
          </p:nvCxnSpPr>
          <p:spPr>
            <a:xfrm flipV="1">
              <a:off x="1942804" y="3090178"/>
              <a:ext cx="176429"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E9F472-57FF-4A17-A60B-D50489BFAEBC}"/>
                </a:ext>
              </a:extLst>
            </p:cNvPr>
            <p:cNvCxnSpPr>
              <a:cxnSpLocks/>
              <a:stCxn id="43" idx="0"/>
              <a:endCxn id="44" idx="3"/>
            </p:cNvCxnSpPr>
            <p:nvPr/>
          </p:nvCxnSpPr>
          <p:spPr>
            <a:xfrm flipV="1">
              <a:off x="2274653" y="2487032"/>
              <a:ext cx="187203"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CE4DBA8-00DA-4139-B3DE-2F4160F004B5}"/>
                </a:ext>
              </a:extLst>
            </p:cNvPr>
            <p:cNvCxnSpPr>
              <a:cxnSpLocks/>
              <a:stCxn id="47" idx="0"/>
              <a:endCxn id="46" idx="5"/>
            </p:cNvCxnSpPr>
            <p:nvPr/>
          </p:nvCxnSpPr>
          <p:spPr>
            <a:xfrm flipH="1" flipV="1">
              <a:off x="2098224" y="3693324"/>
              <a:ext cx="176430" cy="23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136775C-1501-4047-9C25-3F8DFD6317D2}"/>
                </a:ext>
              </a:extLst>
            </p:cNvPr>
            <p:cNvCxnSpPr>
              <a:cxnSpLocks/>
              <a:stCxn id="48" idx="0"/>
              <a:endCxn id="43" idx="5"/>
            </p:cNvCxnSpPr>
            <p:nvPr/>
          </p:nvCxnSpPr>
          <p:spPr>
            <a:xfrm flipH="1" flipV="1">
              <a:off x="2430072" y="3090178"/>
              <a:ext cx="503970" cy="83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Flowchart: Connector 53">
              <a:extLst>
                <a:ext uri="{FF2B5EF4-FFF2-40B4-BE49-F238E27FC236}">
                  <a16:creationId xmlns:a16="http://schemas.microsoft.com/office/drawing/2014/main" id="{648C6112-CE44-405F-A37D-98D35B26E89C}"/>
                </a:ext>
              </a:extLst>
            </p:cNvPr>
            <p:cNvSpPr/>
            <p:nvPr/>
          </p:nvSpPr>
          <p:spPr>
            <a:xfrm>
              <a:off x="3354639" y="727971"/>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cxnSp>
          <p:nvCxnSpPr>
            <p:cNvPr id="55" name="Straight Arrow Connector 54">
              <a:extLst>
                <a:ext uri="{FF2B5EF4-FFF2-40B4-BE49-F238E27FC236}">
                  <a16:creationId xmlns:a16="http://schemas.microsoft.com/office/drawing/2014/main" id="{0650DB1B-32E3-4AE1-A405-EDE0A6A0B821}"/>
                </a:ext>
              </a:extLst>
            </p:cNvPr>
            <p:cNvCxnSpPr>
              <a:cxnSpLocks/>
              <a:stCxn id="44" idx="0"/>
              <a:endCxn id="54" idx="3"/>
            </p:cNvCxnSpPr>
            <p:nvPr/>
          </p:nvCxnSpPr>
          <p:spPr>
            <a:xfrm flipV="1">
              <a:off x="2617276" y="1098301"/>
              <a:ext cx="801740" cy="1018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9CBE0E4-C0E7-4153-8E28-66A4A85706D2}"/>
                </a:ext>
              </a:extLst>
            </p:cNvPr>
            <p:cNvCxnSpPr>
              <a:cxnSpLocks/>
              <a:stCxn id="22" idx="0"/>
              <a:endCxn id="54" idx="5"/>
            </p:cNvCxnSpPr>
            <p:nvPr/>
          </p:nvCxnSpPr>
          <p:spPr>
            <a:xfrm flipH="1" flipV="1">
              <a:off x="3729855" y="1098301"/>
              <a:ext cx="731984" cy="1018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5AFA18BE-A043-47B3-B1F7-E37B0365797B}"/>
              </a:ext>
            </a:extLst>
          </p:cNvPr>
          <p:cNvSpPr txBox="1"/>
          <p:nvPr/>
        </p:nvSpPr>
        <p:spPr>
          <a:xfrm>
            <a:off x="7656213" y="1232290"/>
            <a:ext cx="1676890" cy="369332"/>
          </a:xfrm>
          <a:prstGeom prst="rect">
            <a:avLst/>
          </a:prstGeom>
          <a:noFill/>
        </p:spPr>
        <p:txBody>
          <a:bodyPr wrap="square" rtlCol="0">
            <a:spAutoFit/>
          </a:bodyPr>
          <a:lstStyle/>
          <a:p>
            <a:r>
              <a:rPr lang="en-IN" dirty="0"/>
              <a:t>Expression Tree</a:t>
            </a:r>
          </a:p>
        </p:txBody>
      </p:sp>
      <p:graphicFrame>
        <p:nvGraphicFramePr>
          <p:cNvPr id="2" name="Table 1"/>
          <p:cNvGraphicFramePr>
            <a:graphicFrameLocks noGrp="1"/>
          </p:cNvGraphicFramePr>
          <p:nvPr>
            <p:extLst>
              <p:ext uri="{D42A27DB-BD31-4B8C-83A1-F6EECF244321}">
                <p14:modId xmlns:p14="http://schemas.microsoft.com/office/powerpoint/2010/main" val="1300161766"/>
              </p:ext>
            </p:extLst>
          </p:nvPr>
        </p:nvGraphicFramePr>
        <p:xfrm>
          <a:off x="256643" y="4998002"/>
          <a:ext cx="4763118" cy="1506340"/>
        </p:xfrm>
        <a:graphic>
          <a:graphicData uri="http://schemas.openxmlformats.org/drawingml/2006/table">
            <a:tbl>
              <a:tblPr firstRow="1" bandRow="1">
                <a:tableStyleId>{5C22544A-7EE6-4342-B048-85BDC9FD1C3A}</a:tableStyleId>
              </a:tblPr>
              <a:tblGrid>
                <a:gridCol w="1587706">
                  <a:extLst>
                    <a:ext uri="{9D8B030D-6E8A-4147-A177-3AD203B41FA5}">
                      <a16:colId xmlns:a16="http://schemas.microsoft.com/office/drawing/2014/main" val="989482472"/>
                    </a:ext>
                  </a:extLst>
                </a:gridCol>
                <a:gridCol w="1587706">
                  <a:extLst>
                    <a:ext uri="{9D8B030D-6E8A-4147-A177-3AD203B41FA5}">
                      <a16:colId xmlns:a16="http://schemas.microsoft.com/office/drawing/2014/main" val="3238346124"/>
                    </a:ext>
                  </a:extLst>
                </a:gridCol>
                <a:gridCol w="1587706">
                  <a:extLst>
                    <a:ext uri="{9D8B030D-6E8A-4147-A177-3AD203B41FA5}">
                      <a16:colId xmlns:a16="http://schemas.microsoft.com/office/drawing/2014/main" val="694870945"/>
                    </a:ext>
                  </a:extLst>
                </a:gridCol>
              </a:tblGrid>
              <a:tr h="393820">
                <a:tc>
                  <a:txBody>
                    <a:bodyPr/>
                    <a:lstStyle/>
                    <a:p>
                      <a:pPr algn="ctr"/>
                      <a:r>
                        <a:rPr lang="en-US" dirty="0" smtClean="0"/>
                        <a:t>Operator</a:t>
                      </a:r>
                      <a:endParaRPr lang="en-US" dirty="0"/>
                    </a:p>
                  </a:txBody>
                  <a:tcPr/>
                </a:tc>
                <a:tc>
                  <a:txBody>
                    <a:bodyPr/>
                    <a:lstStyle/>
                    <a:p>
                      <a:pPr algn="ctr"/>
                      <a:r>
                        <a:rPr lang="en-US" dirty="0" smtClean="0"/>
                        <a:t>Precedence</a:t>
                      </a:r>
                      <a:endParaRPr lang="en-US" dirty="0"/>
                    </a:p>
                  </a:txBody>
                  <a:tcPr/>
                </a:tc>
                <a:tc>
                  <a:txBody>
                    <a:bodyPr/>
                    <a:lstStyle/>
                    <a:p>
                      <a:pPr algn="ctr"/>
                      <a:r>
                        <a:rPr lang="en-US" dirty="0" smtClean="0"/>
                        <a:t>Associativity</a:t>
                      </a:r>
                      <a:endParaRPr lang="en-US" dirty="0"/>
                    </a:p>
                  </a:txBody>
                  <a:tcPr/>
                </a:tc>
                <a:extLst>
                  <a:ext uri="{0D108BD9-81ED-4DB2-BD59-A6C34878D82A}">
                    <a16:rowId xmlns:a16="http://schemas.microsoft.com/office/drawing/2014/main" val="547580686"/>
                  </a:ext>
                </a:extLst>
              </a:tr>
              <a:tr h="370840">
                <a:tc>
                  <a:txBody>
                    <a:bodyPr/>
                    <a:lstStyle/>
                    <a:p>
                      <a:pPr algn="ctr"/>
                      <a:r>
                        <a:rPr lang="en-US" dirty="0" smtClean="0"/>
                        <a:t>functions </a:t>
                      </a:r>
                      <a:endParaRPr lang="en-US" dirty="0"/>
                    </a:p>
                  </a:txBody>
                  <a:tcPr/>
                </a:tc>
                <a:tc>
                  <a:txBody>
                    <a:bodyPr/>
                    <a:lstStyle/>
                    <a:p>
                      <a:r>
                        <a:rPr lang="en-US" dirty="0" smtClean="0"/>
                        <a:t>High</a:t>
                      </a:r>
                      <a:endParaRPr lang="en-US" dirty="0"/>
                    </a:p>
                  </a:txBody>
                  <a:tcPr/>
                </a:tc>
                <a:tc>
                  <a:txBody>
                    <a:bodyPr/>
                    <a:lstStyle/>
                    <a:p>
                      <a:r>
                        <a:rPr lang="en-US" dirty="0" smtClean="0"/>
                        <a:t>Left</a:t>
                      </a:r>
                      <a:r>
                        <a:rPr lang="en-US" baseline="0" dirty="0" smtClean="0"/>
                        <a:t> to right</a:t>
                      </a:r>
                      <a:endParaRPr lang="en-US" dirty="0"/>
                    </a:p>
                  </a:txBody>
                  <a:tcPr/>
                </a:tc>
                <a:extLst>
                  <a:ext uri="{0D108BD9-81ED-4DB2-BD59-A6C34878D82A}">
                    <a16:rowId xmlns:a16="http://schemas.microsoft.com/office/drawing/2014/main" val="476948498"/>
                  </a:ext>
                </a:extLst>
              </a:tr>
              <a:tr h="370840">
                <a:tc>
                  <a:txBody>
                    <a:bodyPr/>
                    <a:lstStyle/>
                    <a:p>
                      <a:pPr algn="ctr"/>
                      <a:r>
                        <a:rPr lang="en-US" dirty="0" smtClean="0"/>
                        <a:t>* /</a:t>
                      </a:r>
                      <a:endParaRPr lang="en-US" dirty="0"/>
                    </a:p>
                  </a:txBody>
                  <a:tcPr/>
                </a:tc>
                <a:tc>
                  <a:txBody>
                    <a:bodyPr/>
                    <a:lstStyle/>
                    <a:p>
                      <a:r>
                        <a:rPr lang="en-US" dirty="0" smtClean="0"/>
                        <a:t>Medium</a:t>
                      </a:r>
                      <a:endParaRPr lang="en-US" dirty="0"/>
                    </a:p>
                  </a:txBody>
                  <a:tcPr/>
                </a:tc>
                <a:tc>
                  <a:txBody>
                    <a:bodyPr/>
                    <a:lstStyle/>
                    <a:p>
                      <a:r>
                        <a:rPr lang="en-US" dirty="0" smtClean="0"/>
                        <a:t>Left to right</a:t>
                      </a:r>
                      <a:endParaRPr lang="en-US" dirty="0"/>
                    </a:p>
                  </a:txBody>
                  <a:tcPr/>
                </a:tc>
                <a:extLst>
                  <a:ext uri="{0D108BD9-81ED-4DB2-BD59-A6C34878D82A}">
                    <a16:rowId xmlns:a16="http://schemas.microsoft.com/office/drawing/2014/main" val="1483067449"/>
                  </a:ext>
                </a:extLst>
              </a:tr>
              <a:tr h="370840">
                <a:tc>
                  <a:txBody>
                    <a:bodyPr/>
                    <a:lstStyle/>
                    <a:p>
                      <a:pPr algn="ctr"/>
                      <a:r>
                        <a:rPr lang="en-US" dirty="0" smtClean="0"/>
                        <a:t>+ -</a:t>
                      </a:r>
                      <a:endParaRPr lang="en-US" dirty="0"/>
                    </a:p>
                  </a:txBody>
                  <a:tcPr/>
                </a:tc>
                <a:tc>
                  <a:txBody>
                    <a:bodyPr/>
                    <a:lstStyle/>
                    <a:p>
                      <a:r>
                        <a:rPr lang="en-US" dirty="0" smtClean="0"/>
                        <a:t>Low</a:t>
                      </a:r>
                      <a:endParaRPr lang="en-US" dirty="0"/>
                    </a:p>
                  </a:txBody>
                  <a:tcPr/>
                </a:tc>
                <a:tc>
                  <a:txBody>
                    <a:bodyPr/>
                    <a:lstStyle/>
                    <a:p>
                      <a:r>
                        <a:rPr lang="en-US" dirty="0" smtClean="0"/>
                        <a:t>Left to </a:t>
                      </a:r>
                      <a:r>
                        <a:rPr lang="en-US" dirty="0" smtClean="0"/>
                        <a:t>right</a:t>
                      </a:r>
                      <a:endParaRPr lang="en-US" dirty="0"/>
                    </a:p>
                  </a:txBody>
                  <a:tcPr/>
                </a:tc>
                <a:extLst>
                  <a:ext uri="{0D108BD9-81ED-4DB2-BD59-A6C34878D82A}">
                    <a16:rowId xmlns:a16="http://schemas.microsoft.com/office/drawing/2014/main" val="2654421161"/>
                  </a:ext>
                </a:extLst>
              </a:tr>
            </a:tbl>
          </a:graphicData>
        </a:graphic>
      </p:graphicFrame>
      <p:sp>
        <p:nvSpPr>
          <p:cNvPr id="57" name="TextBox 56"/>
          <p:cNvSpPr txBox="1"/>
          <p:nvPr/>
        </p:nvSpPr>
        <p:spPr>
          <a:xfrm>
            <a:off x="173058" y="25790"/>
            <a:ext cx="11661890" cy="646331"/>
          </a:xfrm>
          <a:prstGeom prst="rect">
            <a:avLst/>
          </a:prstGeom>
          <a:noFill/>
        </p:spPr>
        <p:txBody>
          <a:bodyPr wrap="square" rtlCol="0">
            <a:spAutoFit/>
          </a:bodyPr>
          <a:lstStyle/>
          <a:p>
            <a:pPr algn="ctr"/>
            <a:r>
              <a:rPr lang="en-US" sz="3600" b="1" dirty="0" smtClean="0"/>
              <a:t>EXPRESSION TREE</a:t>
            </a:r>
            <a:endParaRPr lang="en-US" sz="3600" b="1" dirty="0"/>
          </a:p>
        </p:txBody>
      </p:sp>
    </p:spTree>
    <p:extLst>
      <p:ext uri="{BB962C8B-B14F-4D97-AF65-F5344CB8AC3E}">
        <p14:creationId xmlns:p14="http://schemas.microsoft.com/office/powerpoint/2010/main" val="1229433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0" name="Group 319">
            <a:extLst>
              <a:ext uri="{FF2B5EF4-FFF2-40B4-BE49-F238E27FC236}">
                <a16:creationId xmlns:a16="http://schemas.microsoft.com/office/drawing/2014/main" id="{F06134D4-9944-45ED-B11F-A46F4BADED5C}"/>
              </a:ext>
            </a:extLst>
          </p:cNvPr>
          <p:cNvGrpSpPr/>
          <p:nvPr/>
        </p:nvGrpSpPr>
        <p:grpSpPr>
          <a:xfrm>
            <a:off x="1300280" y="710216"/>
            <a:ext cx="4951876" cy="4838330"/>
            <a:chOff x="1395469" y="727971"/>
            <a:chExt cx="4951876" cy="4838330"/>
          </a:xfrm>
        </p:grpSpPr>
        <p:sp>
          <p:nvSpPr>
            <p:cNvPr id="148" name="Flowchart: Connector 147">
              <a:extLst>
                <a:ext uri="{FF2B5EF4-FFF2-40B4-BE49-F238E27FC236}">
                  <a16:creationId xmlns:a16="http://schemas.microsoft.com/office/drawing/2014/main" id="{7BABB5BF-8D56-4D65-80C6-13A690C3C1BA}"/>
                </a:ext>
              </a:extLst>
            </p:cNvPr>
            <p:cNvSpPr/>
            <p:nvPr/>
          </p:nvSpPr>
          <p:spPr>
            <a:xfrm>
              <a:off x="4242042" y="2116702"/>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sp>
          <p:nvSpPr>
            <p:cNvPr id="150" name="Flowchart: Connector 149">
              <a:extLst>
                <a:ext uri="{FF2B5EF4-FFF2-40B4-BE49-F238E27FC236}">
                  <a16:creationId xmlns:a16="http://schemas.microsoft.com/office/drawing/2014/main" id="{F2973788-1032-4DDC-8F88-1666C7DAC24E}"/>
                </a:ext>
              </a:extLst>
            </p:cNvPr>
            <p:cNvSpPr/>
            <p:nvPr/>
          </p:nvSpPr>
          <p:spPr>
            <a:xfrm>
              <a:off x="3925277" y="2719848"/>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p>
          </p:txBody>
        </p:sp>
        <p:sp>
          <p:nvSpPr>
            <p:cNvPr id="151" name="Flowchart: Connector 150">
              <a:extLst>
                <a:ext uri="{FF2B5EF4-FFF2-40B4-BE49-F238E27FC236}">
                  <a16:creationId xmlns:a16="http://schemas.microsoft.com/office/drawing/2014/main" id="{D8140851-EEB1-4BCB-BBBA-BC72B93447FB}"/>
                </a:ext>
              </a:extLst>
            </p:cNvPr>
            <p:cNvSpPr/>
            <p:nvPr/>
          </p:nvSpPr>
          <p:spPr>
            <a:xfrm>
              <a:off x="3265888" y="3926141"/>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sp>
          <p:nvSpPr>
            <p:cNvPr id="152" name="Flowchart: Connector 151">
              <a:extLst>
                <a:ext uri="{FF2B5EF4-FFF2-40B4-BE49-F238E27FC236}">
                  <a16:creationId xmlns:a16="http://schemas.microsoft.com/office/drawing/2014/main" id="{5778385E-4DF2-4FF3-919A-A42AF8618308}"/>
                </a:ext>
              </a:extLst>
            </p:cNvPr>
            <p:cNvSpPr/>
            <p:nvPr/>
          </p:nvSpPr>
          <p:spPr>
            <a:xfrm>
              <a:off x="3608511" y="3322994"/>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a:t>
              </a:r>
              <a:endParaRPr lang="en-IN" dirty="0"/>
            </a:p>
          </p:txBody>
        </p:sp>
        <p:sp>
          <p:nvSpPr>
            <p:cNvPr id="153" name="Flowchart: Connector 152">
              <a:extLst>
                <a:ext uri="{FF2B5EF4-FFF2-40B4-BE49-F238E27FC236}">
                  <a16:creationId xmlns:a16="http://schemas.microsoft.com/office/drawing/2014/main" id="{5EEA1950-660E-430E-AD91-AFCF6B127026}"/>
                </a:ext>
              </a:extLst>
            </p:cNvPr>
            <p:cNvSpPr/>
            <p:nvPr/>
          </p:nvSpPr>
          <p:spPr>
            <a:xfrm>
              <a:off x="2606501" y="5132433"/>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1</a:t>
              </a:r>
              <a:endParaRPr lang="en-IN" sz="1200" dirty="0"/>
            </a:p>
          </p:txBody>
        </p:sp>
        <p:sp>
          <p:nvSpPr>
            <p:cNvPr id="154" name="Flowchart: Connector 153">
              <a:extLst>
                <a:ext uri="{FF2B5EF4-FFF2-40B4-BE49-F238E27FC236}">
                  <a16:creationId xmlns:a16="http://schemas.microsoft.com/office/drawing/2014/main" id="{A2872A35-5BF4-4579-A032-D7CCA22624D8}"/>
                </a:ext>
              </a:extLst>
            </p:cNvPr>
            <p:cNvSpPr/>
            <p:nvPr/>
          </p:nvSpPr>
          <p:spPr>
            <a:xfrm>
              <a:off x="2934040" y="4529287"/>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sp>
          <p:nvSpPr>
            <p:cNvPr id="155" name="Flowchart: Connector 154">
              <a:extLst>
                <a:ext uri="{FF2B5EF4-FFF2-40B4-BE49-F238E27FC236}">
                  <a16:creationId xmlns:a16="http://schemas.microsoft.com/office/drawing/2014/main" id="{3D0344FA-B69B-498C-B4E3-6DA3D0143C35}"/>
                </a:ext>
              </a:extLst>
            </p:cNvPr>
            <p:cNvSpPr/>
            <p:nvPr/>
          </p:nvSpPr>
          <p:spPr>
            <a:xfrm>
              <a:off x="3265889" y="5132431"/>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2</a:t>
              </a:r>
              <a:endParaRPr lang="en-IN" sz="1200" dirty="0"/>
            </a:p>
          </p:txBody>
        </p:sp>
        <p:sp>
          <p:nvSpPr>
            <p:cNvPr id="156" name="Flowchart: Connector 155">
              <a:extLst>
                <a:ext uri="{FF2B5EF4-FFF2-40B4-BE49-F238E27FC236}">
                  <a16:creationId xmlns:a16="http://schemas.microsoft.com/office/drawing/2014/main" id="{E0F483BE-0CEA-4FF7-B3FA-276147C0FC75}"/>
                </a:ext>
              </a:extLst>
            </p:cNvPr>
            <p:cNvSpPr/>
            <p:nvPr/>
          </p:nvSpPr>
          <p:spPr>
            <a:xfrm>
              <a:off x="3925277" y="5132431"/>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3</a:t>
              </a:r>
              <a:endParaRPr lang="en-IN" sz="1200" dirty="0"/>
            </a:p>
          </p:txBody>
        </p:sp>
        <p:sp>
          <p:nvSpPr>
            <p:cNvPr id="157" name="Flowchart: Connector 156">
              <a:extLst>
                <a:ext uri="{FF2B5EF4-FFF2-40B4-BE49-F238E27FC236}">
                  <a16:creationId xmlns:a16="http://schemas.microsoft.com/office/drawing/2014/main" id="{4D6BD063-AF70-4AAE-A691-1D605EC66EB9}"/>
                </a:ext>
              </a:extLst>
            </p:cNvPr>
            <p:cNvSpPr/>
            <p:nvPr/>
          </p:nvSpPr>
          <p:spPr>
            <a:xfrm>
              <a:off x="4588976" y="5132431"/>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1</a:t>
              </a:r>
              <a:endParaRPr lang="en-IN" dirty="0"/>
            </a:p>
          </p:txBody>
        </p:sp>
        <p:sp>
          <p:nvSpPr>
            <p:cNvPr id="158" name="Flowchart: Connector 157">
              <a:extLst>
                <a:ext uri="{FF2B5EF4-FFF2-40B4-BE49-F238E27FC236}">
                  <a16:creationId xmlns:a16="http://schemas.microsoft.com/office/drawing/2014/main" id="{B30AB0E6-F073-498F-BF73-7727F3D1D264}"/>
                </a:ext>
              </a:extLst>
            </p:cNvPr>
            <p:cNvSpPr/>
            <p:nvPr/>
          </p:nvSpPr>
          <p:spPr>
            <a:xfrm>
              <a:off x="5248364" y="5132430"/>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2</a:t>
              </a:r>
              <a:endParaRPr lang="en-IN" sz="1200" dirty="0"/>
            </a:p>
          </p:txBody>
        </p:sp>
        <p:sp>
          <p:nvSpPr>
            <p:cNvPr id="159" name="Flowchart: Connector 158">
              <a:extLst>
                <a:ext uri="{FF2B5EF4-FFF2-40B4-BE49-F238E27FC236}">
                  <a16:creationId xmlns:a16="http://schemas.microsoft.com/office/drawing/2014/main" id="{5D6140A0-E543-463E-A084-A8F16B712323}"/>
                </a:ext>
              </a:extLst>
            </p:cNvPr>
            <p:cNvSpPr/>
            <p:nvPr/>
          </p:nvSpPr>
          <p:spPr>
            <a:xfrm>
              <a:off x="5907752" y="5132430"/>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x</a:t>
              </a:r>
              <a:r>
                <a:rPr lang="en-IN" sz="1200" baseline="-25000" dirty="0"/>
                <a:t>3</a:t>
              </a:r>
              <a:endParaRPr lang="en-IN" sz="1200" dirty="0"/>
            </a:p>
          </p:txBody>
        </p:sp>
        <p:cxnSp>
          <p:nvCxnSpPr>
            <p:cNvPr id="172" name="Straight Arrow Connector 171">
              <a:extLst>
                <a:ext uri="{FF2B5EF4-FFF2-40B4-BE49-F238E27FC236}">
                  <a16:creationId xmlns:a16="http://schemas.microsoft.com/office/drawing/2014/main" id="{8E3162B4-00B4-4710-93BA-03ED5B61D26C}"/>
                </a:ext>
              </a:extLst>
            </p:cNvPr>
            <p:cNvCxnSpPr>
              <a:cxnSpLocks/>
              <a:stCxn id="153" idx="0"/>
              <a:endCxn id="154" idx="3"/>
            </p:cNvCxnSpPr>
            <p:nvPr/>
          </p:nvCxnSpPr>
          <p:spPr>
            <a:xfrm flipV="1">
              <a:off x="2826298" y="4899616"/>
              <a:ext cx="172119"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69695A5-1186-4B72-B001-D3EBA598843C}"/>
                </a:ext>
              </a:extLst>
            </p:cNvPr>
            <p:cNvCxnSpPr>
              <a:cxnSpLocks/>
              <a:stCxn id="154" idx="0"/>
              <a:endCxn id="151" idx="3"/>
            </p:cNvCxnSpPr>
            <p:nvPr/>
          </p:nvCxnSpPr>
          <p:spPr>
            <a:xfrm flipV="1">
              <a:off x="3153836" y="4296470"/>
              <a:ext cx="176429"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68A92CD3-159E-4D83-AFE4-4DA429A8BE33}"/>
                </a:ext>
              </a:extLst>
            </p:cNvPr>
            <p:cNvCxnSpPr>
              <a:cxnSpLocks/>
              <a:stCxn id="151" idx="0"/>
              <a:endCxn id="152" idx="3"/>
            </p:cNvCxnSpPr>
            <p:nvPr/>
          </p:nvCxnSpPr>
          <p:spPr>
            <a:xfrm flipV="1">
              <a:off x="3485685" y="3693324"/>
              <a:ext cx="187203"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87FE2A9C-E031-4650-BD21-3DE6D647DDF9}"/>
                </a:ext>
              </a:extLst>
            </p:cNvPr>
            <p:cNvCxnSpPr>
              <a:cxnSpLocks/>
              <a:stCxn id="152" idx="0"/>
              <a:endCxn id="150" idx="3"/>
            </p:cNvCxnSpPr>
            <p:nvPr/>
          </p:nvCxnSpPr>
          <p:spPr>
            <a:xfrm flipV="1">
              <a:off x="3828308" y="3090178"/>
              <a:ext cx="161346"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A1FB2815-95FB-4ABA-B04F-0C64F4F27450}"/>
                </a:ext>
              </a:extLst>
            </p:cNvPr>
            <p:cNvCxnSpPr>
              <a:cxnSpLocks/>
              <a:stCxn id="150" idx="0"/>
              <a:endCxn id="148" idx="3"/>
            </p:cNvCxnSpPr>
            <p:nvPr/>
          </p:nvCxnSpPr>
          <p:spPr>
            <a:xfrm flipV="1">
              <a:off x="4145074" y="2487032"/>
              <a:ext cx="161345"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0965C9E1-EBEE-4D20-862E-AC79F8B8979F}"/>
                </a:ext>
              </a:extLst>
            </p:cNvPr>
            <p:cNvCxnSpPr>
              <a:cxnSpLocks/>
              <a:stCxn id="155" idx="0"/>
              <a:endCxn id="154" idx="5"/>
            </p:cNvCxnSpPr>
            <p:nvPr/>
          </p:nvCxnSpPr>
          <p:spPr>
            <a:xfrm flipH="1" flipV="1">
              <a:off x="3309255" y="4899616"/>
              <a:ext cx="176430" cy="23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2BC4E678-621B-45F0-9625-9A5023A07CD5}"/>
                </a:ext>
              </a:extLst>
            </p:cNvPr>
            <p:cNvCxnSpPr>
              <a:cxnSpLocks/>
              <a:stCxn id="156" idx="0"/>
              <a:endCxn id="151" idx="5"/>
            </p:cNvCxnSpPr>
            <p:nvPr/>
          </p:nvCxnSpPr>
          <p:spPr>
            <a:xfrm flipH="1" flipV="1">
              <a:off x="3641104" y="4296470"/>
              <a:ext cx="503970" cy="83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4CE6A60-A6E4-4A8A-9674-A8A4E89C1A9B}"/>
                </a:ext>
              </a:extLst>
            </p:cNvPr>
            <p:cNvCxnSpPr>
              <a:cxnSpLocks/>
              <a:stCxn id="157" idx="0"/>
              <a:endCxn id="152" idx="5"/>
            </p:cNvCxnSpPr>
            <p:nvPr/>
          </p:nvCxnSpPr>
          <p:spPr>
            <a:xfrm flipH="1" flipV="1">
              <a:off x="3983727" y="3693324"/>
              <a:ext cx="825046" cy="1439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22DD75F9-6917-4014-9164-63E7995121DE}"/>
                </a:ext>
              </a:extLst>
            </p:cNvPr>
            <p:cNvCxnSpPr>
              <a:cxnSpLocks/>
              <a:stCxn id="158" idx="0"/>
              <a:endCxn id="150" idx="5"/>
            </p:cNvCxnSpPr>
            <p:nvPr/>
          </p:nvCxnSpPr>
          <p:spPr>
            <a:xfrm flipH="1" flipV="1">
              <a:off x="4300493" y="3090178"/>
              <a:ext cx="1167668" cy="2042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F696E0B5-093F-4265-9376-E872D4223C5B}"/>
                </a:ext>
              </a:extLst>
            </p:cNvPr>
            <p:cNvCxnSpPr>
              <a:cxnSpLocks/>
              <a:stCxn id="159" idx="0"/>
              <a:endCxn id="148" idx="5"/>
            </p:cNvCxnSpPr>
            <p:nvPr/>
          </p:nvCxnSpPr>
          <p:spPr>
            <a:xfrm flipH="1" flipV="1">
              <a:off x="4617258" y="2487032"/>
              <a:ext cx="1510291" cy="264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Flowchart: Connector 224">
              <a:extLst>
                <a:ext uri="{FF2B5EF4-FFF2-40B4-BE49-F238E27FC236}">
                  <a16:creationId xmlns:a16="http://schemas.microsoft.com/office/drawing/2014/main" id="{EC749BE6-894F-41D2-811D-2BB764B9BD35}"/>
                </a:ext>
              </a:extLst>
            </p:cNvPr>
            <p:cNvSpPr/>
            <p:nvPr/>
          </p:nvSpPr>
          <p:spPr>
            <a:xfrm>
              <a:off x="2054856" y="2719848"/>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sz="1600" dirty="0"/>
            </a:p>
          </p:txBody>
        </p:sp>
        <p:sp>
          <p:nvSpPr>
            <p:cNvPr id="226" name="Flowchart: Connector 225">
              <a:extLst>
                <a:ext uri="{FF2B5EF4-FFF2-40B4-BE49-F238E27FC236}">
                  <a16:creationId xmlns:a16="http://schemas.microsoft.com/office/drawing/2014/main" id="{F5B1509D-69AB-4BFE-B1C9-35A88F6E17B6}"/>
                </a:ext>
              </a:extLst>
            </p:cNvPr>
            <p:cNvSpPr/>
            <p:nvPr/>
          </p:nvSpPr>
          <p:spPr>
            <a:xfrm>
              <a:off x="2397479" y="2116702"/>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800" dirty="0"/>
                <a:t>sin</a:t>
              </a:r>
              <a:endParaRPr lang="en-IN" sz="700" dirty="0"/>
            </a:p>
          </p:txBody>
        </p:sp>
        <p:sp>
          <p:nvSpPr>
            <p:cNvPr id="227" name="Flowchart: Connector 226">
              <a:extLst>
                <a:ext uri="{FF2B5EF4-FFF2-40B4-BE49-F238E27FC236}">
                  <a16:creationId xmlns:a16="http://schemas.microsoft.com/office/drawing/2014/main" id="{1596A73F-C87A-4576-8259-130712AE72CD}"/>
                </a:ext>
              </a:extLst>
            </p:cNvPr>
            <p:cNvSpPr/>
            <p:nvPr/>
          </p:nvSpPr>
          <p:spPr>
            <a:xfrm>
              <a:off x="1395469" y="3926141"/>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b="1" dirty="0"/>
                <a:t>x</a:t>
              </a:r>
              <a:r>
                <a:rPr lang="en-IN" sz="1200" b="1" baseline="-25000" dirty="0"/>
                <a:t>1</a:t>
              </a:r>
              <a:endParaRPr lang="en-IN" sz="1600" b="1" dirty="0"/>
            </a:p>
          </p:txBody>
        </p:sp>
        <p:sp>
          <p:nvSpPr>
            <p:cNvPr id="228" name="Flowchart: Connector 227">
              <a:extLst>
                <a:ext uri="{FF2B5EF4-FFF2-40B4-BE49-F238E27FC236}">
                  <a16:creationId xmlns:a16="http://schemas.microsoft.com/office/drawing/2014/main" id="{17A7E3A6-12AF-4572-ADC2-74AD7EC2A546}"/>
                </a:ext>
              </a:extLst>
            </p:cNvPr>
            <p:cNvSpPr/>
            <p:nvPr/>
          </p:nvSpPr>
          <p:spPr>
            <a:xfrm>
              <a:off x="1723008" y="3322994"/>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b="1" dirty="0"/>
                <a:t>*</a:t>
              </a:r>
              <a:endParaRPr lang="en-IN" b="1" dirty="0"/>
            </a:p>
          </p:txBody>
        </p:sp>
        <p:sp>
          <p:nvSpPr>
            <p:cNvPr id="229" name="Flowchart: Connector 228">
              <a:extLst>
                <a:ext uri="{FF2B5EF4-FFF2-40B4-BE49-F238E27FC236}">
                  <a16:creationId xmlns:a16="http://schemas.microsoft.com/office/drawing/2014/main" id="{19AF3ECD-922F-4080-A2A0-ECEBF986BFBE}"/>
                </a:ext>
              </a:extLst>
            </p:cNvPr>
            <p:cNvSpPr/>
            <p:nvPr/>
          </p:nvSpPr>
          <p:spPr>
            <a:xfrm>
              <a:off x="2054857" y="3926139"/>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x</a:t>
              </a:r>
              <a:r>
                <a:rPr lang="en-IN" sz="1100" baseline="-25000" dirty="0"/>
                <a:t>2</a:t>
              </a:r>
              <a:endParaRPr lang="en-IN" sz="1600" dirty="0"/>
            </a:p>
          </p:txBody>
        </p:sp>
        <p:sp>
          <p:nvSpPr>
            <p:cNvPr id="230" name="Flowchart: Connector 229">
              <a:extLst>
                <a:ext uri="{FF2B5EF4-FFF2-40B4-BE49-F238E27FC236}">
                  <a16:creationId xmlns:a16="http://schemas.microsoft.com/office/drawing/2014/main" id="{3DF364FE-460D-4D05-88C6-7AA4CC13F9DF}"/>
                </a:ext>
              </a:extLst>
            </p:cNvPr>
            <p:cNvSpPr/>
            <p:nvPr/>
          </p:nvSpPr>
          <p:spPr>
            <a:xfrm>
              <a:off x="2714245" y="3926139"/>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x</a:t>
              </a:r>
              <a:r>
                <a:rPr lang="en-IN" sz="1100" baseline="-25000" dirty="0"/>
                <a:t>3</a:t>
              </a:r>
              <a:endParaRPr lang="en-IN" dirty="0"/>
            </a:p>
          </p:txBody>
        </p:sp>
        <p:cxnSp>
          <p:nvCxnSpPr>
            <p:cNvPr id="232" name="Straight Arrow Connector 231">
              <a:extLst>
                <a:ext uri="{FF2B5EF4-FFF2-40B4-BE49-F238E27FC236}">
                  <a16:creationId xmlns:a16="http://schemas.microsoft.com/office/drawing/2014/main" id="{65A5C692-21FB-4F26-927F-A9A7EE6E42D5}"/>
                </a:ext>
              </a:extLst>
            </p:cNvPr>
            <p:cNvCxnSpPr>
              <a:cxnSpLocks/>
              <a:stCxn id="227" idx="0"/>
              <a:endCxn id="228" idx="3"/>
            </p:cNvCxnSpPr>
            <p:nvPr/>
          </p:nvCxnSpPr>
          <p:spPr>
            <a:xfrm flipV="1">
              <a:off x="1615266" y="3693324"/>
              <a:ext cx="172119"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16008CB8-077B-4F40-B625-FD9C5D8313C8}"/>
                </a:ext>
              </a:extLst>
            </p:cNvPr>
            <p:cNvCxnSpPr>
              <a:cxnSpLocks/>
              <a:stCxn id="228" idx="0"/>
              <a:endCxn id="225" idx="3"/>
            </p:cNvCxnSpPr>
            <p:nvPr/>
          </p:nvCxnSpPr>
          <p:spPr>
            <a:xfrm flipV="1">
              <a:off x="1942804" y="3090178"/>
              <a:ext cx="176429"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22AF6D40-D78D-4198-9A7C-7DCFDB76A5CE}"/>
                </a:ext>
              </a:extLst>
            </p:cNvPr>
            <p:cNvCxnSpPr>
              <a:cxnSpLocks/>
              <a:stCxn id="225" idx="0"/>
              <a:endCxn id="226" idx="3"/>
            </p:cNvCxnSpPr>
            <p:nvPr/>
          </p:nvCxnSpPr>
          <p:spPr>
            <a:xfrm flipV="1">
              <a:off x="2274653" y="2487032"/>
              <a:ext cx="187203"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087EBDE6-335D-4DDE-ABDB-FCEDC7EA28A2}"/>
                </a:ext>
              </a:extLst>
            </p:cNvPr>
            <p:cNvCxnSpPr>
              <a:cxnSpLocks/>
              <a:stCxn id="229" idx="0"/>
              <a:endCxn id="228" idx="5"/>
            </p:cNvCxnSpPr>
            <p:nvPr/>
          </p:nvCxnSpPr>
          <p:spPr>
            <a:xfrm flipH="1" flipV="1">
              <a:off x="2098224" y="3693324"/>
              <a:ext cx="176430" cy="23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F0837A33-36F8-403A-A065-543AEB870485}"/>
                </a:ext>
              </a:extLst>
            </p:cNvPr>
            <p:cNvCxnSpPr>
              <a:cxnSpLocks/>
              <a:stCxn id="230" idx="0"/>
              <a:endCxn id="225" idx="5"/>
            </p:cNvCxnSpPr>
            <p:nvPr/>
          </p:nvCxnSpPr>
          <p:spPr>
            <a:xfrm flipH="1" flipV="1">
              <a:off x="2430072" y="3090178"/>
              <a:ext cx="503970" cy="83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0" name="Flowchart: Connector 239">
              <a:extLst>
                <a:ext uri="{FF2B5EF4-FFF2-40B4-BE49-F238E27FC236}">
                  <a16:creationId xmlns:a16="http://schemas.microsoft.com/office/drawing/2014/main" id="{99623A5E-F181-477B-AC06-04AB77A9AE93}"/>
                </a:ext>
              </a:extLst>
            </p:cNvPr>
            <p:cNvSpPr/>
            <p:nvPr/>
          </p:nvSpPr>
          <p:spPr>
            <a:xfrm>
              <a:off x="3354639" y="727971"/>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cxnSp>
          <p:nvCxnSpPr>
            <p:cNvPr id="242" name="Straight Arrow Connector 241">
              <a:extLst>
                <a:ext uri="{FF2B5EF4-FFF2-40B4-BE49-F238E27FC236}">
                  <a16:creationId xmlns:a16="http://schemas.microsoft.com/office/drawing/2014/main" id="{CE6452CB-3874-413D-9C62-E1FCDFB3D122}"/>
                </a:ext>
              </a:extLst>
            </p:cNvPr>
            <p:cNvCxnSpPr>
              <a:cxnSpLocks/>
              <a:stCxn id="226" idx="0"/>
              <a:endCxn id="240" idx="3"/>
            </p:cNvCxnSpPr>
            <p:nvPr/>
          </p:nvCxnSpPr>
          <p:spPr>
            <a:xfrm flipV="1">
              <a:off x="2617276" y="1098301"/>
              <a:ext cx="801740" cy="1018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76480777-9D8B-43F1-89D7-159EEC618C10}"/>
                </a:ext>
              </a:extLst>
            </p:cNvPr>
            <p:cNvCxnSpPr>
              <a:cxnSpLocks/>
              <a:stCxn id="148" idx="0"/>
              <a:endCxn id="240" idx="5"/>
            </p:cNvCxnSpPr>
            <p:nvPr/>
          </p:nvCxnSpPr>
          <p:spPr>
            <a:xfrm flipH="1" flipV="1">
              <a:off x="3729855" y="1098301"/>
              <a:ext cx="731984" cy="1018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7" name="Group 316">
            <a:extLst>
              <a:ext uri="{FF2B5EF4-FFF2-40B4-BE49-F238E27FC236}">
                <a16:creationId xmlns:a16="http://schemas.microsoft.com/office/drawing/2014/main" id="{2CC1756A-359A-4D4E-BD1B-AEE28440D861}"/>
              </a:ext>
            </a:extLst>
          </p:cNvPr>
          <p:cNvGrpSpPr/>
          <p:nvPr/>
        </p:nvGrpSpPr>
        <p:grpSpPr>
          <a:xfrm>
            <a:off x="6046025" y="604960"/>
            <a:ext cx="1695687" cy="1893342"/>
            <a:chOff x="5658037" y="1380217"/>
            <a:chExt cx="1695687" cy="1893342"/>
          </a:xfrm>
        </p:grpSpPr>
        <p:sp>
          <p:nvSpPr>
            <p:cNvPr id="318" name="TextBox 317">
              <a:extLst>
                <a:ext uri="{FF2B5EF4-FFF2-40B4-BE49-F238E27FC236}">
                  <a16:creationId xmlns:a16="http://schemas.microsoft.com/office/drawing/2014/main" id="{B37EDC05-36DF-4497-B690-91E0DAE95C48}"/>
                </a:ext>
              </a:extLst>
            </p:cNvPr>
            <p:cNvSpPr txBox="1"/>
            <p:nvPr/>
          </p:nvSpPr>
          <p:spPr>
            <a:xfrm>
              <a:off x="5714261" y="3020302"/>
              <a:ext cx="1571852" cy="253257"/>
            </a:xfrm>
            <a:prstGeom prst="rect">
              <a:avLst/>
            </a:prstGeom>
            <a:noFill/>
          </p:spPr>
          <p:txBody>
            <a:bodyPr wrap="square" rtlCol="0">
              <a:spAutoFit/>
            </a:bodyPr>
            <a:lstStyle/>
            <a:p>
              <a:pPr algn="ctr"/>
              <a:r>
                <a:rPr lang="en-IN" sz="1050" dirty="0"/>
                <a:t>TAPE / TRACE</a:t>
              </a:r>
            </a:p>
          </p:txBody>
        </p:sp>
        <p:pic>
          <p:nvPicPr>
            <p:cNvPr id="319" name="Picture 318">
              <a:extLst>
                <a:ext uri="{FF2B5EF4-FFF2-40B4-BE49-F238E27FC236}">
                  <a16:creationId xmlns:a16="http://schemas.microsoft.com/office/drawing/2014/main" id="{FB31E621-8209-4B06-A3FE-C52D53D1B20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658037" y="1380217"/>
              <a:ext cx="1695687" cy="1629002"/>
            </a:xfrm>
            <a:prstGeom prst="rect">
              <a:avLst/>
            </a:prstGeom>
          </p:spPr>
        </p:pic>
      </p:grpSp>
      <mc:AlternateContent xmlns:mc="http://schemas.openxmlformats.org/markup-compatibility/2006" xmlns:a14="http://schemas.microsoft.com/office/drawing/2010/main">
        <mc:Choice Requires="a14">
          <p:sp>
            <p:nvSpPr>
              <p:cNvPr id="492" name="Rectangle 491">
                <a:extLst>
                  <a:ext uri="{FF2B5EF4-FFF2-40B4-BE49-F238E27FC236}">
                    <a16:creationId xmlns:a16="http://schemas.microsoft.com/office/drawing/2014/main" id="{4E80564D-69CD-4F28-809A-5AD15EAC76CB}"/>
                  </a:ext>
                </a:extLst>
              </p:cNvPr>
              <p:cNvSpPr/>
              <p:nvPr/>
            </p:nvSpPr>
            <p:spPr>
              <a:xfrm>
                <a:off x="250931" y="177776"/>
                <a:ext cx="5175840" cy="369332"/>
              </a:xfrm>
              <a:prstGeom prst="rect">
                <a:avLst/>
              </a:prstGeom>
            </p:spPr>
            <p:txBody>
              <a:bodyPr wrap="none">
                <a:spAutoFit/>
              </a:bodyPr>
              <a:lstStyle/>
              <a:p>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a:t>
                </a:r>
                <a14:m>
                  <m:oMath xmlns:m="http://schemas.openxmlformats.org/officeDocument/2006/math">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func>
                      <m:funcPr>
                        <m:ctrlPr>
                          <a:rPr lang="en-IN" i="1" smtClean="0">
                            <a:latin typeface="Cambria Math" panose="02040503050406030204" pitchFamily="18" charset="0"/>
                          </a:rPr>
                        </m:ctrlPr>
                      </m:funcPr>
                      <m:fName>
                        <m:r>
                          <m:rPr>
                            <m:sty m:val="p"/>
                          </m:rPr>
                          <a:rPr lang="en-IN" i="0" smtClean="0">
                            <a:latin typeface="Cambria Math" panose="02040503050406030204" pitchFamily="18" charset="0"/>
                          </a:rPr>
                          <m:t>sin</m:t>
                        </m:r>
                      </m:fName>
                      <m:e>
                        <m:sSub>
                          <m:sSubPr>
                            <m:ctrlPr>
                              <a:rPr lang="en-IN"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𝑥</m:t>
                            </m:r>
                          </m:e>
                          <m:sub>
                            <m:r>
                              <a:rPr lang="en-IN" b="0" i="1" smtClean="0">
                                <a:latin typeface="Cambria Math" panose="02040503050406030204" pitchFamily="18" charset="0"/>
                              </a:rPr>
                              <m:t>1</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e>
                    </m:func>
                  </m:oMath>
                </a14:m>
                <a:endParaRPr lang="en-IN" dirty="0"/>
              </a:p>
            </p:txBody>
          </p:sp>
        </mc:Choice>
        <mc:Fallback xmlns="">
          <p:sp>
            <p:nvSpPr>
              <p:cNvPr id="492" name="Rectangle 491">
                <a:extLst>
                  <a:ext uri="{FF2B5EF4-FFF2-40B4-BE49-F238E27FC236}">
                    <a16:creationId xmlns:a16="http://schemas.microsoft.com/office/drawing/2014/main" id="{4E80564D-69CD-4F28-809A-5AD15EAC76CB}"/>
                  </a:ext>
                </a:extLst>
              </p:cNvPr>
              <p:cNvSpPr>
                <a:spLocks noRot="1" noChangeAspect="1" noMove="1" noResize="1" noEditPoints="1" noAdjustHandles="1" noChangeArrowheads="1" noChangeShapeType="1" noTextEdit="1"/>
              </p:cNvSpPr>
              <p:nvPr/>
            </p:nvSpPr>
            <p:spPr>
              <a:xfrm>
                <a:off x="250931" y="177776"/>
                <a:ext cx="5175840" cy="369332"/>
              </a:xfrm>
              <a:prstGeom prst="rect">
                <a:avLst/>
              </a:prstGeom>
              <a:blipFill>
                <a:blip r:embed="rId4"/>
                <a:stretch>
                  <a:fillRect l="-353" t="-11475" b="-24590"/>
                </a:stretch>
              </a:blipFill>
            </p:spPr>
            <p:txBody>
              <a:bodyPr/>
              <a:lstStyle/>
              <a:p>
                <a:r>
                  <a:rPr lang="en-IN">
                    <a:noFill/>
                  </a:rPr>
                  <a:t> </a:t>
                </a:r>
              </a:p>
            </p:txBody>
          </p:sp>
        </mc:Fallback>
      </mc:AlternateContent>
      <p:grpSp>
        <p:nvGrpSpPr>
          <p:cNvPr id="495" name="Group 494">
            <a:extLst>
              <a:ext uri="{FF2B5EF4-FFF2-40B4-BE49-F238E27FC236}">
                <a16:creationId xmlns:a16="http://schemas.microsoft.com/office/drawing/2014/main" id="{4AD64184-CB59-4B36-B44C-B682783095EB}"/>
              </a:ext>
            </a:extLst>
          </p:cNvPr>
          <p:cNvGrpSpPr/>
          <p:nvPr/>
        </p:nvGrpSpPr>
        <p:grpSpPr>
          <a:xfrm>
            <a:off x="1123446" y="599659"/>
            <a:ext cx="1164313" cy="969531"/>
            <a:chOff x="1384113" y="692193"/>
            <a:chExt cx="957600" cy="797400"/>
          </a:xfrm>
        </p:grpSpPr>
        <mc:AlternateContent xmlns:mc="http://schemas.openxmlformats.org/markup-compatibility/2006" xmlns:p14="http://schemas.microsoft.com/office/powerpoint/2010/main">
          <mc:Choice Requires="p14">
            <p:contentPart p14:bwMode="auto" r:id="rId5">
              <p14:nvContentPartPr>
                <p14:cNvPr id="493" name="Ink 492">
                  <a:extLst>
                    <a:ext uri="{FF2B5EF4-FFF2-40B4-BE49-F238E27FC236}">
                      <a16:creationId xmlns:a16="http://schemas.microsoft.com/office/drawing/2014/main" id="{765931A7-8CFF-4599-8B73-CFBA41D50104}"/>
                    </a:ext>
                  </a:extLst>
                </p14:cNvPr>
                <p14:cNvContentPartPr/>
                <p14:nvPr/>
              </p14:nvContentPartPr>
              <p14:xfrm>
                <a:off x="1384113" y="692193"/>
                <a:ext cx="943200" cy="729720"/>
              </p14:xfrm>
            </p:contentPart>
          </mc:Choice>
          <mc:Fallback xmlns="">
            <p:pic>
              <p:nvPicPr>
                <p:cNvPr id="493" name="Ink 492">
                  <a:extLst>
                    <a:ext uri="{FF2B5EF4-FFF2-40B4-BE49-F238E27FC236}">
                      <a16:creationId xmlns:a16="http://schemas.microsoft.com/office/drawing/2014/main" id="{765931A7-8CFF-4599-8B73-CFBA41D50104}"/>
                    </a:ext>
                  </a:extLst>
                </p:cNvPr>
                <p:cNvPicPr/>
                <p:nvPr/>
              </p:nvPicPr>
              <p:blipFill>
                <a:blip r:embed="rId6"/>
                <a:stretch>
                  <a:fillRect/>
                </a:stretch>
              </p:blipFill>
              <p:spPr>
                <a:xfrm>
                  <a:off x="1369306" y="677682"/>
                  <a:ext cx="972518" cy="75903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94" name="Ink 493">
                  <a:extLst>
                    <a:ext uri="{FF2B5EF4-FFF2-40B4-BE49-F238E27FC236}">
                      <a16:creationId xmlns:a16="http://schemas.microsoft.com/office/drawing/2014/main" id="{E8CF9EAB-FCDC-4CF5-B273-3441FDB07137}"/>
                    </a:ext>
                  </a:extLst>
                </p14:cNvPr>
                <p14:cNvContentPartPr/>
                <p14:nvPr/>
              </p14:nvContentPartPr>
              <p14:xfrm>
                <a:off x="2244513" y="1331553"/>
                <a:ext cx="97200" cy="158040"/>
              </p14:xfrm>
            </p:contentPart>
          </mc:Choice>
          <mc:Fallback xmlns="">
            <p:pic>
              <p:nvPicPr>
                <p:cNvPr id="494" name="Ink 493">
                  <a:extLst>
                    <a:ext uri="{FF2B5EF4-FFF2-40B4-BE49-F238E27FC236}">
                      <a16:creationId xmlns:a16="http://schemas.microsoft.com/office/drawing/2014/main" id="{E8CF9EAB-FCDC-4CF5-B273-3441FDB07137}"/>
                    </a:ext>
                  </a:extLst>
                </p:cNvPr>
                <p:cNvPicPr/>
                <p:nvPr/>
              </p:nvPicPr>
              <p:blipFill>
                <a:blip r:embed="rId8"/>
                <a:stretch>
                  <a:fillRect/>
                </a:stretch>
              </p:blipFill>
              <p:spPr>
                <a:xfrm>
                  <a:off x="2229696" y="1316727"/>
                  <a:ext cx="126538" cy="187395"/>
                </a:xfrm>
                <a:prstGeom prst="rect">
                  <a:avLst/>
                </a:prstGeom>
              </p:spPr>
            </p:pic>
          </mc:Fallback>
        </mc:AlternateContent>
      </p:grpSp>
      <p:grpSp>
        <p:nvGrpSpPr>
          <p:cNvPr id="498" name="Group 497">
            <a:extLst>
              <a:ext uri="{FF2B5EF4-FFF2-40B4-BE49-F238E27FC236}">
                <a16:creationId xmlns:a16="http://schemas.microsoft.com/office/drawing/2014/main" id="{5BE2F358-9701-4551-87DC-CD48CAAC3164}"/>
              </a:ext>
            </a:extLst>
          </p:cNvPr>
          <p:cNvGrpSpPr/>
          <p:nvPr/>
        </p:nvGrpSpPr>
        <p:grpSpPr>
          <a:xfrm>
            <a:off x="3988361" y="862606"/>
            <a:ext cx="2060624" cy="369331"/>
            <a:chOff x="4225233" y="1206993"/>
            <a:chExt cx="1341720" cy="240480"/>
          </a:xfrm>
        </p:grpSpPr>
        <mc:AlternateContent xmlns:mc="http://schemas.openxmlformats.org/markup-compatibility/2006" xmlns:p14="http://schemas.microsoft.com/office/powerpoint/2010/main">
          <mc:Choice Requires="p14">
            <p:contentPart p14:bwMode="auto" r:id="rId9">
              <p14:nvContentPartPr>
                <p14:cNvPr id="496" name="Ink 495">
                  <a:extLst>
                    <a:ext uri="{FF2B5EF4-FFF2-40B4-BE49-F238E27FC236}">
                      <a16:creationId xmlns:a16="http://schemas.microsoft.com/office/drawing/2014/main" id="{2A8D85E7-1634-4D67-BD7F-63E25952E731}"/>
                    </a:ext>
                  </a:extLst>
                </p14:cNvPr>
                <p14:cNvContentPartPr/>
                <p14:nvPr/>
              </p14:nvContentPartPr>
              <p14:xfrm>
                <a:off x="4225233" y="1248393"/>
                <a:ext cx="1341720" cy="199080"/>
              </p14:xfrm>
            </p:contentPart>
          </mc:Choice>
          <mc:Fallback xmlns="">
            <p:pic>
              <p:nvPicPr>
                <p:cNvPr id="496" name="Ink 495">
                  <a:extLst>
                    <a:ext uri="{FF2B5EF4-FFF2-40B4-BE49-F238E27FC236}">
                      <a16:creationId xmlns:a16="http://schemas.microsoft.com/office/drawing/2014/main" id="{2A8D85E7-1634-4D67-BD7F-63E25952E731}"/>
                    </a:ext>
                  </a:extLst>
                </p:cNvPr>
                <p:cNvPicPr/>
                <p:nvPr/>
              </p:nvPicPr>
              <p:blipFill>
                <a:blip r:embed="rId10"/>
                <a:stretch>
                  <a:fillRect/>
                </a:stretch>
              </p:blipFill>
              <p:spPr>
                <a:xfrm>
                  <a:off x="4213513" y="1236669"/>
                  <a:ext cx="1364926" cy="22229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7" name="Ink 496">
                  <a:extLst>
                    <a:ext uri="{FF2B5EF4-FFF2-40B4-BE49-F238E27FC236}">
                      <a16:creationId xmlns:a16="http://schemas.microsoft.com/office/drawing/2014/main" id="{C7610BB1-BA54-4B38-91C2-631FD3616D3F}"/>
                    </a:ext>
                  </a:extLst>
                </p14:cNvPr>
                <p14:cNvContentPartPr/>
                <p14:nvPr/>
              </p14:nvContentPartPr>
              <p14:xfrm>
                <a:off x="5449233" y="1206993"/>
                <a:ext cx="106920" cy="158760"/>
              </p14:xfrm>
            </p:contentPart>
          </mc:Choice>
          <mc:Fallback xmlns="">
            <p:pic>
              <p:nvPicPr>
                <p:cNvPr id="497" name="Ink 496">
                  <a:extLst>
                    <a:ext uri="{FF2B5EF4-FFF2-40B4-BE49-F238E27FC236}">
                      <a16:creationId xmlns:a16="http://schemas.microsoft.com/office/drawing/2014/main" id="{C7610BB1-BA54-4B38-91C2-631FD3616D3F}"/>
                    </a:ext>
                  </a:extLst>
                </p:cNvPr>
                <p:cNvPicPr/>
                <p:nvPr/>
              </p:nvPicPr>
              <p:blipFill>
                <a:blip r:embed="rId12"/>
                <a:stretch>
                  <a:fillRect/>
                </a:stretch>
              </p:blipFill>
              <p:spPr>
                <a:xfrm>
                  <a:off x="5437484" y="1195250"/>
                  <a:ext cx="130184" cy="182010"/>
                </a:xfrm>
                <a:prstGeom prst="rect">
                  <a:avLst/>
                </a:prstGeom>
              </p:spPr>
            </p:pic>
          </mc:Fallback>
        </mc:AlternateContent>
      </p:grpSp>
      <p:grpSp>
        <p:nvGrpSpPr>
          <p:cNvPr id="501" name="Group 500">
            <a:extLst>
              <a:ext uri="{FF2B5EF4-FFF2-40B4-BE49-F238E27FC236}">
                <a16:creationId xmlns:a16="http://schemas.microsoft.com/office/drawing/2014/main" id="{7142B79A-C642-4A7C-9CA4-E2508843E159}"/>
              </a:ext>
            </a:extLst>
          </p:cNvPr>
          <p:cNvGrpSpPr/>
          <p:nvPr/>
        </p:nvGrpSpPr>
        <p:grpSpPr>
          <a:xfrm>
            <a:off x="7095132" y="2531167"/>
            <a:ext cx="1640160" cy="709920"/>
            <a:chOff x="6790953" y="2600553"/>
            <a:chExt cx="1640160" cy="709920"/>
          </a:xfrm>
        </p:grpSpPr>
        <mc:AlternateContent xmlns:mc="http://schemas.openxmlformats.org/markup-compatibility/2006" xmlns:p14="http://schemas.microsoft.com/office/powerpoint/2010/main">
          <mc:Choice Requires="p14">
            <p:contentPart p14:bwMode="auto" r:id="rId13">
              <p14:nvContentPartPr>
                <p14:cNvPr id="499" name="Ink 498">
                  <a:extLst>
                    <a:ext uri="{FF2B5EF4-FFF2-40B4-BE49-F238E27FC236}">
                      <a16:creationId xmlns:a16="http://schemas.microsoft.com/office/drawing/2014/main" id="{0DA1D9FF-B350-406C-976D-176969EEC4DF}"/>
                    </a:ext>
                  </a:extLst>
                </p14:cNvPr>
                <p14:cNvContentPartPr/>
                <p14:nvPr/>
              </p14:nvContentPartPr>
              <p14:xfrm>
                <a:off x="6790953" y="2600553"/>
                <a:ext cx="1635120" cy="651240"/>
              </p14:xfrm>
            </p:contentPart>
          </mc:Choice>
          <mc:Fallback xmlns="">
            <p:pic>
              <p:nvPicPr>
                <p:cNvPr id="499" name="Ink 498">
                  <a:extLst>
                    <a:ext uri="{FF2B5EF4-FFF2-40B4-BE49-F238E27FC236}">
                      <a16:creationId xmlns:a16="http://schemas.microsoft.com/office/drawing/2014/main" id="{0DA1D9FF-B350-406C-976D-176969EEC4DF}"/>
                    </a:ext>
                  </a:extLst>
                </p:cNvPr>
                <p:cNvPicPr/>
                <p:nvPr/>
              </p:nvPicPr>
              <p:blipFill>
                <a:blip r:embed="rId14"/>
                <a:stretch>
                  <a:fillRect/>
                </a:stretch>
              </p:blipFill>
              <p:spPr>
                <a:xfrm>
                  <a:off x="6772953" y="2582913"/>
                  <a:ext cx="1670760" cy="686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00" name="Ink 499">
                  <a:extLst>
                    <a:ext uri="{FF2B5EF4-FFF2-40B4-BE49-F238E27FC236}">
                      <a16:creationId xmlns:a16="http://schemas.microsoft.com/office/drawing/2014/main" id="{12DC417C-88EF-4823-A35F-D5D43B346801}"/>
                    </a:ext>
                  </a:extLst>
                </p14:cNvPr>
                <p14:cNvContentPartPr/>
                <p14:nvPr/>
              </p14:nvContentPartPr>
              <p14:xfrm>
                <a:off x="8323113" y="3168993"/>
                <a:ext cx="108000" cy="141480"/>
              </p14:xfrm>
            </p:contentPart>
          </mc:Choice>
          <mc:Fallback xmlns="">
            <p:pic>
              <p:nvPicPr>
                <p:cNvPr id="500" name="Ink 499">
                  <a:extLst>
                    <a:ext uri="{FF2B5EF4-FFF2-40B4-BE49-F238E27FC236}">
                      <a16:creationId xmlns:a16="http://schemas.microsoft.com/office/drawing/2014/main" id="{12DC417C-88EF-4823-A35F-D5D43B346801}"/>
                    </a:ext>
                  </a:extLst>
                </p:cNvPr>
                <p:cNvPicPr/>
                <p:nvPr/>
              </p:nvPicPr>
              <p:blipFill>
                <a:blip r:embed="rId16"/>
                <a:stretch>
                  <a:fillRect/>
                </a:stretch>
              </p:blipFill>
              <p:spPr>
                <a:xfrm>
                  <a:off x="8305113" y="3150993"/>
                  <a:ext cx="143640" cy="177120"/>
                </a:xfrm>
                <a:prstGeom prst="rect">
                  <a:avLst/>
                </a:prstGeom>
              </p:spPr>
            </p:pic>
          </mc:Fallback>
        </mc:AlternateContent>
      </p:grpSp>
      <p:sp>
        <p:nvSpPr>
          <p:cNvPr id="511" name="TextBox 510">
            <a:extLst>
              <a:ext uri="{FF2B5EF4-FFF2-40B4-BE49-F238E27FC236}">
                <a16:creationId xmlns:a16="http://schemas.microsoft.com/office/drawing/2014/main" id="{2128BDDD-99C2-4130-8A17-F9FC4884516D}"/>
              </a:ext>
            </a:extLst>
          </p:cNvPr>
          <p:cNvSpPr txBox="1"/>
          <p:nvPr/>
        </p:nvSpPr>
        <p:spPr>
          <a:xfrm>
            <a:off x="2024045" y="5734975"/>
            <a:ext cx="1864494" cy="369332"/>
          </a:xfrm>
          <a:prstGeom prst="rect">
            <a:avLst/>
          </a:prstGeom>
          <a:noFill/>
        </p:spPr>
        <p:txBody>
          <a:bodyPr wrap="square" rtlCol="0">
            <a:spAutoFit/>
          </a:bodyPr>
          <a:lstStyle/>
          <a:p>
            <a:r>
              <a:rPr lang="en-IN" dirty="0"/>
              <a:t>Expression Trees</a:t>
            </a:r>
          </a:p>
        </p:txBody>
      </p:sp>
      <p:sp>
        <p:nvSpPr>
          <p:cNvPr id="517" name="Rectangle: Rounded Corners 516">
            <a:extLst>
              <a:ext uri="{FF2B5EF4-FFF2-40B4-BE49-F238E27FC236}">
                <a16:creationId xmlns:a16="http://schemas.microsoft.com/office/drawing/2014/main" id="{09EEE7E1-6A89-49B4-86BF-B58DFED09913}"/>
              </a:ext>
            </a:extLst>
          </p:cNvPr>
          <p:cNvSpPr/>
          <p:nvPr/>
        </p:nvSpPr>
        <p:spPr>
          <a:xfrm>
            <a:off x="124289" y="1080547"/>
            <a:ext cx="1574772" cy="21147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200" dirty="0"/>
              <a:t>Compiler helps us create this expression tree. We can use Operator Overloading to tap into this functionality of the compiler and create the expression tree for user defined objects.</a:t>
            </a:r>
          </a:p>
        </p:txBody>
      </p:sp>
      <p:grpSp>
        <p:nvGrpSpPr>
          <p:cNvPr id="5" name="Group 4"/>
          <p:cNvGrpSpPr/>
          <p:nvPr/>
        </p:nvGrpSpPr>
        <p:grpSpPr>
          <a:xfrm>
            <a:off x="8736873" y="645699"/>
            <a:ext cx="2718627" cy="5439958"/>
            <a:chOff x="8472876" y="710216"/>
            <a:chExt cx="2718627" cy="5439958"/>
          </a:xfrm>
        </p:grpSpPr>
        <p:sp>
          <p:nvSpPr>
            <p:cNvPr id="512" name="TextBox 511">
              <a:extLst>
                <a:ext uri="{FF2B5EF4-FFF2-40B4-BE49-F238E27FC236}">
                  <a16:creationId xmlns:a16="http://schemas.microsoft.com/office/drawing/2014/main" id="{8877032A-DCB1-4792-AA90-E78AB34E0D35}"/>
                </a:ext>
              </a:extLst>
            </p:cNvPr>
            <p:cNvSpPr txBox="1"/>
            <p:nvPr/>
          </p:nvSpPr>
          <p:spPr>
            <a:xfrm>
              <a:off x="8692673" y="5780842"/>
              <a:ext cx="2498830" cy="369332"/>
            </a:xfrm>
            <a:prstGeom prst="rect">
              <a:avLst/>
            </a:prstGeom>
            <a:noFill/>
          </p:spPr>
          <p:txBody>
            <a:bodyPr wrap="square" rtlCol="0">
              <a:spAutoFit/>
            </a:bodyPr>
            <a:lstStyle/>
            <a:p>
              <a:r>
                <a:rPr lang="en-IN" dirty="0"/>
                <a:t>Directed Acyclic Graphs</a:t>
              </a:r>
            </a:p>
          </p:txBody>
        </p:sp>
        <p:sp>
          <p:nvSpPr>
            <p:cNvPr id="322" name="Flowchart: Connector 321">
              <a:extLst>
                <a:ext uri="{FF2B5EF4-FFF2-40B4-BE49-F238E27FC236}">
                  <a16:creationId xmlns:a16="http://schemas.microsoft.com/office/drawing/2014/main" id="{432D23C9-1070-4C8C-8BB2-129043F27E9A}"/>
                </a:ext>
              </a:extLst>
            </p:cNvPr>
            <p:cNvSpPr/>
            <p:nvPr/>
          </p:nvSpPr>
          <p:spPr>
            <a:xfrm>
              <a:off x="10026650" y="1493713"/>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sp>
          <p:nvSpPr>
            <p:cNvPr id="323" name="Flowchart: Connector 322">
              <a:extLst>
                <a:ext uri="{FF2B5EF4-FFF2-40B4-BE49-F238E27FC236}">
                  <a16:creationId xmlns:a16="http://schemas.microsoft.com/office/drawing/2014/main" id="{60C38803-9297-41C0-B11A-6F9C3A20B74F}"/>
                </a:ext>
              </a:extLst>
            </p:cNvPr>
            <p:cNvSpPr/>
            <p:nvPr/>
          </p:nvSpPr>
          <p:spPr>
            <a:xfrm>
              <a:off x="9719731" y="2154603"/>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p>
          </p:txBody>
        </p:sp>
        <p:sp>
          <p:nvSpPr>
            <p:cNvPr id="325" name="Flowchart: Connector 324">
              <a:extLst>
                <a:ext uri="{FF2B5EF4-FFF2-40B4-BE49-F238E27FC236}">
                  <a16:creationId xmlns:a16="http://schemas.microsoft.com/office/drawing/2014/main" id="{07E8CD1B-818F-4A7F-B343-BA2C78E856C0}"/>
                </a:ext>
              </a:extLst>
            </p:cNvPr>
            <p:cNvSpPr/>
            <p:nvPr/>
          </p:nvSpPr>
          <p:spPr>
            <a:xfrm>
              <a:off x="9408541" y="2754963"/>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a:t>
              </a:r>
              <a:endParaRPr lang="en-IN" dirty="0"/>
            </a:p>
          </p:txBody>
        </p:sp>
        <p:cxnSp>
          <p:nvCxnSpPr>
            <p:cNvPr id="336" name="Straight Arrow Connector 335">
              <a:extLst>
                <a:ext uri="{FF2B5EF4-FFF2-40B4-BE49-F238E27FC236}">
                  <a16:creationId xmlns:a16="http://schemas.microsoft.com/office/drawing/2014/main" id="{E7520A8F-E783-4400-A244-861247CA13D9}"/>
                </a:ext>
              </a:extLst>
            </p:cNvPr>
            <p:cNvCxnSpPr>
              <a:cxnSpLocks/>
              <a:stCxn id="325" idx="0"/>
              <a:endCxn id="323" idx="4"/>
            </p:cNvCxnSpPr>
            <p:nvPr/>
          </p:nvCxnSpPr>
          <p:spPr>
            <a:xfrm flipV="1">
              <a:off x="9628338" y="2588471"/>
              <a:ext cx="311190" cy="16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C25C8E36-32D8-4C84-BFBE-C52CF0833305}"/>
                </a:ext>
              </a:extLst>
            </p:cNvPr>
            <p:cNvCxnSpPr>
              <a:cxnSpLocks/>
              <a:stCxn id="323" idx="0"/>
              <a:endCxn id="322" idx="4"/>
            </p:cNvCxnSpPr>
            <p:nvPr/>
          </p:nvCxnSpPr>
          <p:spPr>
            <a:xfrm flipV="1">
              <a:off x="9939528" y="1927581"/>
              <a:ext cx="306919" cy="22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B13D37D8-1213-4802-B9B2-82FDD182A536}"/>
                </a:ext>
              </a:extLst>
            </p:cNvPr>
            <p:cNvCxnSpPr>
              <a:cxnSpLocks/>
              <a:stCxn id="347" idx="0"/>
              <a:endCxn id="323" idx="4"/>
            </p:cNvCxnSpPr>
            <p:nvPr/>
          </p:nvCxnSpPr>
          <p:spPr>
            <a:xfrm flipV="1">
              <a:off x="9660527" y="2588471"/>
              <a:ext cx="279001" cy="252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F7B1B4BF-68F9-45EE-8CFC-5CB23B77EA8C}"/>
                </a:ext>
              </a:extLst>
            </p:cNvPr>
            <p:cNvCxnSpPr>
              <a:cxnSpLocks/>
              <a:stCxn id="348" idx="0"/>
              <a:endCxn id="322" idx="4"/>
            </p:cNvCxnSpPr>
            <p:nvPr/>
          </p:nvCxnSpPr>
          <p:spPr>
            <a:xfrm flipH="1" flipV="1">
              <a:off x="10246447" y="1927581"/>
              <a:ext cx="725260" cy="3185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3" name="Flowchart: Connector 342">
              <a:extLst>
                <a:ext uri="{FF2B5EF4-FFF2-40B4-BE49-F238E27FC236}">
                  <a16:creationId xmlns:a16="http://schemas.microsoft.com/office/drawing/2014/main" id="{FF3D9CC6-01F1-44A8-87B4-A609E59C592B}"/>
                </a:ext>
              </a:extLst>
            </p:cNvPr>
            <p:cNvSpPr/>
            <p:nvPr/>
          </p:nvSpPr>
          <p:spPr>
            <a:xfrm>
              <a:off x="8696465" y="3391982"/>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sz="1600" dirty="0"/>
            </a:p>
          </p:txBody>
        </p:sp>
        <p:sp>
          <p:nvSpPr>
            <p:cNvPr id="344" name="Flowchart: Connector 343">
              <a:extLst>
                <a:ext uri="{FF2B5EF4-FFF2-40B4-BE49-F238E27FC236}">
                  <a16:creationId xmlns:a16="http://schemas.microsoft.com/office/drawing/2014/main" id="{A35697AC-E9BC-495F-A90D-38B76E4916FC}"/>
                </a:ext>
              </a:extLst>
            </p:cNvPr>
            <p:cNvSpPr/>
            <p:nvPr/>
          </p:nvSpPr>
          <p:spPr>
            <a:xfrm>
              <a:off x="9384063" y="1524900"/>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800" dirty="0"/>
                <a:t>sin</a:t>
              </a:r>
              <a:endParaRPr lang="en-IN" sz="700" dirty="0"/>
            </a:p>
          </p:txBody>
        </p:sp>
        <p:sp>
          <p:nvSpPr>
            <p:cNvPr id="345" name="Flowchart: Connector 344">
              <a:extLst>
                <a:ext uri="{FF2B5EF4-FFF2-40B4-BE49-F238E27FC236}">
                  <a16:creationId xmlns:a16="http://schemas.microsoft.com/office/drawing/2014/main" id="{166D3800-2D25-4F4D-97FA-9331ABA5E37F}"/>
                </a:ext>
              </a:extLst>
            </p:cNvPr>
            <p:cNvSpPr/>
            <p:nvPr/>
          </p:nvSpPr>
          <p:spPr>
            <a:xfrm>
              <a:off x="8482884" y="5115959"/>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b="1" dirty="0"/>
                <a:t>x</a:t>
              </a:r>
              <a:r>
                <a:rPr lang="en-IN" sz="1200" b="1" baseline="-25000" dirty="0"/>
                <a:t>1</a:t>
              </a:r>
              <a:endParaRPr lang="en-IN" sz="1600" b="1" dirty="0"/>
            </a:p>
          </p:txBody>
        </p:sp>
        <p:sp>
          <p:nvSpPr>
            <p:cNvPr id="346" name="Flowchart: Connector 345">
              <a:extLst>
                <a:ext uri="{FF2B5EF4-FFF2-40B4-BE49-F238E27FC236}">
                  <a16:creationId xmlns:a16="http://schemas.microsoft.com/office/drawing/2014/main" id="{D2E01BFD-46B7-4FEE-A5CE-EA7FEC69DA99}"/>
                </a:ext>
              </a:extLst>
            </p:cNvPr>
            <p:cNvSpPr/>
            <p:nvPr/>
          </p:nvSpPr>
          <p:spPr>
            <a:xfrm>
              <a:off x="8472876" y="3976745"/>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b="1" dirty="0"/>
                <a:t>*</a:t>
              </a:r>
              <a:endParaRPr lang="en-IN" b="1" dirty="0"/>
            </a:p>
          </p:txBody>
        </p:sp>
        <p:sp>
          <p:nvSpPr>
            <p:cNvPr id="347" name="Flowchart: Connector 346">
              <a:extLst>
                <a:ext uri="{FF2B5EF4-FFF2-40B4-BE49-F238E27FC236}">
                  <a16:creationId xmlns:a16="http://schemas.microsoft.com/office/drawing/2014/main" id="{4CE1CAAA-406B-462C-8C2D-4E7147980989}"/>
                </a:ext>
              </a:extLst>
            </p:cNvPr>
            <p:cNvSpPr/>
            <p:nvPr/>
          </p:nvSpPr>
          <p:spPr>
            <a:xfrm>
              <a:off x="9440730" y="5113027"/>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x</a:t>
              </a:r>
              <a:r>
                <a:rPr lang="en-IN" sz="1100" baseline="-25000" dirty="0"/>
                <a:t>2</a:t>
              </a:r>
              <a:endParaRPr lang="en-IN" sz="1600" dirty="0"/>
            </a:p>
          </p:txBody>
        </p:sp>
        <p:sp>
          <p:nvSpPr>
            <p:cNvPr id="348" name="Flowchart: Connector 347">
              <a:extLst>
                <a:ext uri="{FF2B5EF4-FFF2-40B4-BE49-F238E27FC236}">
                  <a16:creationId xmlns:a16="http://schemas.microsoft.com/office/drawing/2014/main" id="{0B5CD0D2-3395-4AD3-9C9B-F750A8687DBD}"/>
                </a:ext>
              </a:extLst>
            </p:cNvPr>
            <p:cNvSpPr/>
            <p:nvPr/>
          </p:nvSpPr>
          <p:spPr>
            <a:xfrm>
              <a:off x="10751910" y="5113027"/>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x</a:t>
              </a:r>
              <a:r>
                <a:rPr lang="en-IN" sz="1100" baseline="-25000" dirty="0"/>
                <a:t>3</a:t>
              </a:r>
              <a:endParaRPr lang="en-IN" dirty="0"/>
            </a:p>
          </p:txBody>
        </p:sp>
        <p:cxnSp>
          <p:nvCxnSpPr>
            <p:cNvPr id="349" name="Straight Arrow Connector 348">
              <a:extLst>
                <a:ext uri="{FF2B5EF4-FFF2-40B4-BE49-F238E27FC236}">
                  <a16:creationId xmlns:a16="http://schemas.microsoft.com/office/drawing/2014/main" id="{0C4BBEC1-9B7B-4FC7-80C9-2E118D31941D}"/>
                </a:ext>
              </a:extLst>
            </p:cNvPr>
            <p:cNvCxnSpPr>
              <a:cxnSpLocks/>
              <a:stCxn id="345" idx="0"/>
              <a:endCxn id="346" idx="4"/>
            </p:cNvCxnSpPr>
            <p:nvPr/>
          </p:nvCxnSpPr>
          <p:spPr>
            <a:xfrm flipH="1" flipV="1">
              <a:off x="8692673" y="4410613"/>
              <a:ext cx="10008" cy="705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6FF02F33-24B1-4E9E-8F7E-78310441C8EC}"/>
                </a:ext>
              </a:extLst>
            </p:cNvPr>
            <p:cNvCxnSpPr>
              <a:cxnSpLocks/>
              <a:stCxn id="346" idx="0"/>
              <a:endCxn id="343" idx="4"/>
            </p:cNvCxnSpPr>
            <p:nvPr/>
          </p:nvCxnSpPr>
          <p:spPr>
            <a:xfrm flipV="1">
              <a:off x="8692673" y="3825850"/>
              <a:ext cx="223589" cy="150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C8B1A7BA-9D68-4B02-951F-509846841DF4}"/>
                </a:ext>
              </a:extLst>
            </p:cNvPr>
            <p:cNvCxnSpPr>
              <a:cxnSpLocks/>
              <a:stCxn id="343" idx="0"/>
              <a:endCxn id="344" idx="3"/>
            </p:cNvCxnSpPr>
            <p:nvPr/>
          </p:nvCxnSpPr>
          <p:spPr>
            <a:xfrm flipV="1">
              <a:off x="8916262" y="1895230"/>
              <a:ext cx="532178" cy="149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23529AEE-4A7C-4868-8A20-F6B63D18E91C}"/>
                </a:ext>
              </a:extLst>
            </p:cNvPr>
            <p:cNvCxnSpPr>
              <a:cxnSpLocks/>
              <a:stCxn id="347" idx="0"/>
              <a:endCxn id="346" idx="4"/>
            </p:cNvCxnSpPr>
            <p:nvPr/>
          </p:nvCxnSpPr>
          <p:spPr>
            <a:xfrm flipH="1" flipV="1">
              <a:off x="8692673" y="4410613"/>
              <a:ext cx="967854" cy="70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436A922A-5ACA-4F26-AE68-876F1FEC46D8}"/>
                </a:ext>
              </a:extLst>
            </p:cNvPr>
            <p:cNvCxnSpPr>
              <a:cxnSpLocks/>
              <a:stCxn id="348" idx="0"/>
              <a:endCxn id="343" idx="4"/>
            </p:cNvCxnSpPr>
            <p:nvPr/>
          </p:nvCxnSpPr>
          <p:spPr>
            <a:xfrm flipH="1" flipV="1">
              <a:off x="8916262" y="3825850"/>
              <a:ext cx="2055445" cy="128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4" name="Flowchart: Connector 353">
              <a:extLst>
                <a:ext uri="{FF2B5EF4-FFF2-40B4-BE49-F238E27FC236}">
                  <a16:creationId xmlns:a16="http://schemas.microsoft.com/office/drawing/2014/main" id="{27C9D807-7408-489F-9E03-DA57258F2A33}"/>
                </a:ext>
              </a:extLst>
            </p:cNvPr>
            <p:cNvSpPr/>
            <p:nvPr/>
          </p:nvSpPr>
          <p:spPr>
            <a:xfrm>
              <a:off x="9742476" y="710216"/>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t>
              </a:r>
              <a:endParaRPr lang="en-IN" dirty="0"/>
            </a:p>
          </p:txBody>
        </p:sp>
        <p:cxnSp>
          <p:nvCxnSpPr>
            <p:cNvPr id="355" name="Straight Arrow Connector 354">
              <a:extLst>
                <a:ext uri="{FF2B5EF4-FFF2-40B4-BE49-F238E27FC236}">
                  <a16:creationId xmlns:a16="http://schemas.microsoft.com/office/drawing/2014/main" id="{E1F96F48-CAD5-4D4F-AF4C-54982AFBDFEA}"/>
                </a:ext>
              </a:extLst>
            </p:cNvPr>
            <p:cNvCxnSpPr>
              <a:cxnSpLocks/>
              <a:stCxn id="344" idx="0"/>
              <a:endCxn id="354" idx="4"/>
            </p:cNvCxnSpPr>
            <p:nvPr/>
          </p:nvCxnSpPr>
          <p:spPr>
            <a:xfrm flipV="1">
              <a:off x="9603860" y="1144084"/>
              <a:ext cx="358413" cy="380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098E6D72-DB5A-452D-A879-314A45F267D1}"/>
                </a:ext>
              </a:extLst>
            </p:cNvPr>
            <p:cNvCxnSpPr>
              <a:cxnSpLocks/>
              <a:stCxn id="322" idx="0"/>
              <a:endCxn id="354" idx="4"/>
            </p:cNvCxnSpPr>
            <p:nvPr/>
          </p:nvCxnSpPr>
          <p:spPr>
            <a:xfrm flipH="1" flipV="1">
              <a:off x="9962273" y="1144084"/>
              <a:ext cx="284174" cy="349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2D43A6C3-E0D0-4F04-BB17-9143B6CFB485}"/>
                </a:ext>
              </a:extLst>
            </p:cNvPr>
            <p:cNvCxnSpPr>
              <a:cxnSpLocks/>
              <a:stCxn id="343" idx="0"/>
              <a:endCxn id="325" idx="3"/>
            </p:cNvCxnSpPr>
            <p:nvPr/>
          </p:nvCxnSpPr>
          <p:spPr>
            <a:xfrm flipV="1">
              <a:off x="8916262" y="3125293"/>
              <a:ext cx="556656" cy="26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9" name="Straight Arrow Connector 518">
              <a:extLst>
                <a:ext uri="{FF2B5EF4-FFF2-40B4-BE49-F238E27FC236}">
                  <a16:creationId xmlns:a16="http://schemas.microsoft.com/office/drawing/2014/main" id="{9431DBE9-822B-4556-B8E8-3CFD047A227B}"/>
                </a:ext>
              </a:extLst>
            </p:cNvPr>
            <p:cNvCxnSpPr>
              <a:cxnSpLocks/>
              <a:stCxn id="345" idx="0"/>
              <a:endCxn id="325" idx="3"/>
            </p:cNvCxnSpPr>
            <p:nvPr/>
          </p:nvCxnSpPr>
          <p:spPr>
            <a:xfrm flipV="1">
              <a:off x="8702681" y="3125293"/>
              <a:ext cx="770237" cy="1990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17">
            <p14:nvContentPartPr>
              <p14:cNvPr id="587" name="Ink 586">
                <a:extLst>
                  <a:ext uri="{FF2B5EF4-FFF2-40B4-BE49-F238E27FC236}">
                    <a16:creationId xmlns:a16="http://schemas.microsoft.com/office/drawing/2014/main" id="{F029A429-B4C4-4A01-A84B-EF4456CF2567}"/>
                  </a:ext>
                </a:extLst>
              </p14:cNvPr>
              <p14:cNvContentPartPr/>
              <p14:nvPr/>
            </p14:nvContentPartPr>
            <p14:xfrm>
              <a:off x="5770396" y="2902544"/>
              <a:ext cx="852840" cy="1076760"/>
            </p14:xfrm>
          </p:contentPart>
        </mc:Choice>
        <mc:Fallback xmlns="">
          <p:pic>
            <p:nvPicPr>
              <p:cNvPr id="587" name="Ink 586">
                <a:extLst>
                  <a:ext uri="{FF2B5EF4-FFF2-40B4-BE49-F238E27FC236}">
                    <a16:creationId xmlns:a16="http://schemas.microsoft.com/office/drawing/2014/main" id="{F029A429-B4C4-4A01-A84B-EF4456CF2567}"/>
                  </a:ext>
                </a:extLst>
              </p:cNvPr>
              <p:cNvPicPr/>
              <p:nvPr/>
            </p:nvPicPr>
            <p:blipFill>
              <a:blip r:embed="rId18"/>
              <a:stretch>
                <a:fillRect/>
              </a:stretch>
            </p:blipFill>
            <p:spPr>
              <a:xfrm>
                <a:off x="5752756" y="2884904"/>
                <a:ext cx="888480" cy="1112400"/>
              </a:xfrm>
              <a:prstGeom prst="rect">
                <a:avLst/>
              </a:prstGeom>
            </p:spPr>
          </p:pic>
        </mc:Fallback>
      </mc:AlternateContent>
      <p:sp>
        <p:nvSpPr>
          <p:cNvPr id="588" name="Rectangle: Rounded Corners 587">
            <a:extLst>
              <a:ext uri="{FF2B5EF4-FFF2-40B4-BE49-F238E27FC236}">
                <a16:creationId xmlns:a16="http://schemas.microsoft.com/office/drawing/2014/main" id="{1F6EAB2A-9E87-4ABC-844C-DCA2A0756F13}"/>
              </a:ext>
            </a:extLst>
          </p:cNvPr>
          <p:cNvSpPr/>
          <p:nvPr/>
        </p:nvSpPr>
        <p:spPr>
          <a:xfrm>
            <a:off x="4669615" y="926187"/>
            <a:ext cx="1253428" cy="151722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200" dirty="0"/>
              <a:t>One can even save these expression trees in a particular format in a file for later use.</a:t>
            </a:r>
          </a:p>
        </p:txBody>
      </p:sp>
    </p:spTree>
    <p:extLst>
      <p:ext uri="{BB962C8B-B14F-4D97-AF65-F5344CB8AC3E}">
        <p14:creationId xmlns:p14="http://schemas.microsoft.com/office/powerpoint/2010/main" val="799774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30011" y="1094869"/>
            <a:ext cx="11678165" cy="5505670"/>
            <a:chOff x="330011" y="1094869"/>
            <a:chExt cx="11678165" cy="5505670"/>
          </a:xfrm>
        </p:grpSpPr>
        <p:pic>
          <p:nvPicPr>
            <p:cNvPr id="7" name="Picture 6">
              <a:extLst>
                <a:ext uri="{FF2B5EF4-FFF2-40B4-BE49-F238E27FC236}">
                  <a16:creationId xmlns:a16="http://schemas.microsoft.com/office/drawing/2014/main" id="{BEB9B855-86F2-46FB-B571-33F31DC5A20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30011" y="1104394"/>
              <a:ext cx="3343742" cy="3267531"/>
            </a:xfrm>
            <a:prstGeom prst="rect">
              <a:avLst/>
            </a:prstGeom>
          </p:spPr>
        </p:pic>
        <p:pic>
          <p:nvPicPr>
            <p:cNvPr id="9" name="Picture 8">
              <a:extLst>
                <a:ext uri="{FF2B5EF4-FFF2-40B4-BE49-F238E27FC236}">
                  <a16:creationId xmlns:a16="http://schemas.microsoft.com/office/drawing/2014/main" id="{8F4370F9-FAEB-4F10-AA99-6E7FCF523980}"/>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tretch>
              <a:fillRect/>
            </a:stretch>
          </p:blipFill>
          <p:spPr>
            <a:xfrm>
              <a:off x="4653850" y="2985686"/>
              <a:ext cx="7354326" cy="1762371"/>
            </a:xfrm>
            <a:prstGeom prst="rect">
              <a:avLst/>
            </a:prstGeom>
          </p:spPr>
        </p:pic>
        <p:pic>
          <p:nvPicPr>
            <p:cNvPr id="11" name="Picture 10">
              <a:extLst>
                <a:ext uri="{FF2B5EF4-FFF2-40B4-BE49-F238E27FC236}">
                  <a16:creationId xmlns:a16="http://schemas.microsoft.com/office/drawing/2014/main" id="{92D5E154-3EC6-4661-BE84-824222B38729}"/>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8800"/>
                      </a14:imgEffect>
                    </a14:imgLayer>
                  </a14:imgProps>
                </a:ext>
                <a:ext uri="{28A0092B-C50C-407E-A947-70E740481C1C}">
                  <a14:useLocalDpi xmlns:a14="http://schemas.microsoft.com/office/drawing/2010/main" val="0"/>
                </a:ext>
              </a:extLst>
            </a:blip>
            <a:stretch>
              <a:fillRect/>
            </a:stretch>
          </p:blipFill>
          <p:spPr>
            <a:xfrm>
              <a:off x="4653850" y="1094869"/>
              <a:ext cx="6858957" cy="1686160"/>
            </a:xfrm>
            <a:prstGeom prst="rect">
              <a:avLst/>
            </a:prstGeom>
          </p:spPr>
        </p:pic>
        <p:pic>
          <p:nvPicPr>
            <p:cNvPr id="13" name="Picture 12">
              <a:extLst>
                <a:ext uri="{FF2B5EF4-FFF2-40B4-BE49-F238E27FC236}">
                  <a16:creationId xmlns:a16="http://schemas.microsoft.com/office/drawing/2014/main" id="{FD287C53-1748-4572-B61C-D689DD19D847}"/>
                </a:ext>
              </a:extLst>
            </p:cNvPr>
            <p:cNvPicPr>
              <a:picLocks noChangeAspect="1"/>
            </p:cNvPicPr>
            <p:nvPr/>
          </p:nvPicPr>
          <p:blipFill rotWithShape="1">
            <a:blip r:embed="rId8">
              <a:extLst>
                <a:ext uri="{BEBA8EAE-BF5A-486C-A8C5-ECC9F3942E4B}">
                  <a14:imgProps xmlns:a14="http://schemas.microsoft.com/office/drawing/2010/main">
                    <a14:imgLayer r:embed="rId9">
                      <a14:imgEffect>
                        <a14:colorTemperature colorTemp="8800"/>
                      </a14:imgEffect>
                    </a14:imgLayer>
                  </a14:imgProps>
                </a:ext>
                <a:ext uri="{28A0092B-C50C-407E-A947-70E740481C1C}">
                  <a14:useLocalDpi xmlns:a14="http://schemas.microsoft.com/office/drawing/2010/main" val="0"/>
                </a:ext>
              </a:extLst>
            </a:blip>
            <a:srcRect l="594" r="594"/>
            <a:stretch/>
          </p:blipFill>
          <p:spPr>
            <a:xfrm>
              <a:off x="4653850" y="4952714"/>
              <a:ext cx="6154009" cy="1562318"/>
            </a:xfrm>
            <a:prstGeom prst="rect">
              <a:avLst/>
            </a:prstGeom>
          </p:spPr>
        </p:pic>
        <p:sp>
          <p:nvSpPr>
            <p:cNvPr id="14" name="Flowchart: Connector 13">
              <a:extLst>
                <a:ext uri="{FF2B5EF4-FFF2-40B4-BE49-F238E27FC236}">
                  <a16:creationId xmlns:a16="http://schemas.microsoft.com/office/drawing/2014/main" id="{0B90A4CD-B26B-4EBC-87CB-BD1162511883}"/>
                </a:ext>
              </a:extLst>
            </p:cNvPr>
            <p:cNvSpPr/>
            <p:nvPr/>
          </p:nvSpPr>
          <p:spPr>
            <a:xfrm>
              <a:off x="963657" y="4952714"/>
              <a:ext cx="1695450" cy="1647825"/>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IN" dirty="0"/>
            </a:p>
          </p:txBody>
        </p:sp>
        <p:cxnSp>
          <p:nvCxnSpPr>
            <p:cNvPr id="16" name="Straight Connector 15">
              <a:extLst>
                <a:ext uri="{FF2B5EF4-FFF2-40B4-BE49-F238E27FC236}">
                  <a16:creationId xmlns:a16="http://schemas.microsoft.com/office/drawing/2014/main" id="{03ECB995-142F-48E8-A4EC-3C5606938B07}"/>
                </a:ext>
              </a:extLst>
            </p:cNvPr>
            <p:cNvCxnSpPr>
              <a:cxnSpLocks/>
              <a:stCxn id="14" idx="2"/>
              <a:endCxn id="14" idx="6"/>
            </p:cNvCxnSpPr>
            <p:nvPr/>
          </p:nvCxnSpPr>
          <p:spPr>
            <a:xfrm>
              <a:off x="963657" y="5776627"/>
              <a:ext cx="1695450" cy="0"/>
            </a:xfrm>
            <a:prstGeom prst="line">
              <a:avLst/>
            </a:prstGeom>
          </p:spPr>
          <p:style>
            <a:lnRef idx="1">
              <a:schemeClr val="accent6"/>
            </a:lnRef>
            <a:fillRef idx="0">
              <a:schemeClr val="accent6"/>
            </a:fillRef>
            <a:effectRef idx="0">
              <a:schemeClr val="accent6"/>
            </a:effectRef>
            <a:fontRef idx="minor">
              <a:schemeClr val="tx1"/>
            </a:fontRef>
          </p:style>
        </p:cxnSp>
        <p:sp>
          <p:nvSpPr>
            <p:cNvPr id="19" name="TextBox 18">
              <a:extLst>
                <a:ext uri="{FF2B5EF4-FFF2-40B4-BE49-F238E27FC236}">
                  <a16:creationId xmlns:a16="http://schemas.microsoft.com/office/drawing/2014/main" id="{889D11D9-DCF5-421A-830F-62FAEADB0B30}"/>
                </a:ext>
              </a:extLst>
            </p:cNvPr>
            <p:cNvSpPr txBox="1"/>
            <p:nvPr/>
          </p:nvSpPr>
          <p:spPr>
            <a:xfrm>
              <a:off x="1268457" y="5171803"/>
              <a:ext cx="1066800" cy="584775"/>
            </a:xfrm>
            <a:prstGeom prst="rect">
              <a:avLst/>
            </a:prstGeom>
            <a:noFill/>
          </p:spPr>
          <p:txBody>
            <a:bodyPr wrap="square" rtlCol="0">
              <a:spAutoFit/>
            </a:bodyPr>
            <a:lstStyle/>
            <a:p>
              <a:pPr algn="ctr"/>
              <a:r>
                <a:rPr lang="en-IN" sz="1600" b="1" dirty="0">
                  <a:ln w="0"/>
                  <a:effectLst>
                    <a:outerShdw blurRad="38100" dist="19050" dir="2700000" algn="tl" rotWithShape="0">
                      <a:schemeClr val="dk1">
                        <a:alpha val="40000"/>
                      </a:schemeClr>
                    </a:outerShdw>
                  </a:effectLst>
                </a:rPr>
                <a:t>val       </a:t>
              </a:r>
            </a:p>
            <a:p>
              <a:pPr algn="ctr"/>
              <a:r>
                <a:rPr lang="en-IN" sz="1600" b="1" dirty="0">
                  <a:ln w="0"/>
                  <a:effectLst>
                    <a:outerShdw blurRad="38100" dist="19050" dir="2700000" algn="tl" rotWithShape="0">
                      <a:schemeClr val="dk1">
                        <a:alpha val="40000"/>
                      </a:schemeClr>
                    </a:outerShdw>
                  </a:effectLst>
                </a:rPr>
                <a:t> grad</a:t>
              </a:r>
            </a:p>
          </p:txBody>
        </p:sp>
        <p:sp>
          <p:nvSpPr>
            <p:cNvPr id="24" name="TextBox 23">
              <a:extLst>
                <a:ext uri="{FF2B5EF4-FFF2-40B4-BE49-F238E27FC236}">
                  <a16:creationId xmlns:a16="http://schemas.microsoft.com/office/drawing/2014/main" id="{9C01225D-4958-42D4-9D1A-AB598146FA4A}"/>
                </a:ext>
              </a:extLst>
            </p:cNvPr>
            <p:cNvSpPr txBox="1"/>
            <p:nvPr/>
          </p:nvSpPr>
          <p:spPr>
            <a:xfrm>
              <a:off x="1258932" y="5848078"/>
              <a:ext cx="1066800" cy="584775"/>
            </a:xfrm>
            <a:prstGeom prst="rect">
              <a:avLst/>
            </a:prstGeom>
            <a:noFill/>
          </p:spPr>
          <p:txBody>
            <a:bodyPr wrap="square" rtlCol="0">
              <a:spAutoFit/>
            </a:bodyPr>
            <a:lstStyle/>
            <a:p>
              <a:pPr algn="ctr"/>
              <a:r>
                <a:rPr lang="en-IN" sz="1600" b="1" dirty="0"/>
                <a:t>* </a:t>
              </a:r>
            </a:p>
            <a:p>
              <a:pPr algn="ctr"/>
              <a:r>
                <a:rPr lang="en-IN" sz="1600" b="1" dirty="0"/>
                <a:t>+        sin</a:t>
              </a:r>
            </a:p>
          </p:txBody>
        </p:sp>
        <p:cxnSp>
          <p:nvCxnSpPr>
            <p:cNvPr id="33" name="Straight Arrow Connector 32">
              <a:extLst>
                <a:ext uri="{FF2B5EF4-FFF2-40B4-BE49-F238E27FC236}">
                  <a16:creationId xmlns:a16="http://schemas.microsoft.com/office/drawing/2014/main" id="{7A71EEBE-3DEE-4927-83A6-2D08D1B5BB1B}"/>
                </a:ext>
              </a:extLst>
            </p:cNvPr>
            <p:cNvCxnSpPr>
              <a:stCxn id="11" idx="1"/>
              <a:endCxn id="24" idx="3"/>
            </p:cNvCxnSpPr>
            <p:nvPr/>
          </p:nvCxnSpPr>
          <p:spPr>
            <a:xfrm flipH="1">
              <a:off x="2325732" y="1937949"/>
              <a:ext cx="2328118" cy="420251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D2804FC5-0F7A-42E8-ADC4-05C3E8EB8241}"/>
                </a:ext>
              </a:extLst>
            </p:cNvPr>
            <p:cNvCxnSpPr>
              <a:cxnSpLocks/>
              <a:stCxn id="9" idx="1"/>
            </p:cNvCxnSpPr>
            <p:nvPr/>
          </p:nvCxnSpPr>
          <p:spPr>
            <a:xfrm flipH="1">
              <a:off x="2357294" y="3866872"/>
              <a:ext cx="2296556" cy="227359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4C699E1C-F8E7-4EB8-A11C-F8C58584D35F}"/>
                </a:ext>
              </a:extLst>
            </p:cNvPr>
            <p:cNvCxnSpPr>
              <a:cxnSpLocks/>
              <a:stCxn id="13" idx="1"/>
            </p:cNvCxnSpPr>
            <p:nvPr/>
          </p:nvCxnSpPr>
          <p:spPr>
            <a:xfrm flipH="1">
              <a:off x="2357294" y="5733873"/>
              <a:ext cx="2296556" cy="35713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a:extLst>
                <a:ext uri="{FF2B5EF4-FFF2-40B4-BE49-F238E27FC236}">
                  <a16:creationId xmlns:a16="http://schemas.microsoft.com/office/drawing/2014/main" id="{98E88CF4-08B8-4DF9-986B-5C6CB7F24EFE}"/>
                </a:ext>
              </a:extLst>
            </p:cNvPr>
            <p:cNvCxnSpPr>
              <a:stCxn id="7" idx="2"/>
              <a:endCxn id="19" idx="0"/>
            </p:cNvCxnSpPr>
            <p:nvPr/>
          </p:nvCxnSpPr>
          <p:spPr>
            <a:xfrm flipH="1">
              <a:off x="1801857" y="4371925"/>
              <a:ext cx="200025" cy="79987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
        <p:nvSpPr>
          <p:cNvPr id="15" name="TextBox 14"/>
          <p:cNvSpPr txBox="1"/>
          <p:nvPr/>
        </p:nvSpPr>
        <p:spPr>
          <a:xfrm>
            <a:off x="251436" y="165463"/>
            <a:ext cx="11661890" cy="646331"/>
          </a:xfrm>
          <a:prstGeom prst="rect">
            <a:avLst/>
          </a:prstGeom>
          <a:noFill/>
        </p:spPr>
        <p:txBody>
          <a:bodyPr wrap="square" rtlCol="0">
            <a:spAutoFit/>
          </a:bodyPr>
          <a:lstStyle/>
          <a:p>
            <a:pPr algn="ctr"/>
            <a:r>
              <a:rPr lang="en-US" sz="3600" b="1" dirty="0" smtClean="0"/>
              <a:t>OPERATOR OVERLOADING</a:t>
            </a:r>
            <a:endParaRPr lang="en-US" sz="3600" b="1" dirty="0"/>
          </a:p>
        </p:txBody>
      </p:sp>
    </p:spTree>
    <p:extLst>
      <p:ext uri="{BB962C8B-B14F-4D97-AF65-F5344CB8AC3E}">
        <p14:creationId xmlns:p14="http://schemas.microsoft.com/office/powerpoint/2010/main" val="978505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E8DDA000-702A-48F5-A28A-A391595F25FD}"/>
              </a:ext>
            </a:extLst>
          </p:cNvPr>
          <p:cNvGrpSpPr>
            <a:grpSpLocks noChangeAspect="1"/>
          </p:cNvGrpSpPr>
          <p:nvPr/>
        </p:nvGrpSpPr>
        <p:grpSpPr>
          <a:xfrm>
            <a:off x="6505297" y="303025"/>
            <a:ext cx="4877841" cy="6389735"/>
            <a:chOff x="1211502" y="1932344"/>
            <a:chExt cx="1758369" cy="2303378"/>
          </a:xfrm>
        </p:grpSpPr>
        <p:sp>
          <p:nvSpPr>
            <p:cNvPr id="24" name="Flowchart: Connector 23">
              <a:extLst>
                <a:ext uri="{FF2B5EF4-FFF2-40B4-BE49-F238E27FC236}">
                  <a16:creationId xmlns:a16="http://schemas.microsoft.com/office/drawing/2014/main" id="{5E4F9CDB-DA78-460D-9879-965CF9C53E94}"/>
                </a:ext>
              </a:extLst>
            </p:cNvPr>
            <p:cNvSpPr/>
            <p:nvPr/>
          </p:nvSpPr>
          <p:spPr>
            <a:xfrm>
              <a:off x="1870889" y="2595561"/>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b="1" baseline="-25000" dirty="0"/>
            </a:p>
            <a:p>
              <a:pPr algn="ctr"/>
              <a:r>
                <a:rPr lang="en-IN" sz="1400" b="1" baseline="-25000" dirty="0"/>
                <a:t>i2.val = 40</a:t>
              </a:r>
            </a:p>
            <a:p>
              <a:pPr algn="ctr"/>
              <a:r>
                <a:rPr lang="en-IN" sz="1400" b="1" baseline="-25000" dirty="0"/>
                <a:t>i2.grad  = 8</a:t>
              </a:r>
            </a:p>
            <a:p>
              <a:pPr algn="ctr"/>
              <a:r>
                <a:rPr lang="en-IN" sz="1400" b="1" baseline="-25000" dirty="0"/>
                <a:t>(2*4) + (0*10) </a:t>
              </a:r>
            </a:p>
            <a:p>
              <a:pPr algn="ctr"/>
              <a:endParaRPr lang="en-IN" sz="1400" b="1" dirty="0"/>
            </a:p>
            <a:p>
              <a:pPr algn="ctr"/>
              <a:r>
                <a:rPr lang="en-IN" sz="1400" b="1" dirty="0"/>
                <a:t>*</a:t>
              </a:r>
            </a:p>
            <a:p>
              <a:pPr algn="ctr"/>
              <a:endParaRPr lang="en-IN" sz="1400" dirty="0"/>
            </a:p>
          </p:txBody>
        </p:sp>
        <p:sp>
          <p:nvSpPr>
            <p:cNvPr id="25" name="Flowchart: Connector 24">
              <a:extLst>
                <a:ext uri="{FF2B5EF4-FFF2-40B4-BE49-F238E27FC236}">
                  <a16:creationId xmlns:a16="http://schemas.microsoft.com/office/drawing/2014/main" id="{94D17573-E61E-4BFC-BB78-3393C9DE4FF6}"/>
                </a:ext>
              </a:extLst>
            </p:cNvPr>
            <p:cNvSpPr/>
            <p:nvPr/>
          </p:nvSpPr>
          <p:spPr>
            <a:xfrm>
              <a:off x="1851283" y="1932344"/>
              <a:ext cx="475343" cy="467307"/>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baseline="-25000" dirty="0" smtClean="0"/>
                <a:t>i3.val </a:t>
              </a:r>
              <a:r>
                <a:rPr lang="en-IN" sz="1400" b="1" baseline="-25000" dirty="0"/>
                <a:t>= sin(40)</a:t>
              </a:r>
            </a:p>
            <a:p>
              <a:pPr algn="ctr"/>
              <a:r>
                <a:rPr lang="en-IN" sz="1400" b="1" baseline="-25000" dirty="0" smtClean="0"/>
                <a:t>i3.grad  </a:t>
              </a:r>
              <a:r>
                <a:rPr lang="en-IN" sz="1400" b="1" baseline="-25000" dirty="0"/>
                <a:t>= 8*sin(40) </a:t>
              </a:r>
            </a:p>
            <a:p>
              <a:pPr algn="ctr"/>
              <a:endParaRPr lang="en-IN" sz="1400" b="1" dirty="0"/>
            </a:p>
            <a:p>
              <a:pPr algn="ctr"/>
              <a:r>
                <a:rPr lang="en-IN" sz="1400" b="1" dirty="0"/>
                <a:t>Sin</a:t>
              </a:r>
            </a:p>
            <a:p>
              <a:pPr algn="ctr"/>
              <a:endParaRPr lang="en-IN" sz="1400" dirty="0"/>
            </a:p>
          </p:txBody>
        </p:sp>
        <p:sp>
          <p:nvSpPr>
            <p:cNvPr id="26" name="Flowchart: Connector 25">
              <a:extLst>
                <a:ext uri="{FF2B5EF4-FFF2-40B4-BE49-F238E27FC236}">
                  <a16:creationId xmlns:a16="http://schemas.microsoft.com/office/drawing/2014/main" id="{D4B5C4CC-F99E-4BB2-9806-AD69B636E77E}"/>
                </a:ext>
              </a:extLst>
            </p:cNvPr>
            <p:cNvSpPr/>
            <p:nvPr/>
          </p:nvSpPr>
          <p:spPr>
            <a:xfrm>
              <a:off x="1211502" y="3801854"/>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b="1" baseline="-25000" dirty="0"/>
                <a:t>x1.val = 5</a:t>
              </a:r>
            </a:p>
            <a:p>
              <a:pPr algn="ctr"/>
              <a:r>
                <a:rPr lang="en-IN" sz="1600" b="1" baseline="-25000" dirty="0"/>
                <a:t>x1.grad = 1</a:t>
              </a:r>
            </a:p>
          </p:txBody>
        </p:sp>
        <p:sp>
          <p:nvSpPr>
            <p:cNvPr id="27" name="Flowchart: Connector 26">
              <a:extLst>
                <a:ext uri="{FF2B5EF4-FFF2-40B4-BE49-F238E27FC236}">
                  <a16:creationId xmlns:a16="http://schemas.microsoft.com/office/drawing/2014/main" id="{18A5EAEF-4C80-4517-9DE8-3A2511C1DAE0}"/>
                </a:ext>
              </a:extLst>
            </p:cNvPr>
            <p:cNvSpPr/>
            <p:nvPr/>
          </p:nvSpPr>
          <p:spPr>
            <a:xfrm>
              <a:off x="1539041" y="3198707"/>
              <a:ext cx="439593" cy="433868"/>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baseline="-25000" dirty="0"/>
                <a:t>i1.val = 10</a:t>
              </a:r>
            </a:p>
            <a:p>
              <a:pPr algn="ctr"/>
              <a:r>
                <a:rPr lang="en-IN" sz="1400" b="1" baseline="-25000" dirty="0"/>
                <a:t>i1.grad  = 2</a:t>
              </a:r>
            </a:p>
            <a:p>
              <a:pPr algn="ctr"/>
              <a:r>
                <a:rPr lang="en-IN" sz="1400" b="1" baseline="-25000" dirty="0"/>
                <a:t> (1*2) + (0*5)  </a:t>
              </a:r>
            </a:p>
            <a:p>
              <a:pPr algn="ctr"/>
              <a:endParaRPr lang="en-IN" sz="1400" b="1" dirty="0"/>
            </a:p>
            <a:p>
              <a:pPr algn="ctr"/>
              <a:r>
                <a:rPr lang="en-IN" sz="1400" b="1" dirty="0"/>
                <a:t>*</a:t>
              </a:r>
            </a:p>
          </p:txBody>
        </p:sp>
        <p:sp>
          <p:nvSpPr>
            <p:cNvPr id="28" name="Flowchart: Connector 27">
              <a:extLst>
                <a:ext uri="{FF2B5EF4-FFF2-40B4-BE49-F238E27FC236}">
                  <a16:creationId xmlns:a16="http://schemas.microsoft.com/office/drawing/2014/main" id="{608AA8F1-BF77-48FB-8BAA-2D66F9E4D84D}"/>
                </a:ext>
              </a:extLst>
            </p:cNvPr>
            <p:cNvSpPr/>
            <p:nvPr/>
          </p:nvSpPr>
          <p:spPr>
            <a:xfrm>
              <a:off x="1870890" y="3801852"/>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baseline="-25000" dirty="0"/>
            </a:p>
            <a:p>
              <a:pPr algn="ctr"/>
              <a:r>
                <a:rPr lang="en-IN" sz="1600" b="1" baseline="-25000" dirty="0"/>
                <a:t>x2.val = 2</a:t>
              </a:r>
            </a:p>
            <a:p>
              <a:pPr algn="ctr"/>
              <a:r>
                <a:rPr lang="en-IN" sz="1600" b="1" baseline="-25000" dirty="0"/>
                <a:t>x2.grad = 0</a:t>
              </a:r>
            </a:p>
            <a:p>
              <a:pPr algn="ctr"/>
              <a:endParaRPr lang="en-IN" sz="1600" dirty="0"/>
            </a:p>
          </p:txBody>
        </p:sp>
        <p:sp>
          <p:nvSpPr>
            <p:cNvPr id="29" name="Flowchart: Connector 28">
              <a:extLst>
                <a:ext uri="{FF2B5EF4-FFF2-40B4-BE49-F238E27FC236}">
                  <a16:creationId xmlns:a16="http://schemas.microsoft.com/office/drawing/2014/main" id="{9CA6EB65-1364-4D18-A073-320146B9B272}"/>
                </a:ext>
              </a:extLst>
            </p:cNvPr>
            <p:cNvSpPr/>
            <p:nvPr/>
          </p:nvSpPr>
          <p:spPr>
            <a:xfrm>
              <a:off x="2530278" y="3801852"/>
              <a:ext cx="439593" cy="433868"/>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baseline="-25000" dirty="0"/>
            </a:p>
            <a:p>
              <a:pPr algn="ctr"/>
              <a:r>
                <a:rPr lang="en-IN" sz="1600" b="1" baseline="-25000" dirty="0"/>
                <a:t>x3.val = 4</a:t>
              </a:r>
            </a:p>
            <a:p>
              <a:pPr algn="ctr"/>
              <a:r>
                <a:rPr lang="en-IN" sz="1600" b="1" baseline="-25000" dirty="0"/>
                <a:t>x3.grad = 0</a:t>
              </a:r>
            </a:p>
            <a:p>
              <a:pPr algn="ctr"/>
              <a:endParaRPr lang="en-IN" sz="1600" dirty="0"/>
            </a:p>
          </p:txBody>
        </p:sp>
        <p:cxnSp>
          <p:nvCxnSpPr>
            <p:cNvPr id="30" name="Straight Arrow Connector 29">
              <a:extLst>
                <a:ext uri="{FF2B5EF4-FFF2-40B4-BE49-F238E27FC236}">
                  <a16:creationId xmlns:a16="http://schemas.microsoft.com/office/drawing/2014/main" id="{6CE66A81-DD98-45B4-B586-2702B998E36C}"/>
                </a:ext>
              </a:extLst>
            </p:cNvPr>
            <p:cNvCxnSpPr>
              <a:cxnSpLocks/>
              <a:stCxn id="26" idx="0"/>
              <a:endCxn id="27" idx="3"/>
            </p:cNvCxnSpPr>
            <p:nvPr/>
          </p:nvCxnSpPr>
          <p:spPr>
            <a:xfrm flipV="1">
              <a:off x="1431298" y="3569037"/>
              <a:ext cx="172120" cy="23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8A58BCF-3D3C-4495-BE83-6B1AFD521013}"/>
                </a:ext>
              </a:extLst>
            </p:cNvPr>
            <p:cNvCxnSpPr>
              <a:cxnSpLocks/>
              <a:stCxn id="27" idx="0"/>
              <a:endCxn id="24" idx="3"/>
            </p:cNvCxnSpPr>
            <p:nvPr/>
          </p:nvCxnSpPr>
          <p:spPr>
            <a:xfrm flipV="1">
              <a:off x="1758837" y="2965891"/>
              <a:ext cx="176429" cy="23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8F8BCF-5C5B-40F1-B6DA-5690E8632036}"/>
                </a:ext>
              </a:extLst>
            </p:cNvPr>
            <p:cNvCxnSpPr>
              <a:cxnSpLocks/>
              <a:stCxn id="24" idx="0"/>
              <a:endCxn id="25" idx="4"/>
            </p:cNvCxnSpPr>
            <p:nvPr/>
          </p:nvCxnSpPr>
          <p:spPr>
            <a:xfrm flipH="1" flipV="1">
              <a:off x="2088955" y="2399651"/>
              <a:ext cx="1731" cy="19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A37EFA1-0D85-4546-872C-6C0B8D9BE2B9}"/>
                </a:ext>
              </a:extLst>
            </p:cNvPr>
            <p:cNvCxnSpPr>
              <a:cxnSpLocks/>
              <a:stCxn id="28" idx="0"/>
              <a:endCxn id="27" idx="5"/>
            </p:cNvCxnSpPr>
            <p:nvPr/>
          </p:nvCxnSpPr>
          <p:spPr>
            <a:xfrm flipH="1" flipV="1">
              <a:off x="1914257" y="3569037"/>
              <a:ext cx="176430" cy="23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C7B267E-C134-4E1E-8A01-E24231982CF5}"/>
                </a:ext>
              </a:extLst>
            </p:cNvPr>
            <p:cNvCxnSpPr>
              <a:cxnSpLocks/>
              <a:stCxn id="29" idx="0"/>
              <a:endCxn id="24" idx="5"/>
            </p:cNvCxnSpPr>
            <p:nvPr/>
          </p:nvCxnSpPr>
          <p:spPr>
            <a:xfrm flipH="1" flipV="1">
              <a:off x="2246105" y="2965891"/>
              <a:ext cx="503970" cy="83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F5E89E2B-B087-40AB-B4C6-143B50A7B32A}"/>
                  </a:ext>
                </a:extLst>
              </p:cNvPr>
              <p:cNvSpPr/>
              <p:nvPr/>
            </p:nvSpPr>
            <p:spPr>
              <a:xfrm>
                <a:off x="314857" y="456745"/>
                <a:ext cx="2707664" cy="923330"/>
              </a:xfrm>
              <a:prstGeom prst="rect">
                <a:avLst/>
              </a:prstGeom>
            </p:spPr>
            <p:txBody>
              <a:bodyPr wrap="none">
                <a:spAutoFit/>
              </a:bodyPr>
              <a:lstStyle/>
              <a:p>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 </a:t>
                </a:r>
                <a14:m>
                  <m:oMath xmlns:m="http://schemas.openxmlformats.org/officeDocument/2006/math">
                    <m:func>
                      <m:funcPr>
                        <m:ctrlPr>
                          <a:rPr lang="en-IN" i="1" smtClean="0">
                            <a:latin typeface="Cambria Math" panose="02040503050406030204" pitchFamily="18" charset="0"/>
                          </a:rPr>
                        </m:ctrlPr>
                      </m:funcPr>
                      <m:fName>
                        <m:r>
                          <m:rPr>
                            <m:sty m:val="p"/>
                          </m:rPr>
                          <a:rPr lang="en-IN" i="0" smtClean="0">
                            <a:latin typeface="Cambria Math" panose="02040503050406030204" pitchFamily="18" charset="0"/>
                          </a:rPr>
                          <m:t>sin</m:t>
                        </m:r>
                      </m:fName>
                      <m:e>
                        <m:sSub>
                          <m:sSubPr>
                            <m:ctrlPr>
                              <a:rPr lang="en-IN"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𝑥</m:t>
                            </m:r>
                          </m:e>
                          <m:sub>
                            <m:r>
                              <a:rPr lang="en-IN" b="0" i="1" smtClean="0">
                                <a:latin typeface="Cambria Math" panose="02040503050406030204" pitchFamily="18" charset="0"/>
                              </a:rPr>
                              <m:t>1</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e>
                    </m:func>
                  </m:oMath>
                </a14:m>
                <a:endParaRPr lang="en-IN" b="0" dirty="0"/>
              </a:p>
              <a:p>
                <a:endParaRPr lang="en-IN" dirty="0"/>
              </a:p>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 </m:t>
                      </m:r>
                      <m:r>
                        <a:rPr lang="en-IN" b="0" i="1" smtClean="0">
                          <a:latin typeface="Cambria Math" panose="02040503050406030204" pitchFamily="18" charset="0"/>
                        </a:rPr>
                        <m:t>𝑎𝑟𝑒</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𝑡𝑦𝑝𝑒</m:t>
                      </m:r>
                      <m:r>
                        <a:rPr lang="en-IN" b="0" i="1" smtClean="0">
                          <a:latin typeface="Cambria Math" panose="02040503050406030204" pitchFamily="18" charset="0"/>
                        </a:rPr>
                        <m:t> </m:t>
                      </m:r>
                      <m:r>
                        <a:rPr lang="en-IN" b="0" i="1" smtClean="0">
                          <a:latin typeface="Cambria Math" panose="02040503050406030204" pitchFamily="18" charset="0"/>
                        </a:rPr>
                        <m:t>𝐴𝐷</m:t>
                      </m:r>
                    </m:oMath>
                  </m:oMathPara>
                </a14:m>
                <a:endParaRPr lang="en-IN" b="0" dirty="0"/>
              </a:p>
            </p:txBody>
          </p:sp>
        </mc:Choice>
        <mc:Fallback xmlns="">
          <p:sp>
            <p:nvSpPr>
              <p:cNvPr id="77" name="Rectangle 76">
                <a:extLst>
                  <a:ext uri="{FF2B5EF4-FFF2-40B4-BE49-F238E27FC236}">
                    <a16:creationId xmlns:a16="http://schemas.microsoft.com/office/drawing/2014/main" id="{F5E89E2B-B087-40AB-B4C6-143B50A7B32A}"/>
                  </a:ext>
                </a:extLst>
              </p:cNvPr>
              <p:cNvSpPr>
                <a:spLocks noRot="1" noChangeAspect="1" noMove="1" noResize="1" noEditPoints="1" noAdjustHandles="1" noChangeArrowheads="1" noChangeShapeType="1" noTextEdit="1"/>
              </p:cNvSpPr>
              <p:nvPr/>
            </p:nvSpPr>
            <p:spPr>
              <a:xfrm>
                <a:off x="314857" y="456745"/>
                <a:ext cx="2707664" cy="923330"/>
              </a:xfrm>
              <a:prstGeom prst="rect">
                <a:avLst/>
              </a:prstGeom>
              <a:blipFill>
                <a:blip r:embed="rId2"/>
                <a:stretch>
                  <a:fillRect l="-676" t="-3974" b="-4636"/>
                </a:stretch>
              </a:blipFill>
            </p:spPr>
            <p:txBody>
              <a:bodyPr/>
              <a:lstStyle/>
              <a:p>
                <a:r>
                  <a:rPr lang="en-IN">
                    <a:noFill/>
                  </a:rPr>
                  <a:t> </a:t>
                </a:r>
              </a:p>
            </p:txBody>
          </p:sp>
        </mc:Fallback>
      </mc:AlternateContent>
      <p:pic>
        <p:nvPicPr>
          <p:cNvPr id="88" name="Picture 87">
            <a:extLst>
              <a:ext uri="{FF2B5EF4-FFF2-40B4-BE49-F238E27FC236}">
                <a16:creationId xmlns:a16="http://schemas.microsoft.com/office/drawing/2014/main" id="{8FFF39DE-DA78-4871-BDC3-BBD52D1F157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53637" y="1615597"/>
            <a:ext cx="6042363" cy="1466628"/>
          </a:xfrm>
          <a:prstGeom prst="rect">
            <a:avLst/>
          </a:prstGeom>
        </p:spPr>
      </p:pic>
      <p:pic>
        <p:nvPicPr>
          <p:cNvPr id="93" name="Picture 92">
            <a:extLst>
              <a:ext uri="{FF2B5EF4-FFF2-40B4-BE49-F238E27FC236}">
                <a16:creationId xmlns:a16="http://schemas.microsoft.com/office/drawing/2014/main" id="{2757E08D-35F0-4415-9C1B-0E075D977545}"/>
              </a:ext>
            </a:extLst>
          </p:cNvPr>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8800"/>
                    </a14:imgEffect>
                  </a14:imgLayer>
                </a14:imgProps>
              </a:ext>
              <a:ext uri="{28A0092B-C50C-407E-A947-70E740481C1C}">
                <a14:useLocalDpi xmlns:a14="http://schemas.microsoft.com/office/drawing/2010/main" val="0"/>
              </a:ext>
            </a:extLst>
          </a:blip>
          <a:srcRect l="594" r="594"/>
          <a:stretch/>
        </p:blipFill>
        <p:spPr>
          <a:xfrm>
            <a:off x="54868" y="3235430"/>
            <a:ext cx="5458165" cy="1385664"/>
          </a:xfrm>
          <a:prstGeom prst="rect">
            <a:avLst/>
          </a:prstGeom>
        </p:spPr>
      </p:pic>
      <p:sp>
        <p:nvSpPr>
          <p:cNvPr id="115" name="TextBox 114">
            <a:extLst>
              <a:ext uri="{FF2B5EF4-FFF2-40B4-BE49-F238E27FC236}">
                <a16:creationId xmlns:a16="http://schemas.microsoft.com/office/drawing/2014/main" id="{E9EE8ECB-06B1-41DE-825A-C9B487BC4CF6}"/>
              </a:ext>
            </a:extLst>
          </p:cNvPr>
          <p:cNvSpPr txBox="1"/>
          <p:nvPr/>
        </p:nvSpPr>
        <p:spPr>
          <a:xfrm>
            <a:off x="643473" y="5489173"/>
            <a:ext cx="2993057"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Forward Mode Automatic Differentiation</a:t>
            </a:r>
          </a:p>
        </p:txBody>
      </p:sp>
      <p:cxnSp>
        <p:nvCxnSpPr>
          <p:cNvPr id="117" name="Straight Arrow Connector 116">
            <a:extLst>
              <a:ext uri="{FF2B5EF4-FFF2-40B4-BE49-F238E27FC236}">
                <a16:creationId xmlns:a16="http://schemas.microsoft.com/office/drawing/2014/main" id="{AC06B354-2626-4727-996B-2C8E09E8CCD2}"/>
              </a:ext>
            </a:extLst>
          </p:cNvPr>
          <p:cNvCxnSpPr/>
          <p:nvPr/>
        </p:nvCxnSpPr>
        <p:spPr>
          <a:xfrm flipV="1">
            <a:off x="3636530" y="5838825"/>
            <a:ext cx="2288020" cy="4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878181" y="4104179"/>
            <a:ext cx="2142310" cy="923330"/>
          </a:xfrm>
          <a:prstGeom prst="rect">
            <a:avLst/>
          </a:prstGeom>
        </p:spPr>
        <p:txBody>
          <a:bodyPr wrap="square">
            <a:spAutoFit/>
          </a:bodyPr>
          <a:lstStyle/>
          <a:p>
            <a:r>
              <a:rPr lang="en-US" dirty="0"/>
              <a:t>Three Forward </a:t>
            </a:r>
            <a:r>
              <a:rPr lang="en-US" dirty="0" smtClean="0"/>
              <a:t>runs, required. </a:t>
            </a:r>
            <a:endParaRPr lang="en-US" dirty="0"/>
          </a:p>
          <a:p>
            <a:endParaRPr lang="en-US" dirty="0"/>
          </a:p>
        </p:txBody>
      </p:sp>
      <p:sp>
        <p:nvSpPr>
          <p:cNvPr id="20" name="TextBox 19"/>
          <p:cNvSpPr txBox="1"/>
          <p:nvPr/>
        </p:nvSpPr>
        <p:spPr>
          <a:xfrm>
            <a:off x="251436" y="165463"/>
            <a:ext cx="11661890" cy="646331"/>
          </a:xfrm>
          <a:prstGeom prst="rect">
            <a:avLst/>
          </a:prstGeom>
          <a:noFill/>
        </p:spPr>
        <p:txBody>
          <a:bodyPr wrap="square" rtlCol="0">
            <a:spAutoFit/>
          </a:bodyPr>
          <a:lstStyle/>
          <a:p>
            <a:pPr algn="ctr"/>
            <a:r>
              <a:rPr lang="en-US" sz="3600" b="1" dirty="0" smtClean="0"/>
              <a:t>FORWARD MODE</a:t>
            </a:r>
            <a:endParaRPr lang="en-US" sz="3600" b="1" dirty="0"/>
          </a:p>
        </p:txBody>
      </p:sp>
    </p:spTree>
    <p:extLst>
      <p:ext uri="{BB962C8B-B14F-4D97-AF65-F5344CB8AC3E}">
        <p14:creationId xmlns:p14="http://schemas.microsoft.com/office/powerpoint/2010/main" val="2816330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98743" y="272409"/>
            <a:ext cx="11821748" cy="6749430"/>
            <a:chOff x="198743" y="272409"/>
            <a:chExt cx="11821748" cy="6749430"/>
          </a:xfrm>
        </p:grpSpPr>
        <p:grpSp>
          <p:nvGrpSpPr>
            <p:cNvPr id="74" name="Group 73"/>
            <p:cNvGrpSpPr/>
            <p:nvPr/>
          </p:nvGrpSpPr>
          <p:grpSpPr>
            <a:xfrm>
              <a:off x="5166717" y="1457646"/>
              <a:ext cx="1695687" cy="870717"/>
              <a:chOff x="1874619" y="1041683"/>
              <a:chExt cx="1695687" cy="870717"/>
            </a:xfrm>
          </p:grpSpPr>
          <p:sp>
            <p:nvSpPr>
              <p:cNvPr id="72" name="TextBox 71">
                <a:extLst>
                  <a:ext uri="{FF2B5EF4-FFF2-40B4-BE49-F238E27FC236}">
                    <a16:creationId xmlns:a16="http://schemas.microsoft.com/office/drawing/2014/main" id="{B37EDC05-36DF-4497-B690-91E0DAE95C48}"/>
                  </a:ext>
                </a:extLst>
              </p:cNvPr>
              <p:cNvSpPr txBox="1"/>
              <p:nvPr/>
            </p:nvSpPr>
            <p:spPr>
              <a:xfrm>
                <a:off x="1874619" y="1659143"/>
                <a:ext cx="1571852" cy="253257"/>
              </a:xfrm>
              <a:prstGeom prst="rect">
                <a:avLst/>
              </a:prstGeom>
              <a:noFill/>
            </p:spPr>
            <p:txBody>
              <a:bodyPr wrap="square" rtlCol="0">
                <a:spAutoFit/>
              </a:bodyPr>
              <a:lstStyle/>
              <a:p>
                <a:pPr algn="ctr"/>
                <a:r>
                  <a:rPr lang="en-IN" sz="1050" dirty="0"/>
                  <a:t>TAPE / TRACE</a:t>
                </a:r>
              </a:p>
            </p:txBody>
          </p:sp>
          <p:pic>
            <p:nvPicPr>
              <p:cNvPr id="73" name="Picture 72">
                <a:extLst>
                  <a:ext uri="{FF2B5EF4-FFF2-40B4-BE49-F238E27FC236}">
                    <a16:creationId xmlns:a16="http://schemas.microsoft.com/office/drawing/2014/main" id="{FB31E621-8209-4B06-A3FE-C52D53D1B202}"/>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516" b="66152"/>
              <a:stretch/>
            </p:blipFill>
            <p:spPr>
              <a:xfrm>
                <a:off x="1874619" y="1041683"/>
                <a:ext cx="1695687" cy="548640"/>
              </a:xfrm>
              <a:prstGeom prst="rect">
                <a:avLst/>
              </a:prstGeom>
            </p:spPr>
          </p:pic>
        </p:grpSp>
        <p:grpSp>
          <p:nvGrpSpPr>
            <p:cNvPr id="2" name="Group 1"/>
            <p:cNvGrpSpPr/>
            <p:nvPr/>
          </p:nvGrpSpPr>
          <p:grpSpPr>
            <a:xfrm>
              <a:off x="6680885" y="272409"/>
              <a:ext cx="5339606" cy="6498723"/>
              <a:chOff x="6680885" y="272409"/>
              <a:chExt cx="5339606" cy="6498723"/>
            </a:xfrm>
          </p:grpSpPr>
          <p:sp>
            <p:nvSpPr>
              <p:cNvPr id="3" name="Flowchart: Connector 2">
                <a:extLst>
                  <a:ext uri="{FF2B5EF4-FFF2-40B4-BE49-F238E27FC236}">
                    <a16:creationId xmlns:a16="http://schemas.microsoft.com/office/drawing/2014/main" id="{5E4F9CDB-DA78-460D-9879-965CF9C53E94}"/>
                  </a:ext>
                </a:extLst>
              </p:cNvPr>
              <p:cNvSpPr/>
              <p:nvPr/>
            </p:nvSpPr>
            <p:spPr>
              <a:xfrm>
                <a:off x="8510072" y="2221213"/>
                <a:ext cx="1219462" cy="1203581"/>
              </a:xfrm>
              <a:prstGeom prst="flowChartConnector">
                <a:avLst/>
              </a:prstGeom>
              <a:solidFill>
                <a:schemeClr val="accent1">
                  <a:alpha val="50000"/>
                </a:schemeClr>
              </a:solidFill>
              <a:ln w="38100">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b="1" baseline="-25000" dirty="0"/>
              </a:p>
              <a:p>
                <a:pPr algn="ctr"/>
                <a:r>
                  <a:rPr lang="en-IN" sz="1400" b="1" baseline="-25000" dirty="0"/>
                  <a:t>i2.val = </a:t>
                </a:r>
                <a:r>
                  <a:rPr lang="en-IN" sz="1400" b="1" baseline="-25000" dirty="0" smtClean="0"/>
                  <a:t>40  </a:t>
                </a:r>
                <a:endParaRPr lang="en-IN" sz="1400" b="1" baseline="-25000" dirty="0"/>
              </a:p>
              <a:p>
                <a:pPr algn="ctr"/>
                <a:r>
                  <a:rPr lang="en-IN" sz="1400" b="1" baseline="-25000" dirty="0" smtClean="0"/>
                  <a:t>i2.grad </a:t>
                </a:r>
                <a:r>
                  <a:rPr lang="en-IN" sz="1400" b="1" baseline="-25000" dirty="0" smtClean="0"/>
                  <a:t>=</a:t>
                </a:r>
              </a:p>
              <a:p>
                <a:pPr algn="ctr"/>
                <a:endParaRPr lang="en-IN" sz="1400" b="1" dirty="0"/>
              </a:p>
              <a:p>
                <a:pPr algn="ctr"/>
                <a:r>
                  <a:rPr lang="en-IN" sz="1400" b="1" dirty="0"/>
                  <a:t>*</a:t>
                </a:r>
              </a:p>
              <a:p>
                <a:pPr algn="ctr"/>
                <a:endParaRPr lang="en-IN" sz="1400" dirty="0"/>
              </a:p>
            </p:txBody>
          </p:sp>
          <p:sp>
            <p:nvSpPr>
              <p:cNvPr id="4" name="Flowchart: Connector 3">
                <a:extLst>
                  <a:ext uri="{FF2B5EF4-FFF2-40B4-BE49-F238E27FC236}">
                    <a16:creationId xmlns:a16="http://schemas.microsoft.com/office/drawing/2014/main" id="{94D17573-E61E-4BFC-BB78-3393C9DE4FF6}"/>
                  </a:ext>
                </a:extLst>
              </p:cNvPr>
              <p:cNvSpPr/>
              <p:nvPr/>
            </p:nvSpPr>
            <p:spPr>
              <a:xfrm>
                <a:off x="8443945" y="272409"/>
                <a:ext cx="1318635" cy="1296343"/>
              </a:xfrm>
              <a:prstGeom prst="flowChartConnec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baseline="-25000" dirty="0" smtClean="0"/>
                  <a:t>i3.val </a:t>
                </a:r>
                <a:r>
                  <a:rPr lang="en-IN" sz="1400" b="1" baseline="-25000" dirty="0"/>
                  <a:t>= sin(40)</a:t>
                </a:r>
              </a:p>
              <a:p>
                <a:pPr algn="ctr"/>
                <a:r>
                  <a:rPr lang="en-IN" sz="1400" b="1" baseline="-25000" dirty="0"/>
                  <a:t>i</a:t>
                </a:r>
                <a:r>
                  <a:rPr lang="en-IN" sz="1400" b="1" baseline="-25000" dirty="0" smtClean="0"/>
                  <a:t>3.grad = 1 </a:t>
                </a:r>
                <a:endParaRPr lang="en-IN" sz="1400" b="1" baseline="-25000" dirty="0"/>
              </a:p>
              <a:p>
                <a:pPr algn="ctr"/>
                <a:endParaRPr lang="en-IN" sz="1400" b="1" dirty="0"/>
              </a:p>
              <a:p>
                <a:pPr algn="ctr"/>
                <a:r>
                  <a:rPr lang="en-IN" sz="1400" b="1" dirty="0"/>
                  <a:t>Sin</a:t>
                </a:r>
              </a:p>
              <a:p>
                <a:pPr algn="ctr"/>
                <a:endParaRPr lang="en-IN" sz="1400" dirty="0"/>
              </a:p>
            </p:txBody>
          </p:sp>
          <p:sp>
            <p:nvSpPr>
              <p:cNvPr id="5" name="Flowchart: Connector 4">
                <a:extLst>
                  <a:ext uri="{FF2B5EF4-FFF2-40B4-BE49-F238E27FC236}">
                    <a16:creationId xmlns:a16="http://schemas.microsoft.com/office/drawing/2014/main" id="{D4B5C4CC-F99E-4BB2-9806-AD69B636E77E}"/>
                  </a:ext>
                </a:extLst>
              </p:cNvPr>
              <p:cNvSpPr/>
              <p:nvPr/>
            </p:nvSpPr>
            <p:spPr>
              <a:xfrm>
                <a:off x="6680885" y="5550139"/>
                <a:ext cx="1219462" cy="1203581"/>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b="1" baseline="-25000" dirty="0"/>
                  <a:t>x1.val = 5</a:t>
                </a:r>
              </a:p>
              <a:p>
                <a:pPr algn="ctr"/>
                <a:r>
                  <a:rPr lang="en-IN" sz="1600" b="1" baseline="-25000" dirty="0"/>
                  <a:t>x1.grad = </a:t>
                </a:r>
              </a:p>
            </p:txBody>
          </p:sp>
          <p:sp>
            <p:nvSpPr>
              <p:cNvPr id="6" name="Flowchart: Connector 5">
                <a:extLst>
                  <a:ext uri="{FF2B5EF4-FFF2-40B4-BE49-F238E27FC236}">
                    <a16:creationId xmlns:a16="http://schemas.microsoft.com/office/drawing/2014/main" id="{18A5EAEF-4C80-4517-9DE8-3A2511C1DAE0}"/>
                  </a:ext>
                </a:extLst>
              </p:cNvPr>
              <p:cNvSpPr/>
              <p:nvPr/>
            </p:nvSpPr>
            <p:spPr>
              <a:xfrm>
                <a:off x="7589502" y="3876966"/>
                <a:ext cx="1219462" cy="1203581"/>
              </a:xfrm>
              <a:prstGeom prst="flowChartConnector">
                <a:avLst/>
              </a:prstGeom>
              <a:solidFill>
                <a:schemeClr val="accent1">
                  <a:alpha val="50000"/>
                </a:schemeClr>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baseline="-25000" dirty="0"/>
                  <a:t>i1.val = 10</a:t>
                </a:r>
              </a:p>
              <a:p>
                <a:pPr algn="ctr"/>
                <a:r>
                  <a:rPr lang="en-IN" sz="1400" b="1" baseline="-25000" dirty="0" smtClean="0"/>
                  <a:t>i1.grad </a:t>
                </a:r>
                <a:r>
                  <a:rPr lang="en-IN" sz="1400" b="1" baseline="-25000" dirty="0"/>
                  <a:t>=   </a:t>
                </a:r>
              </a:p>
              <a:p>
                <a:pPr algn="ctr"/>
                <a:endParaRPr lang="en-IN" sz="1400" b="1" dirty="0"/>
              </a:p>
              <a:p>
                <a:pPr algn="ctr"/>
                <a:r>
                  <a:rPr lang="en-IN" sz="1400" b="1" dirty="0"/>
                  <a:t>*</a:t>
                </a:r>
              </a:p>
            </p:txBody>
          </p:sp>
          <p:sp>
            <p:nvSpPr>
              <p:cNvPr id="7" name="Flowchart: Connector 6">
                <a:extLst>
                  <a:ext uri="{FF2B5EF4-FFF2-40B4-BE49-F238E27FC236}">
                    <a16:creationId xmlns:a16="http://schemas.microsoft.com/office/drawing/2014/main" id="{608AA8F1-BF77-48FB-8BAA-2D66F9E4D84D}"/>
                  </a:ext>
                </a:extLst>
              </p:cNvPr>
              <p:cNvSpPr/>
              <p:nvPr/>
            </p:nvSpPr>
            <p:spPr>
              <a:xfrm>
                <a:off x="8510072" y="5567551"/>
                <a:ext cx="1219462" cy="1203581"/>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baseline="-25000" dirty="0"/>
              </a:p>
              <a:p>
                <a:pPr algn="ctr"/>
                <a:r>
                  <a:rPr lang="en-IN" sz="1600" b="1" baseline="-25000" dirty="0"/>
                  <a:t>x2.val = 2</a:t>
                </a:r>
              </a:p>
              <a:p>
                <a:pPr algn="ctr"/>
                <a:r>
                  <a:rPr lang="en-IN" sz="1600" b="1" baseline="-25000" dirty="0"/>
                  <a:t>x2.grad = </a:t>
                </a:r>
              </a:p>
              <a:p>
                <a:pPr algn="ctr"/>
                <a:endParaRPr lang="en-IN" sz="1600" dirty="0"/>
              </a:p>
            </p:txBody>
          </p:sp>
          <p:sp>
            <p:nvSpPr>
              <p:cNvPr id="8" name="Flowchart: Connector 7">
                <a:extLst>
                  <a:ext uri="{FF2B5EF4-FFF2-40B4-BE49-F238E27FC236}">
                    <a16:creationId xmlns:a16="http://schemas.microsoft.com/office/drawing/2014/main" id="{9CA6EB65-1364-4D18-A073-320146B9B272}"/>
                  </a:ext>
                </a:extLst>
              </p:cNvPr>
              <p:cNvSpPr/>
              <p:nvPr/>
            </p:nvSpPr>
            <p:spPr>
              <a:xfrm>
                <a:off x="10339264" y="5550134"/>
                <a:ext cx="1219462" cy="1203581"/>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b="1" baseline="-25000" dirty="0"/>
              </a:p>
              <a:p>
                <a:pPr algn="ctr"/>
                <a:r>
                  <a:rPr lang="en-IN" sz="1600" b="1" baseline="-25000" dirty="0"/>
                  <a:t>x3.val = 4</a:t>
                </a:r>
              </a:p>
              <a:p>
                <a:pPr algn="ctr"/>
                <a:r>
                  <a:rPr lang="en-IN" sz="1600" b="1" baseline="-25000" dirty="0"/>
                  <a:t>x3.grad = </a:t>
                </a:r>
              </a:p>
              <a:p>
                <a:pPr algn="ctr"/>
                <a:endParaRPr lang="en-IN" sz="1600" dirty="0"/>
              </a:p>
            </p:txBody>
          </p:sp>
          <p:cxnSp>
            <p:nvCxnSpPr>
              <p:cNvPr id="9" name="Straight Arrow Connector 8">
                <a:extLst>
                  <a:ext uri="{FF2B5EF4-FFF2-40B4-BE49-F238E27FC236}">
                    <a16:creationId xmlns:a16="http://schemas.microsoft.com/office/drawing/2014/main" id="{6CE66A81-DD98-45B4-B586-2702B998E36C}"/>
                  </a:ext>
                </a:extLst>
              </p:cNvPr>
              <p:cNvCxnSpPr>
                <a:cxnSpLocks/>
                <a:stCxn id="6" idx="3"/>
                <a:endCxn id="5" idx="0"/>
              </p:cNvCxnSpPr>
              <p:nvPr/>
            </p:nvCxnSpPr>
            <p:spPr>
              <a:xfrm flipH="1">
                <a:off x="7290616" y="4904287"/>
                <a:ext cx="477472" cy="6458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48A58BCF-3D3C-4495-BE83-6B1AFD521013}"/>
                  </a:ext>
                </a:extLst>
              </p:cNvPr>
              <p:cNvCxnSpPr>
                <a:cxnSpLocks/>
                <a:stCxn id="3" idx="3"/>
                <a:endCxn id="6" idx="0"/>
              </p:cNvCxnSpPr>
              <p:nvPr/>
            </p:nvCxnSpPr>
            <p:spPr>
              <a:xfrm flipH="1">
                <a:off x="8199233" y="3248534"/>
                <a:ext cx="489425" cy="6284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B8F8BCF-5C5B-40F1-B6DA-5690E8632036}"/>
                  </a:ext>
                </a:extLst>
              </p:cNvPr>
              <p:cNvCxnSpPr>
                <a:cxnSpLocks/>
                <a:stCxn id="4" idx="4"/>
              </p:cNvCxnSpPr>
              <p:nvPr/>
            </p:nvCxnSpPr>
            <p:spPr>
              <a:xfrm>
                <a:off x="9103263" y="1568752"/>
                <a:ext cx="16540" cy="6524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BA37EFA1-0D85-4546-872C-6C0B8D9BE2B9}"/>
                  </a:ext>
                </a:extLst>
              </p:cNvPr>
              <p:cNvCxnSpPr>
                <a:cxnSpLocks/>
                <a:stCxn id="6" idx="5"/>
                <a:endCxn id="7" idx="0"/>
              </p:cNvCxnSpPr>
              <p:nvPr/>
            </p:nvCxnSpPr>
            <p:spPr>
              <a:xfrm>
                <a:off x="8630378" y="4904287"/>
                <a:ext cx="489425" cy="6632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CC7B267E-C134-4E1E-8A01-E24231982CF5}"/>
                  </a:ext>
                </a:extLst>
              </p:cNvPr>
              <p:cNvCxnSpPr>
                <a:cxnSpLocks/>
                <a:stCxn id="3" idx="5"/>
                <a:endCxn id="8" idx="0"/>
              </p:cNvCxnSpPr>
              <p:nvPr/>
            </p:nvCxnSpPr>
            <p:spPr>
              <a:xfrm>
                <a:off x="9550948" y="3248534"/>
                <a:ext cx="1398047" cy="2301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5" name="Rectangle 74"/>
              <p:cNvSpPr/>
              <p:nvPr/>
            </p:nvSpPr>
            <p:spPr>
              <a:xfrm>
                <a:off x="9878181" y="4104179"/>
                <a:ext cx="2142310" cy="923330"/>
              </a:xfrm>
              <a:prstGeom prst="rect">
                <a:avLst/>
              </a:prstGeom>
            </p:spPr>
            <p:txBody>
              <a:bodyPr wrap="square">
                <a:spAutoFit/>
              </a:bodyPr>
              <a:lstStyle/>
              <a:p>
                <a:r>
                  <a:rPr lang="en-US" dirty="0" smtClean="0"/>
                  <a:t>Single Reverse run, required. </a:t>
                </a:r>
                <a:endParaRPr lang="en-US" dirty="0"/>
              </a:p>
              <a:p>
                <a:endParaRPr lang="en-US" dirty="0"/>
              </a:p>
            </p:txBody>
          </p:sp>
        </p:grpSp>
        <p:sp>
          <p:nvSpPr>
            <p:cNvPr id="76" name="TextBox 75">
              <a:extLst>
                <a:ext uri="{FF2B5EF4-FFF2-40B4-BE49-F238E27FC236}">
                  <a16:creationId xmlns:a16="http://schemas.microsoft.com/office/drawing/2014/main" id="{E9EE8ECB-06B1-41DE-825A-C9B487BC4CF6}"/>
                </a:ext>
              </a:extLst>
            </p:cNvPr>
            <p:cNvSpPr txBox="1"/>
            <p:nvPr/>
          </p:nvSpPr>
          <p:spPr>
            <a:xfrm>
              <a:off x="643473" y="5489173"/>
              <a:ext cx="2993057"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smtClean="0"/>
                <a:t>Reverse </a:t>
              </a:r>
              <a:r>
                <a:rPr lang="en-IN" dirty="0"/>
                <a:t>Mode Automatic Differentiation</a:t>
              </a:r>
            </a:p>
          </p:txBody>
        </p:sp>
        <p:cxnSp>
          <p:nvCxnSpPr>
            <p:cNvPr id="77" name="Straight Arrow Connector 76">
              <a:extLst>
                <a:ext uri="{FF2B5EF4-FFF2-40B4-BE49-F238E27FC236}">
                  <a16:creationId xmlns:a16="http://schemas.microsoft.com/office/drawing/2014/main" id="{AC06B354-2626-4727-996B-2C8E09E8CCD2}"/>
                </a:ext>
              </a:extLst>
            </p:cNvPr>
            <p:cNvCxnSpPr/>
            <p:nvPr/>
          </p:nvCxnSpPr>
          <p:spPr>
            <a:xfrm flipV="1">
              <a:off x="4930124" y="4621887"/>
              <a:ext cx="0" cy="2399952"/>
            </a:xfrm>
            <a:prstGeom prst="straightConnector1">
              <a:avLst/>
            </a:prstGeom>
            <a:ln>
              <a:tailEnd type="triangle"/>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sp>
          <p:nvSpPr>
            <p:cNvPr id="78" name="Rectangle: Rounded Corners 516">
              <a:extLst>
                <a:ext uri="{FF2B5EF4-FFF2-40B4-BE49-F238E27FC236}">
                  <a16:creationId xmlns:a16="http://schemas.microsoft.com/office/drawing/2014/main" id="{09EEE7E1-6A89-49B4-86BF-B58DFED09913}"/>
                </a:ext>
              </a:extLst>
            </p:cNvPr>
            <p:cNvSpPr/>
            <p:nvPr/>
          </p:nvSpPr>
          <p:spPr>
            <a:xfrm>
              <a:off x="2651413" y="1687832"/>
              <a:ext cx="1574772" cy="21147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200" dirty="0"/>
                <a:t>Compiler helps us create this expression tree. We can use Operator Overloading to tap into this functionality of the compiler and create the expression tree for user defined objects.</a:t>
              </a:r>
            </a:p>
          </p:txBody>
        </p:sp>
        <mc:AlternateContent xmlns:mc="http://schemas.openxmlformats.org/markup-compatibility/2006">
          <mc:Choice xmlns:a14="http://schemas.microsoft.com/office/drawing/2010/main" Requires="a14">
            <p:sp>
              <p:nvSpPr>
                <p:cNvPr id="79" name="Rectangle 78"/>
                <p:cNvSpPr/>
                <p:nvPr/>
              </p:nvSpPr>
              <p:spPr>
                <a:xfrm>
                  <a:off x="198743" y="949168"/>
                  <a:ext cx="2707664" cy="369332"/>
                </a:xfrm>
                <a:prstGeom prst="rect">
                  <a:avLst/>
                </a:prstGeom>
              </p:spPr>
              <p:txBody>
                <a:bodyPr wrap="none">
                  <a:spAutoFit/>
                </a:bodyPr>
                <a:lstStyle/>
                <a:p>
                  <a14:m>
                    <m:oMath xmlns:m="http://schemas.openxmlformats.org/officeDocument/2006/math">
                      <m:r>
                        <a:rPr lang="en-IN" i="1">
                          <a:latin typeface="Cambria Math" panose="02040503050406030204" pitchFamily="18" charset="0"/>
                        </a:rPr>
                        <m:t>𝑓</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oMath>
                  </a14:m>
                  <a:r>
                    <a:rPr lang="en-IN" dirty="0"/>
                    <a:t>)  =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𝑥</m:t>
                              </m:r>
                            </m:e>
                            <m:sub>
                              <m:r>
                                <a:rPr lang="en-IN" i="1">
                                  <a:latin typeface="Cambria Math" panose="02040503050406030204" pitchFamily="18" charset="0"/>
                                </a:rPr>
                                <m:t>1</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m:t>
                          </m:r>
                        </m:e>
                      </m:func>
                    </m:oMath>
                  </a14:m>
                  <a:endParaRPr lang="en-US" dirty="0"/>
                </a:p>
              </p:txBody>
            </p:sp>
          </mc:Choice>
          <mc:Fallback>
            <p:sp>
              <p:nvSpPr>
                <p:cNvPr id="79" name="Rectangle 78"/>
                <p:cNvSpPr>
                  <a:spLocks noRot="1" noChangeAspect="1" noMove="1" noResize="1" noEditPoints="1" noAdjustHandles="1" noChangeArrowheads="1" noChangeShapeType="1" noTextEdit="1"/>
                </p:cNvSpPr>
                <p:nvPr/>
              </p:nvSpPr>
              <p:spPr>
                <a:xfrm>
                  <a:off x="198743" y="949168"/>
                  <a:ext cx="2707664" cy="369332"/>
                </a:xfrm>
                <a:prstGeom prst="rect">
                  <a:avLst/>
                </a:prstGeom>
                <a:blipFill>
                  <a:blip r:embed="rId4"/>
                  <a:stretch>
                    <a:fillRect l="-676" t="-10000" b="-26667"/>
                  </a:stretch>
                </a:blipFill>
              </p:spPr>
              <p:txBody>
                <a:bodyPr/>
                <a:lstStyle/>
                <a:p>
                  <a:r>
                    <a:rPr lang="en-US">
                      <a:noFill/>
                    </a:rPr>
                    <a:t> </a:t>
                  </a:r>
                </a:p>
              </p:txBody>
            </p:sp>
          </mc:Fallback>
        </mc:AlternateContent>
        <p:cxnSp>
          <p:nvCxnSpPr>
            <p:cNvPr id="81" name="Straight Arrow Connector 80"/>
            <p:cNvCxnSpPr>
              <a:stCxn id="79" idx="2"/>
            </p:cNvCxnSpPr>
            <p:nvPr/>
          </p:nvCxnSpPr>
          <p:spPr>
            <a:xfrm>
              <a:off x="1552575" y="1318500"/>
              <a:ext cx="3614142" cy="43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535352" y="2267515"/>
              <a:ext cx="1184770" cy="1181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296092" y="113212"/>
            <a:ext cx="11617234" cy="646331"/>
          </a:xfrm>
          <a:prstGeom prst="rect">
            <a:avLst/>
          </a:prstGeom>
          <a:noFill/>
        </p:spPr>
        <p:txBody>
          <a:bodyPr wrap="square" rtlCol="0">
            <a:spAutoFit/>
          </a:bodyPr>
          <a:lstStyle/>
          <a:p>
            <a:pPr algn="ctr"/>
            <a:r>
              <a:rPr lang="en-US" sz="3600" b="1" dirty="0" smtClean="0"/>
              <a:t>ADJOINT MODE</a:t>
            </a:r>
            <a:endParaRPr lang="en-US" sz="3600" b="1" dirty="0"/>
          </a:p>
        </p:txBody>
      </p:sp>
    </p:spTree>
    <p:extLst>
      <p:ext uri="{BB962C8B-B14F-4D97-AF65-F5344CB8AC3E}">
        <p14:creationId xmlns:p14="http://schemas.microsoft.com/office/powerpoint/2010/main" val="1228874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3515</Words>
  <Application>Microsoft Office PowerPoint</Application>
  <PresentationFormat>Widescreen</PresentationFormat>
  <Paragraphs>522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Droid Sans Mono</vt:lpstr>
      <vt:lpstr>Office Theme</vt:lpstr>
      <vt:lpstr>AUTOMATIC DIFFERNTIATION</vt:lpstr>
      <vt:lpstr>Automatic Differentiation, also known as Algorithmic differentiation. It is used to find derivative of computer programs.  Why go with automatic differentiation? Programs are the new way of writing mathematical formulas, and uses complex constructs like recursion, loops, switch statements and modular functions to define these mathematical functions.   In most cases, as is the case with our MSERT model, even though it being a physics based model with ODEs (a white box model) we more or less treat it as a black box model*, since we have no way to tap into the structure of our mathematical formulas. AD helps us resolve this issue.  Also as ML and AI will mature with time, a general purpose machine learning language will emerge, which will have Automatic differentiation at it’s core.   These ANN, CNN and other deep learning networks we talk about wouldn’t have been possible without Algorithmic Differentiation. Another name for Reverse Mode Algorithmic Differentiation is Back-propagation.   Uses of derivatives - 1. Optimization. 2. Sensitivity Analysis. 3. Parameter estimation of models, using methods like Gradient Descent.  4. Deep Learning and Neural ODEs.  5. Optimal Control. (using adjoint differentiation through direct method) 6. Bayesian Network &amp; HMM 7. Computational Finance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purwar</dc:creator>
  <cp:lastModifiedBy>Purwar Sameer (CR/RTC3-IN)</cp:lastModifiedBy>
  <cp:revision>166</cp:revision>
  <dcterms:created xsi:type="dcterms:W3CDTF">2020-05-26T17:13:09Z</dcterms:created>
  <dcterms:modified xsi:type="dcterms:W3CDTF">2020-06-03T16:47:21Z</dcterms:modified>
</cp:coreProperties>
</file>