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67" r:id="rId5"/>
    <p:sldId id="268" r:id="rId6"/>
    <p:sldId id="269" r:id="rId7"/>
    <p:sldId id="270" r:id="rId8"/>
    <p:sldId id="271" r:id="rId9"/>
    <p:sldId id="265"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hQKCH6WQgK8RybJSa+s8PEf2qu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1C9"/>
    <a:srgbClr val="EDE1CB"/>
    <a:srgbClr val="512507"/>
    <a:srgbClr val="833C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5" d="100"/>
          <a:sy n="75" d="100"/>
        </p:scale>
        <p:origin x="89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122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427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4140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922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903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9.png"/><Relationship Id="rId3" Type="http://schemas.openxmlformats.org/officeDocument/2006/relationships/image" Target="../media/image1.jpg"/><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png"/><Relationship Id="rId3" Type="http://schemas.openxmlformats.org/officeDocument/2006/relationships/image" Target="../media/image1.jpg"/><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7.png"/><Relationship Id="rId5" Type="http://schemas.openxmlformats.org/officeDocument/2006/relationships/image" Target="../media/image10.png"/><Relationship Id="rId15" Type="http://schemas.microsoft.com/office/2007/relationships/hdphoto" Target="../media/hdphoto1.wdp"/><Relationship Id="rId10" Type="http://schemas.openxmlformats.org/officeDocument/2006/relationships/image" Target="../media/image5.svg"/><Relationship Id="rId4" Type="http://schemas.openxmlformats.org/officeDocument/2006/relationships/image" Target="../media/image2.png"/><Relationship Id="rId9" Type="http://schemas.openxmlformats.org/officeDocument/2006/relationships/image" Target="../media/image4.pn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png"/><Relationship Id="rId3" Type="http://schemas.openxmlformats.org/officeDocument/2006/relationships/image" Target="../media/image1.jpg"/><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5.svg"/><Relationship Id="rId5" Type="http://schemas.openxmlformats.org/officeDocument/2006/relationships/image" Target="../media/image10.pn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png"/><Relationship Id="rId3" Type="http://schemas.openxmlformats.org/officeDocument/2006/relationships/image" Target="../media/image1.jpg"/><Relationship Id="rId7" Type="http://schemas.openxmlformats.org/officeDocument/2006/relationships/image" Target="../media/image3.png"/><Relationship Id="rId12" Type="http://schemas.openxmlformats.org/officeDocument/2006/relationships/image" Target="../media/image5.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jp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9" name="Google Shape;90;p2">
            <a:extLst>
              <a:ext uri="{FF2B5EF4-FFF2-40B4-BE49-F238E27FC236}">
                <a16:creationId xmlns:a16="http://schemas.microsoft.com/office/drawing/2014/main" id="{BB5EC095-F32C-5ABA-FD07-17134924AA91}"/>
              </a:ext>
            </a:extLst>
          </p:cNvPr>
          <p:cNvSpPr txBox="1"/>
          <p:nvPr/>
        </p:nvSpPr>
        <p:spPr>
          <a:xfrm>
            <a:off x="1553968" y="-5703332"/>
            <a:ext cx="9083982" cy="17542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dirty="0">
                <a:solidFill>
                  <a:srgbClr val="512507"/>
                </a:solidFill>
                <a:latin typeface="Arial"/>
                <a:ea typeface="Arial"/>
                <a:cs typeface="Arial"/>
                <a:sym typeface="Arial"/>
              </a:rPr>
              <a:t>A</a:t>
            </a:r>
            <a:r>
              <a:rPr lang="en-US" sz="5400" b="1" dirty="0">
                <a:solidFill>
                  <a:srgbClr val="512507"/>
                </a:solidFill>
              </a:rPr>
              <a:t>TTENDANCE MANAGEMENT SYSTEM</a:t>
            </a:r>
            <a:endParaRPr lang="en-US" sz="5400" b="1" i="0" u="none" strike="noStrike" cap="none" dirty="0">
              <a:solidFill>
                <a:srgbClr val="512507"/>
              </a:solidFill>
              <a:latin typeface="Arial"/>
              <a:ea typeface="Arial"/>
              <a:cs typeface="Arial"/>
              <a:sym typeface="Arial"/>
            </a:endParaRPr>
          </a:p>
        </p:txBody>
      </p:sp>
      <p:sp>
        <p:nvSpPr>
          <p:cNvPr id="10" name="Google Shape;90;p2">
            <a:extLst>
              <a:ext uri="{FF2B5EF4-FFF2-40B4-BE49-F238E27FC236}">
                <a16:creationId xmlns:a16="http://schemas.microsoft.com/office/drawing/2014/main" id="{8561A312-88FB-5627-85EC-5AB295D942B4}"/>
              </a:ext>
            </a:extLst>
          </p:cNvPr>
          <p:cNvSpPr txBox="1"/>
          <p:nvPr/>
        </p:nvSpPr>
        <p:spPr>
          <a:xfrm>
            <a:off x="2146084" y="9309754"/>
            <a:ext cx="7732191"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i="0" u="none" strike="noStrike" cap="none" dirty="0">
                <a:solidFill>
                  <a:srgbClr val="512507"/>
                </a:solidFill>
                <a:latin typeface="Arial"/>
                <a:ea typeface="Arial"/>
                <a:cs typeface="Arial"/>
                <a:sym typeface="Arial"/>
              </a:rPr>
              <a:t>T. Sameer Reddy</a:t>
            </a:r>
            <a:br>
              <a:rPr lang="en-US" sz="2800" i="0" u="none" strike="noStrike" cap="none" dirty="0">
                <a:solidFill>
                  <a:srgbClr val="512507"/>
                </a:solidFill>
                <a:latin typeface="Arial"/>
                <a:ea typeface="Arial"/>
                <a:cs typeface="Arial"/>
                <a:sym typeface="Arial"/>
              </a:rPr>
            </a:br>
            <a:r>
              <a:rPr lang="en-US" sz="2800" i="0" u="none" strike="noStrike" cap="none" dirty="0">
                <a:solidFill>
                  <a:srgbClr val="512507"/>
                </a:solidFill>
                <a:latin typeface="Arial"/>
                <a:ea typeface="Arial"/>
                <a:cs typeface="Arial"/>
                <a:sym typeface="Arial"/>
              </a:rPr>
              <a:t>Semester-V</a:t>
            </a:r>
          </a:p>
        </p:txBody>
      </p:sp>
      <p:sp>
        <p:nvSpPr>
          <p:cNvPr id="2" name="Google Shape;90;p2">
            <a:extLst>
              <a:ext uri="{FF2B5EF4-FFF2-40B4-BE49-F238E27FC236}">
                <a16:creationId xmlns:a16="http://schemas.microsoft.com/office/drawing/2014/main" id="{F73F1E7F-26CB-D31E-A3FF-EFF8B8B33F05}"/>
              </a:ext>
            </a:extLst>
          </p:cNvPr>
          <p:cNvSpPr txBox="1"/>
          <p:nvPr/>
        </p:nvSpPr>
        <p:spPr>
          <a:xfrm>
            <a:off x="2146084" y="10121935"/>
            <a:ext cx="7732191"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i="0" u="none" strike="noStrike" cap="none" dirty="0">
                <a:solidFill>
                  <a:srgbClr val="512507"/>
                </a:solidFill>
                <a:latin typeface="Arial"/>
                <a:ea typeface="Arial"/>
                <a:cs typeface="Arial"/>
                <a:sym typeface="Arial"/>
              </a:rPr>
              <a:t>Supervised by: Dr. </a:t>
            </a:r>
            <a:r>
              <a:rPr lang="en-US" sz="2800" dirty="0">
                <a:solidFill>
                  <a:srgbClr val="512507"/>
                </a:solidFill>
              </a:rPr>
              <a:t>Kishorjit Nongmeikapam</a:t>
            </a:r>
            <a:endParaRPr lang="en-US" sz="2800" i="0" u="none" strike="noStrike" cap="none" dirty="0">
              <a:solidFill>
                <a:srgbClr val="512507"/>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p:nvPr/>
        </p:nvSpPr>
        <p:spPr>
          <a:xfrm>
            <a:off x="1553968" y="1815068"/>
            <a:ext cx="9083982" cy="17542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dirty="0">
                <a:solidFill>
                  <a:srgbClr val="512507"/>
                </a:solidFill>
                <a:latin typeface="Arial"/>
                <a:ea typeface="Arial"/>
                <a:cs typeface="Arial"/>
                <a:sym typeface="Arial"/>
              </a:rPr>
              <a:t>A</a:t>
            </a:r>
            <a:r>
              <a:rPr lang="en-US" sz="5400" b="1" dirty="0">
                <a:solidFill>
                  <a:srgbClr val="512507"/>
                </a:solidFill>
              </a:rPr>
              <a:t>TTENDANCE MANAGEMENT SYSTEM</a:t>
            </a:r>
            <a:endParaRPr lang="en-US" sz="5400" b="1" i="0" u="none" strike="noStrike" cap="none" dirty="0">
              <a:solidFill>
                <a:srgbClr val="512507"/>
              </a:solidFill>
              <a:latin typeface="Arial"/>
              <a:ea typeface="Arial"/>
              <a:cs typeface="Arial"/>
              <a:sym typeface="Arial"/>
            </a:endParaRPr>
          </a:p>
        </p:txBody>
      </p:sp>
      <p:sp>
        <p:nvSpPr>
          <p:cNvPr id="2" name="Google Shape;90;p2">
            <a:extLst>
              <a:ext uri="{FF2B5EF4-FFF2-40B4-BE49-F238E27FC236}">
                <a16:creationId xmlns:a16="http://schemas.microsoft.com/office/drawing/2014/main" id="{F4355E1B-BFD9-30DD-FEAE-5944F81195C7}"/>
              </a:ext>
            </a:extLst>
          </p:cNvPr>
          <p:cNvSpPr txBox="1"/>
          <p:nvPr/>
        </p:nvSpPr>
        <p:spPr>
          <a:xfrm>
            <a:off x="2146084" y="3569354"/>
            <a:ext cx="7732191"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i="0" u="none" strike="noStrike" cap="none" dirty="0">
                <a:solidFill>
                  <a:srgbClr val="512507"/>
                </a:solidFill>
                <a:latin typeface="Arial"/>
                <a:ea typeface="Arial"/>
                <a:cs typeface="Arial"/>
                <a:sym typeface="Arial"/>
              </a:rPr>
              <a:t>T. Sameer Reddy</a:t>
            </a:r>
            <a:br>
              <a:rPr lang="en-US" sz="2800" i="0" u="none" strike="noStrike" cap="none" dirty="0">
                <a:solidFill>
                  <a:srgbClr val="512507"/>
                </a:solidFill>
                <a:latin typeface="Arial"/>
                <a:ea typeface="Arial"/>
                <a:cs typeface="Arial"/>
                <a:sym typeface="Arial"/>
              </a:rPr>
            </a:br>
            <a:r>
              <a:rPr lang="en-US" sz="2800" i="0" u="none" strike="noStrike" cap="none" dirty="0">
                <a:solidFill>
                  <a:srgbClr val="512507"/>
                </a:solidFill>
                <a:latin typeface="Arial"/>
                <a:ea typeface="Arial"/>
                <a:cs typeface="Arial"/>
                <a:sym typeface="Arial"/>
              </a:rPr>
              <a:t>Semester-V</a:t>
            </a:r>
          </a:p>
        </p:txBody>
      </p:sp>
      <p:sp>
        <p:nvSpPr>
          <p:cNvPr id="4" name="Google Shape;90;p2">
            <a:extLst>
              <a:ext uri="{FF2B5EF4-FFF2-40B4-BE49-F238E27FC236}">
                <a16:creationId xmlns:a16="http://schemas.microsoft.com/office/drawing/2014/main" id="{4C6FB347-8419-BC17-1A39-844C7FA1B4F2}"/>
              </a:ext>
            </a:extLst>
          </p:cNvPr>
          <p:cNvSpPr txBox="1"/>
          <p:nvPr/>
        </p:nvSpPr>
        <p:spPr>
          <a:xfrm>
            <a:off x="2146084" y="4438758"/>
            <a:ext cx="7732191"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i="0" u="none" strike="noStrike" cap="none" dirty="0">
                <a:solidFill>
                  <a:srgbClr val="512507"/>
                </a:solidFill>
                <a:latin typeface="Arial"/>
                <a:ea typeface="Arial"/>
                <a:cs typeface="Arial"/>
                <a:sym typeface="Arial"/>
              </a:rPr>
              <a:t>Supervised by: Dr. </a:t>
            </a:r>
            <a:r>
              <a:rPr lang="en-US" sz="2800" dirty="0">
                <a:solidFill>
                  <a:srgbClr val="512507"/>
                </a:solidFill>
              </a:rPr>
              <a:t>Kishorjit Nongmeikapam</a:t>
            </a:r>
            <a:endParaRPr lang="en-US" sz="2800" i="0" u="none" strike="noStrike" cap="none" dirty="0">
              <a:solidFill>
                <a:srgbClr val="512507"/>
              </a:solidFill>
              <a:latin typeface="Arial"/>
              <a:ea typeface="Arial"/>
              <a:cs typeface="Arial"/>
              <a:sym typeface="Arial"/>
            </a:endParaRPr>
          </a:p>
        </p:txBody>
      </p:sp>
      <p:grpSp>
        <p:nvGrpSpPr>
          <p:cNvPr id="3" name="Group 2">
            <a:extLst>
              <a:ext uri="{FF2B5EF4-FFF2-40B4-BE49-F238E27FC236}">
                <a16:creationId xmlns:a16="http://schemas.microsoft.com/office/drawing/2014/main" id="{089BACC0-A59F-A798-4D26-F6BD446CC085}"/>
              </a:ext>
            </a:extLst>
          </p:cNvPr>
          <p:cNvGrpSpPr/>
          <p:nvPr/>
        </p:nvGrpSpPr>
        <p:grpSpPr>
          <a:xfrm>
            <a:off x="1446837" y="9401984"/>
            <a:ext cx="9347536" cy="410698"/>
            <a:chOff x="1446837" y="3773344"/>
            <a:chExt cx="9347536" cy="410698"/>
          </a:xfrm>
        </p:grpSpPr>
        <p:cxnSp>
          <p:nvCxnSpPr>
            <p:cNvPr id="5" name="Google Shape;100;p3">
              <a:extLst>
                <a:ext uri="{FF2B5EF4-FFF2-40B4-BE49-F238E27FC236}">
                  <a16:creationId xmlns:a16="http://schemas.microsoft.com/office/drawing/2014/main" id="{505D0255-58FF-9452-DAFC-6C0C014EDC42}"/>
                </a:ext>
              </a:extLst>
            </p:cNvPr>
            <p:cNvCxnSpPr>
              <a:cxnSpLocks/>
            </p:cNvCxnSpPr>
            <p:nvPr/>
          </p:nvCxnSpPr>
          <p:spPr>
            <a:xfrm>
              <a:off x="1724628" y="3985605"/>
              <a:ext cx="8748442" cy="19041"/>
            </a:xfrm>
            <a:prstGeom prst="straightConnector1">
              <a:avLst/>
            </a:prstGeom>
            <a:noFill/>
            <a:ln w="57150" cap="flat" cmpd="sng">
              <a:solidFill>
                <a:srgbClr val="833C0B"/>
              </a:solidFill>
              <a:prstDash val="solid"/>
              <a:miter lim="800000"/>
              <a:headEnd type="none" w="sm" len="sm"/>
              <a:tailEnd type="none" w="sm" len="sm"/>
            </a:ln>
          </p:spPr>
        </p:cxnSp>
        <p:grpSp>
          <p:nvGrpSpPr>
            <p:cNvPr id="6" name="Group 5">
              <a:extLst>
                <a:ext uri="{FF2B5EF4-FFF2-40B4-BE49-F238E27FC236}">
                  <a16:creationId xmlns:a16="http://schemas.microsoft.com/office/drawing/2014/main" id="{A8832946-38BD-085E-EDE9-BCC03A15CF22}"/>
                </a:ext>
              </a:extLst>
            </p:cNvPr>
            <p:cNvGrpSpPr/>
            <p:nvPr/>
          </p:nvGrpSpPr>
          <p:grpSpPr>
            <a:xfrm>
              <a:off x="1446837" y="3773344"/>
              <a:ext cx="9347536" cy="410698"/>
              <a:chOff x="1446837" y="3773344"/>
              <a:chExt cx="9347536" cy="410698"/>
            </a:xfrm>
          </p:grpSpPr>
          <p:sp>
            <p:nvSpPr>
              <p:cNvPr id="7" name="Oval 6">
                <a:extLst>
                  <a:ext uri="{FF2B5EF4-FFF2-40B4-BE49-F238E27FC236}">
                    <a16:creationId xmlns:a16="http://schemas.microsoft.com/office/drawing/2014/main" id="{AE617124-C1A6-4276-8B26-7EA93E8B7F11}"/>
                  </a:ext>
                </a:extLst>
              </p:cNvPr>
              <p:cNvSpPr/>
              <p:nvPr/>
            </p:nvSpPr>
            <p:spPr>
              <a:xfrm>
                <a:off x="1446837" y="3773344"/>
                <a:ext cx="405114" cy="393529"/>
              </a:xfrm>
              <a:prstGeom prst="ellipse">
                <a:avLst/>
              </a:prstGeom>
              <a:solidFill>
                <a:srgbClr val="833C0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0FFF2AB8-D023-426C-7122-C49E17625BD3}"/>
                  </a:ext>
                </a:extLst>
              </p:cNvPr>
              <p:cNvSpPr/>
              <p:nvPr/>
            </p:nvSpPr>
            <p:spPr>
              <a:xfrm>
                <a:off x="10389259" y="3784731"/>
                <a:ext cx="405114" cy="393529"/>
              </a:xfrm>
              <a:prstGeom prst="ellipse">
                <a:avLst/>
              </a:prstGeom>
              <a:solidFill>
                <a:srgbClr val="833C0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1D35E6ED-5BC4-15EF-329E-561C1B426EE6}"/>
                  </a:ext>
                </a:extLst>
              </p:cNvPr>
              <p:cNvSpPr/>
              <p:nvPr/>
            </p:nvSpPr>
            <p:spPr>
              <a:xfrm>
                <a:off x="8064676" y="3786660"/>
                <a:ext cx="405114" cy="393529"/>
              </a:xfrm>
              <a:prstGeom prst="ellipse">
                <a:avLst/>
              </a:prstGeom>
              <a:solidFill>
                <a:srgbClr val="833C0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F314FFE5-5532-CCC0-C6A5-34AA857A0964}"/>
                  </a:ext>
                </a:extLst>
              </p:cNvPr>
              <p:cNvSpPr/>
              <p:nvPr/>
            </p:nvSpPr>
            <p:spPr>
              <a:xfrm>
                <a:off x="3737675" y="3777008"/>
                <a:ext cx="405114" cy="393529"/>
              </a:xfrm>
              <a:prstGeom prst="ellipse">
                <a:avLst/>
              </a:prstGeom>
              <a:solidFill>
                <a:srgbClr val="833C0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C1AC24D6-68E2-F222-953B-213D189F99BA}"/>
                  </a:ext>
                </a:extLst>
              </p:cNvPr>
              <p:cNvSpPr/>
              <p:nvPr/>
            </p:nvSpPr>
            <p:spPr>
              <a:xfrm>
                <a:off x="5880922" y="3790513"/>
                <a:ext cx="405114" cy="393529"/>
              </a:xfrm>
              <a:prstGeom prst="ellipse">
                <a:avLst/>
              </a:prstGeom>
              <a:solidFill>
                <a:srgbClr val="833C0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2" name="Google Shape;106;p3">
            <a:extLst>
              <a:ext uri="{FF2B5EF4-FFF2-40B4-BE49-F238E27FC236}">
                <a16:creationId xmlns:a16="http://schemas.microsoft.com/office/drawing/2014/main" id="{164C0CF9-A760-5B6D-5DE9-43A81C670FAE}"/>
              </a:ext>
            </a:extLst>
          </p:cNvPr>
          <p:cNvSpPr/>
          <p:nvPr/>
        </p:nvSpPr>
        <p:spPr>
          <a:xfrm>
            <a:off x="670016" y="9994458"/>
            <a:ext cx="2109223" cy="92333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512507"/>
              </a:buClr>
              <a:buSzPts val="2800"/>
              <a:buFont typeface="Arial"/>
              <a:buNone/>
            </a:pPr>
            <a:r>
              <a:rPr lang="en-US" sz="2000" b="1" dirty="0">
                <a:solidFill>
                  <a:srgbClr val="512507"/>
                </a:solidFill>
              </a:rPr>
              <a:t>I</a:t>
            </a:r>
            <a:r>
              <a:rPr lang="en-US" sz="2000" b="1" dirty="0">
                <a:solidFill>
                  <a:srgbClr val="512507"/>
                </a:solidFill>
                <a:latin typeface="Arial"/>
                <a:ea typeface="Arial"/>
                <a:cs typeface="Arial"/>
                <a:sym typeface="Arial"/>
              </a:rPr>
              <a:t>ntroduction </a:t>
            </a:r>
            <a:br>
              <a:rPr lang="en-US" sz="2000" b="1" dirty="0">
                <a:solidFill>
                  <a:srgbClr val="512507"/>
                </a:solidFill>
                <a:latin typeface="Arial"/>
                <a:ea typeface="Arial"/>
                <a:cs typeface="Arial"/>
                <a:sym typeface="Arial"/>
              </a:rPr>
            </a:br>
            <a:r>
              <a:rPr lang="en-US" sz="2000" b="1" dirty="0">
                <a:solidFill>
                  <a:srgbClr val="512507"/>
                </a:solidFill>
                <a:latin typeface="Arial"/>
                <a:ea typeface="Arial"/>
                <a:cs typeface="Arial"/>
                <a:sym typeface="Arial"/>
              </a:rPr>
              <a:t>and </a:t>
            </a:r>
            <a:br>
              <a:rPr lang="en-US" sz="2000" b="1" dirty="0">
                <a:solidFill>
                  <a:srgbClr val="512507"/>
                </a:solidFill>
                <a:latin typeface="Arial"/>
                <a:ea typeface="Arial"/>
                <a:cs typeface="Arial"/>
                <a:sym typeface="Arial"/>
              </a:rPr>
            </a:br>
            <a:r>
              <a:rPr lang="en-US" sz="2000" b="1" dirty="0">
                <a:solidFill>
                  <a:srgbClr val="512507"/>
                </a:solidFill>
                <a:latin typeface="Arial"/>
                <a:ea typeface="Arial"/>
                <a:cs typeface="Arial"/>
                <a:sym typeface="Arial"/>
              </a:rPr>
              <a:t>Motivation</a:t>
            </a:r>
            <a:endParaRPr sz="2000" b="1" i="0" u="none" strike="noStrike" cap="none" dirty="0">
              <a:solidFill>
                <a:srgbClr val="512507"/>
              </a:solidFill>
              <a:latin typeface="Arial"/>
              <a:ea typeface="Arial"/>
              <a:cs typeface="Arial"/>
              <a:sym typeface="Arial"/>
            </a:endParaRPr>
          </a:p>
        </p:txBody>
      </p:sp>
      <p:sp>
        <p:nvSpPr>
          <p:cNvPr id="13" name="Google Shape;106;p3">
            <a:extLst>
              <a:ext uri="{FF2B5EF4-FFF2-40B4-BE49-F238E27FC236}">
                <a16:creationId xmlns:a16="http://schemas.microsoft.com/office/drawing/2014/main" id="{8A8D2217-0C97-0B9C-704D-20C319744078}"/>
              </a:ext>
            </a:extLst>
          </p:cNvPr>
          <p:cNvSpPr/>
          <p:nvPr/>
        </p:nvSpPr>
        <p:spPr>
          <a:xfrm>
            <a:off x="5047173" y="10069248"/>
            <a:ext cx="2109223" cy="615553"/>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512507"/>
              </a:buClr>
              <a:buSzPts val="2800"/>
              <a:buFont typeface="Arial"/>
              <a:buNone/>
            </a:pPr>
            <a:r>
              <a:rPr lang="en-US" sz="2000" b="1" i="0" u="none" strike="noStrike" cap="none" dirty="0">
                <a:solidFill>
                  <a:srgbClr val="512507"/>
                </a:solidFill>
                <a:latin typeface="Arial"/>
                <a:ea typeface="Arial"/>
                <a:cs typeface="Arial"/>
                <a:sym typeface="Arial"/>
              </a:rPr>
              <a:t>System</a:t>
            </a:r>
            <a:br>
              <a:rPr lang="en-US" sz="2000" b="1" i="0" u="none" strike="noStrike" cap="none" dirty="0">
                <a:solidFill>
                  <a:srgbClr val="512507"/>
                </a:solidFill>
                <a:latin typeface="Arial"/>
                <a:ea typeface="Arial"/>
                <a:cs typeface="Arial"/>
                <a:sym typeface="Arial"/>
              </a:rPr>
            </a:br>
            <a:r>
              <a:rPr lang="en-US" sz="2000" b="1" i="0" u="none" strike="noStrike" cap="none" dirty="0">
                <a:solidFill>
                  <a:srgbClr val="512507"/>
                </a:solidFill>
                <a:latin typeface="Arial"/>
                <a:ea typeface="Arial"/>
                <a:cs typeface="Arial"/>
                <a:sym typeface="Arial"/>
              </a:rPr>
              <a:t>Design</a:t>
            </a:r>
            <a:endParaRPr sz="2000" b="1" i="0" u="none" strike="noStrike" cap="none" dirty="0">
              <a:solidFill>
                <a:srgbClr val="512507"/>
              </a:solidFill>
              <a:latin typeface="Arial"/>
              <a:ea typeface="Arial"/>
              <a:cs typeface="Arial"/>
              <a:sym typeface="Arial"/>
            </a:endParaRPr>
          </a:p>
        </p:txBody>
      </p:sp>
      <p:sp>
        <p:nvSpPr>
          <p:cNvPr id="14" name="Google Shape;106;p3">
            <a:extLst>
              <a:ext uri="{FF2B5EF4-FFF2-40B4-BE49-F238E27FC236}">
                <a16:creationId xmlns:a16="http://schemas.microsoft.com/office/drawing/2014/main" id="{32309797-5AE0-128E-9C9F-9A8E4BA6007C}"/>
              </a:ext>
            </a:extLst>
          </p:cNvPr>
          <p:cNvSpPr/>
          <p:nvPr/>
        </p:nvSpPr>
        <p:spPr>
          <a:xfrm>
            <a:off x="7201989" y="10086167"/>
            <a:ext cx="2109223" cy="307777"/>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512507"/>
              </a:buClr>
              <a:buSzPts val="2800"/>
              <a:buFont typeface="Arial"/>
              <a:buNone/>
            </a:pPr>
            <a:r>
              <a:rPr lang="en-US" sz="2000" b="1" i="0" u="none" strike="noStrike" cap="none" dirty="0">
                <a:solidFill>
                  <a:srgbClr val="512507"/>
                </a:solidFill>
                <a:latin typeface="Arial"/>
                <a:ea typeface="Arial"/>
                <a:cs typeface="Arial"/>
                <a:sym typeface="Arial"/>
              </a:rPr>
              <a:t>Implementation</a:t>
            </a:r>
            <a:endParaRPr sz="2000" b="1" i="0" u="none" strike="noStrike" cap="none" dirty="0">
              <a:solidFill>
                <a:srgbClr val="512507"/>
              </a:solidFill>
              <a:latin typeface="Arial"/>
              <a:ea typeface="Arial"/>
              <a:cs typeface="Arial"/>
              <a:sym typeface="Arial"/>
            </a:endParaRPr>
          </a:p>
        </p:txBody>
      </p:sp>
      <p:sp>
        <p:nvSpPr>
          <p:cNvPr id="15" name="Google Shape;106;p3">
            <a:extLst>
              <a:ext uri="{FF2B5EF4-FFF2-40B4-BE49-F238E27FC236}">
                <a16:creationId xmlns:a16="http://schemas.microsoft.com/office/drawing/2014/main" id="{C500EA36-0352-D558-1A0F-3CA2C57FB0D1}"/>
              </a:ext>
            </a:extLst>
          </p:cNvPr>
          <p:cNvSpPr/>
          <p:nvPr/>
        </p:nvSpPr>
        <p:spPr>
          <a:xfrm>
            <a:off x="9507276" y="10000242"/>
            <a:ext cx="2109223" cy="92333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512507"/>
              </a:buClr>
              <a:buSzPts val="2800"/>
              <a:buFont typeface="Arial"/>
              <a:buNone/>
            </a:pPr>
            <a:r>
              <a:rPr lang="en-US" sz="2000" b="1" i="0" u="none" strike="noStrike" cap="none" dirty="0">
                <a:solidFill>
                  <a:srgbClr val="512507"/>
                </a:solidFill>
                <a:latin typeface="Arial"/>
                <a:ea typeface="Arial"/>
                <a:cs typeface="Arial"/>
                <a:sym typeface="Arial"/>
              </a:rPr>
              <a:t>Results</a:t>
            </a:r>
            <a:br>
              <a:rPr lang="en-US" sz="2000" b="1" i="0" u="none" strike="noStrike" cap="none" dirty="0">
                <a:solidFill>
                  <a:srgbClr val="512507"/>
                </a:solidFill>
                <a:latin typeface="Arial"/>
                <a:ea typeface="Arial"/>
                <a:cs typeface="Arial"/>
                <a:sym typeface="Arial"/>
              </a:rPr>
            </a:br>
            <a:r>
              <a:rPr lang="en-US" sz="2000" b="1" i="0" u="none" strike="noStrike" cap="none" dirty="0">
                <a:solidFill>
                  <a:srgbClr val="512507"/>
                </a:solidFill>
                <a:latin typeface="Arial"/>
                <a:ea typeface="Arial"/>
                <a:cs typeface="Arial"/>
                <a:sym typeface="Arial"/>
              </a:rPr>
              <a:t>&amp;</a:t>
            </a:r>
            <a:br>
              <a:rPr lang="en-US" sz="2000" b="1" i="0" u="none" strike="noStrike" cap="none" dirty="0">
                <a:solidFill>
                  <a:srgbClr val="512507"/>
                </a:solidFill>
                <a:latin typeface="Arial"/>
                <a:ea typeface="Arial"/>
                <a:cs typeface="Arial"/>
                <a:sym typeface="Arial"/>
              </a:rPr>
            </a:br>
            <a:r>
              <a:rPr lang="en-US" sz="2000" b="1" i="0" u="none" strike="noStrike" cap="none" dirty="0">
                <a:solidFill>
                  <a:srgbClr val="512507"/>
                </a:solidFill>
                <a:latin typeface="Arial"/>
                <a:ea typeface="Arial"/>
                <a:cs typeface="Arial"/>
                <a:sym typeface="Arial"/>
              </a:rPr>
              <a:t>Conclusion</a:t>
            </a:r>
            <a:endParaRPr sz="2000" b="1" i="0" u="none" strike="noStrike" cap="none" dirty="0">
              <a:solidFill>
                <a:srgbClr val="512507"/>
              </a:solidFill>
              <a:latin typeface="Arial"/>
              <a:ea typeface="Arial"/>
              <a:cs typeface="Arial"/>
              <a:sym typeface="Arial"/>
            </a:endParaRPr>
          </a:p>
        </p:txBody>
      </p:sp>
      <p:sp>
        <p:nvSpPr>
          <p:cNvPr id="16" name="Google Shape;106;p3">
            <a:extLst>
              <a:ext uri="{FF2B5EF4-FFF2-40B4-BE49-F238E27FC236}">
                <a16:creationId xmlns:a16="http://schemas.microsoft.com/office/drawing/2014/main" id="{60A3D424-D362-2C18-5FA3-05CEC384D7FC}"/>
              </a:ext>
            </a:extLst>
          </p:cNvPr>
          <p:cNvSpPr/>
          <p:nvPr/>
        </p:nvSpPr>
        <p:spPr>
          <a:xfrm>
            <a:off x="2896212" y="10036454"/>
            <a:ext cx="2109223" cy="615553"/>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512507"/>
              </a:buClr>
              <a:buSzPts val="2800"/>
              <a:buFont typeface="Arial"/>
              <a:buNone/>
            </a:pPr>
            <a:r>
              <a:rPr lang="en-US" sz="2000" b="1" i="0" u="none" strike="noStrike" cap="none" dirty="0">
                <a:solidFill>
                  <a:srgbClr val="512507"/>
                </a:solidFill>
                <a:latin typeface="Arial"/>
                <a:ea typeface="Arial"/>
                <a:cs typeface="Arial"/>
                <a:sym typeface="Arial"/>
              </a:rPr>
              <a:t>Proposed System</a:t>
            </a:r>
            <a:endParaRPr sz="2000" b="1" i="0" u="none" strike="noStrike" cap="none" dirty="0">
              <a:solidFill>
                <a:srgbClr val="512507"/>
              </a:solidFill>
              <a:latin typeface="Arial"/>
              <a:ea typeface="Arial"/>
              <a:cs typeface="Arial"/>
              <a:sym typeface="Arial"/>
            </a:endParaRPr>
          </a:p>
        </p:txBody>
      </p:sp>
      <p:sp>
        <p:nvSpPr>
          <p:cNvPr id="17" name="TextBox 16">
            <a:extLst>
              <a:ext uri="{FF2B5EF4-FFF2-40B4-BE49-F238E27FC236}">
                <a16:creationId xmlns:a16="http://schemas.microsoft.com/office/drawing/2014/main" id="{C4908B2D-661E-D735-816C-6C91A4C13DAD}"/>
              </a:ext>
            </a:extLst>
          </p:cNvPr>
          <p:cNvSpPr txBox="1"/>
          <p:nvPr/>
        </p:nvSpPr>
        <p:spPr>
          <a:xfrm>
            <a:off x="1498561" y="9430635"/>
            <a:ext cx="336517" cy="307777"/>
          </a:xfrm>
          <a:prstGeom prst="rect">
            <a:avLst/>
          </a:prstGeom>
          <a:noFill/>
        </p:spPr>
        <p:txBody>
          <a:bodyPr wrap="square" rtlCol="0">
            <a:spAutoFit/>
          </a:bodyPr>
          <a:lstStyle/>
          <a:p>
            <a:r>
              <a:rPr lang="en-IN" dirty="0"/>
              <a:t>1</a:t>
            </a:r>
          </a:p>
        </p:txBody>
      </p:sp>
      <p:sp>
        <p:nvSpPr>
          <p:cNvPr id="18" name="TextBox 17">
            <a:extLst>
              <a:ext uri="{FF2B5EF4-FFF2-40B4-BE49-F238E27FC236}">
                <a16:creationId xmlns:a16="http://schemas.microsoft.com/office/drawing/2014/main" id="{3A95BA58-0C6E-08CD-98C5-E7174AECDFD7}"/>
              </a:ext>
            </a:extLst>
          </p:cNvPr>
          <p:cNvSpPr txBox="1"/>
          <p:nvPr/>
        </p:nvSpPr>
        <p:spPr>
          <a:xfrm>
            <a:off x="3798665" y="9430634"/>
            <a:ext cx="336517" cy="307777"/>
          </a:xfrm>
          <a:prstGeom prst="rect">
            <a:avLst/>
          </a:prstGeom>
          <a:noFill/>
        </p:spPr>
        <p:txBody>
          <a:bodyPr wrap="square" rtlCol="0">
            <a:spAutoFit/>
          </a:bodyPr>
          <a:lstStyle/>
          <a:p>
            <a:r>
              <a:rPr lang="en-IN" dirty="0"/>
              <a:t>2</a:t>
            </a:r>
          </a:p>
        </p:txBody>
      </p:sp>
      <p:sp>
        <p:nvSpPr>
          <p:cNvPr id="19" name="TextBox 18">
            <a:extLst>
              <a:ext uri="{FF2B5EF4-FFF2-40B4-BE49-F238E27FC236}">
                <a16:creationId xmlns:a16="http://schemas.microsoft.com/office/drawing/2014/main" id="{21863EFE-BA86-816C-24EF-9EBF3363F866}"/>
              </a:ext>
            </a:extLst>
          </p:cNvPr>
          <p:cNvSpPr txBox="1"/>
          <p:nvPr/>
        </p:nvSpPr>
        <p:spPr>
          <a:xfrm>
            <a:off x="5941912" y="9439193"/>
            <a:ext cx="336517" cy="307777"/>
          </a:xfrm>
          <a:prstGeom prst="rect">
            <a:avLst/>
          </a:prstGeom>
          <a:noFill/>
        </p:spPr>
        <p:txBody>
          <a:bodyPr wrap="square" rtlCol="0">
            <a:spAutoFit/>
          </a:bodyPr>
          <a:lstStyle/>
          <a:p>
            <a:r>
              <a:rPr lang="en-IN" dirty="0"/>
              <a:t>3</a:t>
            </a:r>
          </a:p>
        </p:txBody>
      </p:sp>
      <p:sp>
        <p:nvSpPr>
          <p:cNvPr id="20" name="TextBox 19">
            <a:extLst>
              <a:ext uri="{FF2B5EF4-FFF2-40B4-BE49-F238E27FC236}">
                <a16:creationId xmlns:a16="http://schemas.microsoft.com/office/drawing/2014/main" id="{4F461124-940B-8972-F6DD-BF805431D2E5}"/>
              </a:ext>
            </a:extLst>
          </p:cNvPr>
          <p:cNvSpPr txBox="1"/>
          <p:nvPr/>
        </p:nvSpPr>
        <p:spPr>
          <a:xfrm>
            <a:off x="8125666" y="9440245"/>
            <a:ext cx="336517" cy="307777"/>
          </a:xfrm>
          <a:prstGeom prst="rect">
            <a:avLst/>
          </a:prstGeom>
          <a:noFill/>
        </p:spPr>
        <p:txBody>
          <a:bodyPr wrap="square" rtlCol="0">
            <a:spAutoFit/>
          </a:bodyPr>
          <a:lstStyle/>
          <a:p>
            <a:r>
              <a:rPr lang="en-IN" dirty="0"/>
              <a:t>4</a:t>
            </a:r>
          </a:p>
        </p:txBody>
      </p:sp>
      <p:sp>
        <p:nvSpPr>
          <p:cNvPr id="21" name="TextBox 20">
            <a:extLst>
              <a:ext uri="{FF2B5EF4-FFF2-40B4-BE49-F238E27FC236}">
                <a16:creationId xmlns:a16="http://schemas.microsoft.com/office/drawing/2014/main" id="{2AFC7C88-7FA4-08BD-D663-F0D6FAC980AA}"/>
              </a:ext>
            </a:extLst>
          </p:cNvPr>
          <p:cNvSpPr txBox="1"/>
          <p:nvPr/>
        </p:nvSpPr>
        <p:spPr>
          <a:xfrm>
            <a:off x="10444512" y="9442150"/>
            <a:ext cx="336517" cy="307777"/>
          </a:xfrm>
          <a:prstGeom prst="rect">
            <a:avLst/>
          </a:prstGeom>
          <a:noFill/>
        </p:spPr>
        <p:txBody>
          <a:bodyPr wrap="square" rtlCol="0">
            <a:spAutoFit/>
          </a:bodyPr>
          <a:lstStyle/>
          <a:p>
            <a:r>
              <a:rPr lang="en-IN" dirty="0"/>
              <a:t>5</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cxnSp>
        <p:nvCxnSpPr>
          <p:cNvPr id="98" name="Google Shape;98;p3"/>
          <p:cNvCxnSpPr/>
          <p:nvPr/>
        </p:nvCxnSpPr>
        <p:spPr>
          <a:xfrm>
            <a:off x="643890" y="2194560"/>
            <a:ext cx="10904220" cy="0"/>
          </a:xfrm>
          <a:prstGeom prst="straightConnector1">
            <a:avLst/>
          </a:prstGeom>
          <a:noFill/>
          <a:ln w="28575" cap="flat" cmpd="sng">
            <a:solidFill>
              <a:srgbClr val="833C0B"/>
            </a:solidFill>
            <a:prstDash val="solid"/>
            <a:miter lim="800000"/>
            <a:headEnd type="none" w="sm" len="sm"/>
            <a:tailEnd type="none" w="sm" len="sm"/>
          </a:ln>
        </p:spPr>
      </p:cxnSp>
      <p:sp>
        <p:nvSpPr>
          <p:cNvPr id="99" name="Google Shape;99;p3"/>
          <p:cNvSpPr txBox="1"/>
          <p:nvPr/>
        </p:nvSpPr>
        <p:spPr>
          <a:xfrm flipH="1">
            <a:off x="1481689" y="1033225"/>
            <a:ext cx="9228623" cy="110799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600" b="0" i="0" u="none" strike="noStrike" cap="none" dirty="0">
                <a:solidFill>
                  <a:srgbClr val="512507"/>
                </a:solidFill>
                <a:latin typeface="Arial"/>
                <a:ea typeface="Arial"/>
                <a:cs typeface="Arial"/>
                <a:sym typeface="Arial"/>
              </a:rPr>
              <a:t>Content Overview</a:t>
            </a:r>
            <a:endParaRPr sz="6600" b="0" i="0" u="none" strike="noStrike" cap="none" dirty="0">
              <a:solidFill>
                <a:srgbClr val="512507"/>
              </a:solidFill>
              <a:latin typeface="Arial"/>
              <a:ea typeface="Arial"/>
              <a:cs typeface="Arial"/>
              <a:sym typeface="Arial"/>
            </a:endParaRPr>
          </a:p>
        </p:txBody>
      </p:sp>
      <p:cxnSp>
        <p:nvCxnSpPr>
          <p:cNvPr id="100" name="Google Shape;100;p3"/>
          <p:cNvCxnSpPr/>
          <p:nvPr/>
        </p:nvCxnSpPr>
        <p:spPr>
          <a:xfrm>
            <a:off x="643890" y="2301240"/>
            <a:ext cx="10904220" cy="0"/>
          </a:xfrm>
          <a:prstGeom prst="straightConnector1">
            <a:avLst/>
          </a:prstGeom>
          <a:noFill/>
          <a:ln w="57150" cap="flat" cmpd="sng">
            <a:solidFill>
              <a:srgbClr val="833C0B"/>
            </a:solidFill>
            <a:prstDash val="solid"/>
            <a:miter lim="800000"/>
            <a:headEnd type="none" w="sm" len="sm"/>
            <a:tailEnd type="none" w="sm" len="sm"/>
          </a:ln>
        </p:spPr>
      </p:cxnSp>
      <p:cxnSp>
        <p:nvCxnSpPr>
          <p:cNvPr id="101" name="Google Shape;101;p3"/>
          <p:cNvCxnSpPr/>
          <p:nvPr/>
        </p:nvCxnSpPr>
        <p:spPr>
          <a:xfrm>
            <a:off x="643890" y="842725"/>
            <a:ext cx="10904220" cy="0"/>
          </a:xfrm>
          <a:prstGeom prst="straightConnector1">
            <a:avLst/>
          </a:prstGeom>
          <a:noFill/>
          <a:ln w="28575" cap="flat" cmpd="sng">
            <a:solidFill>
              <a:srgbClr val="833C0B"/>
            </a:solidFill>
            <a:prstDash val="solid"/>
            <a:miter lim="800000"/>
            <a:headEnd type="none" w="sm" len="sm"/>
            <a:tailEnd type="none" w="sm" len="sm"/>
          </a:ln>
        </p:spPr>
      </p:cxnSp>
      <p:sp>
        <p:nvSpPr>
          <p:cNvPr id="102" name="Google Shape;102;p3"/>
          <p:cNvSpPr txBox="1"/>
          <p:nvPr/>
        </p:nvSpPr>
        <p:spPr>
          <a:xfrm>
            <a:off x="563880" y="420054"/>
            <a:ext cx="3048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rPr>
              <a:t>October</a:t>
            </a:r>
            <a:r>
              <a:rPr lang="en-US" sz="1800" b="0" i="0" u="none" strike="noStrike" cap="none" dirty="0">
                <a:solidFill>
                  <a:schemeClr val="dk1"/>
                </a:solidFill>
                <a:latin typeface="Arial"/>
                <a:ea typeface="Arial"/>
                <a:cs typeface="Arial"/>
                <a:sym typeface="Arial"/>
              </a:rPr>
              <a:t> 21, 2024</a:t>
            </a:r>
            <a:endParaRPr sz="1800" dirty="0">
              <a:solidFill>
                <a:schemeClr val="dk1"/>
              </a:solidFill>
              <a:latin typeface="Arial"/>
              <a:ea typeface="Arial"/>
              <a:cs typeface="Arial"/>
              <a:sym typeface="Arial"/>
            </a:endParaRPr>
          </a:p>
        </p:txBody>
      </p:sp>
      <p:pic>
        <p:nvPicPr>
          <p:cNvPr id="109" name="Google Shape;109;p3"/>
          <p:cNvPicPr preferRelativeResize="0"/>
          <p:nvPr/>
        </p:nvPicPr>
        <p:blipFill rotWithShape="1">
          <a:blip r:embed="rId4">
            <a:alphaModFix/>
          </a:blip>
          <a:srcRect/>
          <a:stretch/>
        </p:blipFill>
        <p:spPr>
          <a:xfrm rot="-5400000">
            <a:off x="9930493" y="4939672"/>
            <a:ext cx="3367601" cy="3367601"/>
          </a:xfrm>
          <a:prstGeom prst="rect">
            <a:avLst/>
          </a:prstGeom>
          <a:noFill/>
          <a:ln>
            <a:noFill/>
          </a:ln>
        </p:spPr>
      </p:pic>
      <p:pic>
        <p:nvPicPr>
          <p:cNvPr id="110" name="Google Shape;110;p3"/>
          <p:cNvPicPr preferRelativeResize="0"/>
          <p:nvPr/>
        </p:nvPicPr>
        <p:blipFill rotWithShape="1">
          <a:blip r:embed="rId4">
            <a:alphaModFix/>
          </a:blip>
          <a:srcRect/>
          <a:stretch/>
        </p:blipFill>
        <p:spPr>
          <a:xfrm rot="-5400000">
            <a:off x="-1341225" y="-1600188"/>
            <a:ext cx="3367601" cy="3367601"/>
          </a:xfrm>
          <a:prstGeom prst="rect">
            <a:avLst/>
          </a:prstGeom>
          <a:noFill/>
          <a:ln>
            <a:noFill/>
          </a:ln>
        </p:spPr>
      </p:pic>
      <p:sp>
        <p:nvSpPr>
          <p:cNvPr id="2" name="Google Shape;90;p2">
            <a:extLst>
              <a:ext uri="{FF2B5EF4-FFF2-40B4-BE49-F238E27FC236}">
                <a16:creationId xmlns:a16="http://schemas.microsoft.com/office/drawing/2014/main" id="{813BC64F-2373-8210-9000-39FE404CDC5C}"/>
              </a:ext>
            </a:extLst>
          </p:cNvPr>
          <p:cNvSpPr txBox="1"/>
          <p:nvPr/>
        </p:nvSpPr>
        <p:spPr>
          <a:xfrm>
            <a:off x="1553968" y="9038828"/>
            <a:ext cx="9083982" cy="17542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dirty="0">
                <a:solidFill>
                  <a:srgbClr val="512507"/>
                </a:solidFill>
                <a:latin typeface="Arial"/>
                <a:ea typeface="Arial"/>
                <a:cs typeface="Arial"/>
                <a:sym typeface="Arial"/>
              </a:rPr>
              <a:t>A</a:t>
            </a:r>
            <a:r>
              <a:rPr lang="en-US" sz="5400" b="1" dirty="0">
                <a:solidFill>
                  <a:srgbClr val="512507"/>
                </a:solidFill>
              </a:rPr>
              <a:t>TTENDANCE MANAGEMENT SYSTEM</a:t>
            </a:r>
            <a:endParaRPr lang="en-US" sz="5400" b="1" i="0" u="none" strike="noStrike" cap="none" dirty="0">
              <a:solidFill>
                <a:srgbClr val="512507"/>
              </a:solidFill>
              <a:latin typeface="Arial"/>
              <a:ea typeface="Arial"/>
              <a:cs typeface="Arial"/>
              <a:sym typeface="Arial"/>
            </a:endParaRPr>
          </a:p>
        </p:txBody>
      </p:sp>
      <p:sp>
        <p:nvSpPr>
          <p:cNvPr id="3" name="Google Shape;90;p2">
            <a:extLst>
              <a:ext uri="{FF2B5EF4-FFF2-40B4-BE49-F238E27FC236}">
                <a16:creationId xmlns:a16="http://schemas.microsoft.com/office/drawing/2014/main" id="{3C327E50-D997-0AFE-C482-0F75734CA2DA}"/>
              </a:ext>
            </a:extLst>
          </p:cNvPr>
          <p:cNvSpPr txBox="1"/>
          <p:nvPr/>
        </p:nvSpPr>
        <p:spPr>
          <a:xfrm>
            <a:off x="2146084" y="10793114"/>
            <a:ext cx="7732191"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i="0" u="none" strike="noStrike" cap="none" dirty="0">
                <a:solidFill>
                  <a:srgbClr val="512507"/>
                </a:solidFill>
                <a:latin typeface="Arial"/>
                <a:ea typeface="Arial"/>
                <a:cs typeface="Arial"/>
                <a:sym typeface="Arial"/>
              </a:rPr>
              <a:t>T. Sameer Reddy</a:t>
            </a:r>
            <a:br>
              <a:rPr lang="en-US" sz="2800" i="0" u="none" strike="noStrike" cap="none" dirty="0">
                <a:solidFill>
                  <a:srgbClr val="512507"/>
                </a:solidFill>
                <a:latin typeface="Arial"/>
                <a:ea typeface="Arial"/>
                <a:cs typeface="Arial"/>
                <a:sym typeface="Arial"/>
              </a:rPr>
            </a:br>
            <a:r>
              <a:rPr lang="en-US" sz="2800" i="0" u="none" strike="noStrike" cap="none" dirty="0">
                <a:solidFill>
                  <a:srgbClr val="512507"/>
                </a:solidFill>
                <a:latin typeface="Arial"/>
                <a:ea typeface="Arial"/>
                <a:cs typeface="Arial"/>
                <a:sym typeface="Arial"/>
              </a:rPr>
              <a:t>Semester-V</a:t>
            </a:r>
          </a:p>
        </p:txBody>
      </p:sp>
      <p:grpSp>
        <p:nvGrpSpPr>
          <p:cNvPr id="10" name="Group 9">
            <a:extLst>
              <a:ext uri="{FF2B5EF4-FFF2-40B4-BE49-F238E27FC236}">
                <a16:creationId xmlns:a16="http://schemas.microsoft.com/office/drawing/2014/main" id="{B3AB60A2-B585-0585-BD9D-9F20CC8268F5}"/>
              </a:ext>
            </a:extLst>
          </p:cNvPr>
          <p:cNvGrpSpPr/>
          <p:nvPr/>
        </p:nvGrpSpPr>
        <p:grpSpPr>
          <a:xfrm>
            <a:off x="1446837" y="3773344"/>
            <a:ext cx="9347536" cy="410698"/>
            <a:chOff x="1446837" y="3773344"/>
            <a:chExt cx="9347536" cy="410698"/>
          </a:xfrm>
        </p:grpSpPr>
        <p:cxnSp>
          <p:nvCxnSpPr>
            <p:cNvPr id="7" name="Google Shape;100;p3">
              <a:extLst>
                <a:ext uri="{FF2B5EF4-FFF2-40B4-BE49-F238E27FC236}">
                  <a16:creationId xmlns:a16="http://schemas.microsoft.com/office/drawing/2014/main" id="{AD84CCE7-3DB8-B2AA-BCCD-3281501E482C}"/>
                </a:ext>
              </a:extLst>
            </p:cNvPr>
            <p:cNvCxnSpPr>
              <a:cxnSpLocks/>
            </p:cNvCxnSpPr>
            <p:nvPr/>
          </p:nvCxnSpPr>
          <p:spPr>
            <a:xfrm>
              <a:off x="1724628" y="3985605"/>
              <a:ext cx="8748442" cy="19041"/>
            </a:xfrm>
            <a:prstGeom prst="straightConnector1">
              <a:avLst/>
            </a:prstGeom>
            <a:noFill/>
            <a:ln w="57150" cap="flat" cmpd="sng">
              <a:solidFill>
                <a:srgbClr val="833C0B"/>
              </a:solidFill>
              <a:prstDash val="solid"/>
              <a:miter lim="800000"/>
              <a:headEnd type="none" w="sm" len="sm"/>
              <a:tailEnd type="none" w="sm" len="sm"/>
            </a:ln>
          </p:spPr>
        </p:cxnSp>
        <p:grpSp>
          <p:nvGrpSpPr>
            <p:cNvPr id="22" name="Group 21">
              <a:extLst>
                <a:ext uri="{FF2B5EF4-FFF2-40B4-BE49-F238E27FC236}">
                  <a16:creationId xmlns:a16="http://schemas.microsoft.com/office/drawing/2014/main" id="{06FE277A-52F7-7B39-5179-253CBE3E2F2B}"/>
                </a:ext>
              </a:extLst>
            </p:cNvPr>
            <p:cNvGrpSpPr/>
            <p:nvPr/>
          </p:nvGrpSpPr>
          <p:grpSpPr>
            <a:xfrm>
              <a:off x="1446837" y="3773344"/>
              <a:ext cx="9347536" cy="410698"/>
              <a:chOff x="1446837" y="3773344"/>
              <a:chExt cx="9347536" cy="410698"/>
            </a:xfrm>
          </p:grpSpPr>
          <p:sp>
            <p:nvSpPr>
              <p:cNvPr id="8" name="Oval 7">
                <a:extLst>
                  <a:ext uri="{FF2B5EF4-FFF2-40B4-BE49-F238E27FC236}">
                    <a16:creationId xmlns:a16="http://schemas.microsoft.com/office/drawing/2014/main" id="{54AB07DE-3F23-A756-9C34-E88E87745C25}"/>
                  </a:ext>
                </a:extLst>
              </p:cNvPr>
              <p:cNvSpPr/>
              <p:nvPr/>
            </p:nvSpPr>
            <p:spPr>
              <a:xfrm>
                <a:off x="1446837" y="3773344"/>
                <a:ext cx="405114" cy="393529"/>
              </a:xfrm>
              <a:prstGeom prst="ellipse">
                <a:avLst/>
              </a:prstGeom>
              <a:solidFill>
                <a:srgbClr val="833C0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67F04646-44A8-6AD5-5F34-B50A02E276EC}"/>
                  </a:ext>
                </a:extLst>
              </p:cNvPr>
              <p:cNvSpPr/>
              <p:nvPr/>
            </p:nvSpPr>
            <p:spPr>
              <a:xfrm>
                <a:off x="10389259" y="3784731"/>
                <a:ext cx="405114" cy="393529"/>
              </a:xfrm>
              <a:prstGeom prst="ellipse">
                <a:avLst/>
              </a:prstGeom>
              <a:solidFill>
                <a:srgbClr val="833C0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7ADF378E-39FF-97EA-B09B-C1CAAB084890}"/>
                  </a:ext>
                </a:extLst>
              </p:cNvPr>
              <p:cNvSpPr/>
              <p:nvPr/>
            </p:nvSpPr>
            <p:spPr>
              <a:xfrm>
                <a:off x="8064676" y="3786660"/>
                <a:ext cx="405114" cy="393529"/>
              </a:xfrm>
              <a:prstGeom prst="ellipse">
                <a:avLst/>
              </a:prstGeom>
              <a:solidFill>
                <a:srgbClr val="833C0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5670D660-26CA-4EED-D230-E3250F31E36C}"/>
                  </a:ext>
                </a:extLst>
              </p:cNvPr>
              <p:cNvSpPr/>
              <p:nvPr/>
            </p:nvSpPr>
            <p:spPr>
              <a:xfrm>
                <a:off x="3737675" y="3777008"/>
                <a:ext cx="405114" cy="393529"/>
              </a:xfrm>
              <a:prstGeom prst="ellipse">
                <a:avLst/>
              </a:prstGeom>
              <a:solidFill>
                <a:srgbClr val="833C0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8DF00C70-EC1E-87B8-522F-27FC301C9A8C}"/>
                  </a:ext>
                </a:extLst>
              </p:cNvPr>
              <p:cNvSpPr/>
              <p:nvPr/>
            </p:nvSpPr>
            <p:spPr>
              <a:xfrm>
                <a:off x="5880922" y="3790513"/>
                <a:ext cx="405114" cy="393529"/>
              </a:xfrm>
              <a:prstGeom prst="ellipse">
                <a:avLst/>
              </a:prstGeom>
              <a:solidFill>
                <a:srgbClr val="833C0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6" name="Google Shape;106;p3">
            <a:extLst>
              <a:ext uri="{FF2B5EF4-FFF2-40B4-BE49-F238E27FC236}">
                <a16:creationId xmlns:a16="http://schemas.microsoft.com/office/drawing/2014/main" id="{07302ACC-4722-A221-15D9-ADA524B326FD}"/>
              </a:ext>
            </a:extLst>
          </p:cNvPr>
          <p:cNvSpPr/>
          <p:nvPr/>
        </p:nvSpPr>
        <p:spPr>
          <a:xfrm>
            <a:off x="14464818" y="881310"/>
            <a:ext cx="4803613" cy="4308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512507"/>
              </a:buClr>
              <a:buSzPts val="2800"/>
              <a:buFont typeface="Arial"/>
              <a:buNone/>
            </a:pPr>
            <a:r>
              <a:rPr lang="en-US" sz="2800" b="1" dirty="0">
                <a:solidFill>
                  <a:srgbClr val="512507"/>
                </a:solidFill>
              </a:rPr>
              <a:t>I</a:t>
            </a:r>
            <a:r>
              <a:rPr lang="en-US" sz="2800" b="1" dirty="0">
                <a:solidFill>
                  <a:srgbClr val="512507"/>
                </a:solidFill>
                <a:latin typeface="Arial"/>
                <a:ea typeface="Arial"/>
                <a:cs typeface="Arial"/>
                <a:sym typeface="Arial"/>
              </a:rPr>
              <a:t>ntroduction and Motivation</a:t>
            </a:r>
            <a:endParaRPr sz="2000" b="1" i="0" u="none" strike="noStrike" cap="none" dirty="0">
              <a:solidFill>
                <a:srgbClr val="512507"/>
              </a:solidFill>
              <a:latin typeface="Arial"/>
              <a:ea typeface="Arial"/>
              <a:cs typeface="Arial"/>
              <a:sym typeface="Arial"/>
            </a:endParaRPr>
          </a:p>
        </p:txBody>
      </p:sp>
      <p:sp>
        <p:nvSpPr>
          <p:cNvPr id="17" name="Google Shape;106;p3">
            <a:extLst>
              <a:ext uri="{FF2B5EF4-FFF2-40B4-BE49-F238E27FC236}">
                <a16:creationId xmlns:a16="http://schemas.microsoft.com/office/drawing/2014/main" id="{90D3DE98-CA77-8D4F-5DCE-B92BF893B573}"/>
              </a:ext>
            </a:extLst>
          </p:cNvPr>
          <p:cNvSpPr/>
          <p:nvPr/>
        </p:nvSpPr>
        <p:spPr>
          <a:xfrm>
            <a:off x="670016" y="4365818"/>
            <a:ext cx="2109223" cy="92333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512507"/>
              </a:buClr>
              <a:buSzPts val="2800"/>
              <a:buFont typeface="Arial"/>
              <a:buNone/>
            </a:pPr>
            <a:r>
              <a:rPr lang="en-US" sz="2000" b="1" dirty="0">
                <a:solidFill>
                  <a:srgbClr val="512507"/>
                </a:solidFill>
              </a:rPr>
              <a:t>I</a:t>
            </a:r>
            <a:r>
              <a:rPr lang="en-US" sz="2000" b="1" dirty="0">
                <a:solidFill>
                  <a:srgbClr val="512507"/>
                </a:solidFill>
                <a:latin typeface="Arial"/>
                <a:ea typeface="Arial"/>
                <a:cs typeface="Arial"/>
                <a:sym typeface="Arial"/>
              </a:rPr>
              <a:t>ntroduction </a:t>
            </a:r>
            <a:br>
              <a:rPr lang="en-US" sz="2000" b="1" dirty="0">
                <a:solidFill>
                  <a:srgbClr val="512507"/>
                </a:solidFill>
                <a:latin typeface="Arial"/>
                <a:ea typeface="Arial"/>
                <a:cs typeface="Arial"/>
                <a:sym typeface="Arial"/>
              </a:rPr>
            </a:br>
            <a:r>
              <a:rPr lang="en-US" sz="2000" b="1" dirty="0">
                <a:solidFill>
                  <a:srgbClr val="512507"/>
                </a:solidFill>
                <a:latin typeface="Arial"/>
                <a:ea typeface="Arial"/>
                <a:cs typeface="Arial"/>
                <a:sym typeface="Arial"/>
              </a:rPr>
              <a:t>and </a:t>
            </a:r>
            <a:br>
              <a:rPr lang="en-US" sz="2000" b="1" dirty="0">
                <a:solidFill>
                  <a:srgbClr val="512507"/>
                </a:solidFill>
                <a:latin typeface="Arial"/>
                <a:ea typeface="Arial"/>
                <a:cs typeface="Arial"/>
                <a:sym typeface="Arial"/>
              </a:rPr>
            </a:br>
            <a:r>
              <a:rPr lang="en-US" sz="2000" b="1" dirty="0">
                <a:solidFill>
                  <a:srgbClr val="512507"/>
                </a:solidFill>
                <a:latin typeface="Arial"/>
                <a:ea typeface="Arial"/>
                <a:cs typeface="Arial"/>
                <a:sym typeface="Arial"/>
              </a:rPr>
              <a:t>Motivation</a:t>
            </a:r>
            <a:endParaRPr sz="2000" b="1" i="0" u="none" strike="noStrike" cap="none" dirty="0">
              <a:solidFill>
                <a:srgbClr val="512507"/>
              </a:solidFill>
              <a:latin typeface="Arial"/>
              <a:ea typeface="Arial"/>
              <a:cs typeface="Arial"/>
              <a:sym typeface="Arial"/>
            </a:endParaRPr>
          </a:p>
        </p:txBody>
      </p:sp>
      <p:sp>
        <p:nvSpPr>
          <p:cNvPr id="19" name="Google Shape;106;p3">
            <a:extLst>
              <a:ext uri="{FF2B5EF4-FFF2-40B4-BE49-F238E27FC236}">
                <a16:creationId xmlns:a16="http://schemas.microsoft.com/office/drawing/2014/main" id="{BC140E66-517A-0F36-2A59-95B469F8E8E8}"/>
              </a:ext>
            </a:extLst>
          </p:cNvPr>
          <p:cNvSpPr/>
          <p:nvPr/>
        </p:nvSpPr>
        <p:spPr>
          <a:xfrm>
            <a:off x="5047173" y="4440608"/>
            <a:ext cx="2109223" cy="615553"/>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512507"/>
              </a:buClr>
              <a:buSzPts val="2800"/>
              <a:buFont typeface="Arial"/>
              <a:buNone/>
            </a:pPr>
            <a:r>
              <a:rPr lang="en-US" sz="2000" b="1" i="0" u="none" strike="noStrike" cap="none" dirty="0">
                <a:solidFill>
                  <a:srgbClr val="512507"/>
                </a:solidFill>
                <a:latin typeface="Arial"/>
                <a:ea typeface="Arial"/>
                <a:cs typeface="Arial"/>
                <a:sym typeface="Arial"/>
              </a:rPr>
              <a:t>System</a:t>
            </a:r>
            <a:br>
              <a:rPr lang="en-US" sz="2000" b="1" i="0" u="none" strike="noStrike" cap="none" dirty="0">
                <a:solidFill>
                  <a:srgbClr val="512507"/>
                </a:solidFill>
                <a:latin typeface="Arial"/>
                <a:ea typeface="Arial"/>
                <a:cs typeface="Arial"/>
                <a:sym typeface="Arial"/>
              </a:rPr>
            </a:br>
            <a:r>
              <a:rPr lang="en-US" sz="2000" b="1" i="0" u="none" strike="noStrike" cap="none" dirty="0">
                <a:solidFill>
                  <a:srgbClr val="512507"/>
                </a:solidFill>
                <a:latin typeface="Arial"/>
                <a:ea typeface="Arial"/>
                <a:cs typeface="Arial"/>
                <a:sym typeface="Arial"/>
              </a:rPr>
              <a:t>Design</a:t>
            </a:r>
            <a:endParaRPr sz="2000" b="1" i="0" u="none" strike="noStrike" cap="none" dirty="0">
              <a:solidFill>
                <a:srgbClr val="512507"/>
              </a:solidFill>
              <a:latin typeface="Arial"/>
              <a:ea typeface="Arial"/>
              <a:cs typeface="Arial"/>
              <a:sym typeface="Arial"/>
            </a:endParaRPr>
          </a:p>
        </p:txBody>
      </p:sp>
      <p:sp>
        <p:nvSpPr>
          <p:cNvPr id="20" name="Google Shape;106;p3">
            <a:extLst>
              <a:ext uri="{FF2B5EF4-FFF2-40B4-BE49-F238E27FC236}">
                <a16:creationId xmlns:a16="http://schemas.microsoft.com/office/drawing/2014/main" id="{2FFDD826-3CF0-F3D4-8F3F-27A5D1D1772C}"/>
              </a:ext>
            </a:extLst>
          </p:cNvPr>
          <p:cNvSpPr/>
          <p:nvPr/>
        </p:nvSpPr>
        <p:spPr>
          <a:xfrm>
            <a:off x="7201989" y="4457527"/>
            <a:ext cx="2109223" cy="307777"/>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512507"/>
              </a:buClr>
              <a:buSzPts val="2800"/>
              <a:buFont typeface="Arial"/>
              <a:buNone/>
            </a:pPr>
            <a:r>
              <a:rPr lang="en-US" sz="2000" b="1" i="0" u="none" strike="noStrike" cap="none" dirty="0">
                <a:solidFill>
                  <a:srgbClr val="512507"/>
                </a:solidFill>
                <a:latin typeface="Arial"/>
                <a:ea typeface="Arial"/>
                <a:cs typeface="Arial"/>
                <a:sym typeface="Arial"/>
              </a:rPr>
              <a:t>Implementation</a:t>
            </a:r>
            <a:endParaRPr sz="2000" b="1" i="0" u="none" strike="noStrike" cap="none" dirty="0">
              <a:solidFill>
                <a:srgbClr val="512507"/>
              </a:solidFill>
              <a:latin typeface="Arial"/>
              <a:ea typeface="Arial"/>
              <a:cs typeface="Arial"/>
              <a:sym typeface="Arial"/>
            </a:endParaRPr>
          </a:p>
        </p:txBody>
      </p:sp>
      <p:sp>
        <p:nvSpPr>
          <p:cNvPr id="21" name="Google Shape;106;p3">
            <a:extLst>
              <a:ext uri="{FF2B5EF4-FFF2-40B4-BE49-F238E27FC236}">
                <a16:creationId xmlns:a16="http://schemas.microsoft.com/office/drawing/2014/main" id="{A84597BA-D01D-A55E-A7FA-5896D8F65AB1}"/>
              </a:ext>
            </a:extLst>
          </p:cNvPr>
          <p:cNvSpPr/>
          <p:nvPr/>
        </p:nvSpPr>
        <p:spPr>
          <a:xfrm>
            <a:off x="9507276" y="4371602"/>
            <a:ext cx="2109223" cy="92333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512507"/>
              </a:buClr>
              <a:buSzPts val="2800"/>
              <a:buFont typeface="Arial"/>
              <a:buNone/>
            </a:pPr>
            <a:r>
              <a:rPr lang="en-US" sz="2000" b="1" i="0" u="none" strike="noStrike" cap="none" dirty="0">
                <a:solidFill>
                  <a:srgbClr val="512507"/>
                </a:solidFill>
                <a:latin typeface="Arial"/>
                <a:ea typeface="Arial"/>
                <a:cs typeface="Arial"/>
                <a:sym typeface="Arial"/>
              </a:rPr>
              <a:t>Results</a:t>
            </a:r>
            <a:br>
              <a:rPr lang="en-US" sz="2000" b="1" i="0" u="none" strike="noStrike" cap="none" dirty="0">
                <a:solidFill>
                  <a:srgbClr val="512507"/>
                </a:solidFill>
                <a:latin typeface="Arial"/>
                <a:ea typeface="Arial"/>
                <a:cs typeface="Arial"/>
                <a:sym typeface="Arial"/>
              </a:rPr>
            </a:br>
            <a:r>
              <a:rPr lang="en-US" sz="2000" b="1" i="0" u="none" strike="noStrike" cap="none" dirty="0">
                <a:solidFill>
                  <a:srgbClr val="512507"/>
                </a:solidFill>
                <a:latin typeface="Arial"/>
                <a:ea typeface="Arial"/>
                <a:cs typeface="Arial"/>
                <a:sym typeface="Arial"/>
              </a:rPr>
              <a:t>&amp;</a:t>
            </a:r>
            <a:br>
              <a:rPr lang="en-US" sz="2000" b="1" i="0" u="none" strike="noStrike" cap="none" dirty="0">
                <a:solidFill>
                  <a:srgbClr val="512507"/>
                </a:solidFill>
                <a:latin typeface="Arial"/>
                <a:ea typeface="Arial"/>
                <a:cs typeface="Arial"/>
                <a:sym typeface="Arial"/>
              </a:rPr>
            </a:br>
            <a:r>
              <a:rPr lang="en-US" sz="2000" b="1" i="0" u="none" strike="noStrike" cap="none" dirty="0">
                <a:solidFill>
                  <a:srgbClr val="512507"/>
                </a:solidFill>
                <a:latin typeface="Arial"/>
                <a:ea typeface="Arial"/>
                <a:cs typeface="Arial"/>
                <a:sym typeface="Arial"/>
              </a:rPr>
              <a:t>Conclusion</a:t>
            </a:r>
            <a:endParaRPr sz="2000" b="1" i="0" u="none" strike="noStrike" cap="none" dirty="0">
              <a:solidFill>
                <a:srgbClr val="512507"/>
              </a:solidFill>
              <a:latin typeface="Arial"/>
              <a:ea typeface="Arial"/>
              <a:cs typeface="Arial"/>
              <a:sym typeface="Arial"/>
            </a:endParaRPr>
          </a:p>
        </p:txBody>
      </p:sp>
      <p:sp>
        <p:nvSpPr>
          <p:cNvPr id="23" name="Google Shape;106;p3">
            <a:extLst>
              <a:ext uri="{FF2B5EF4-FFF2-40B4-BE49-F238E27FC236}">
                <a16:creationId xmlns:a16="http://schemas.microsoft.com/office/drawing/2014/main" id="{E031AE63-AE32-0CDC-2A65-3C7BDFCAF896}"/>
              </a:ext>
            </a:extLst>
          </p:cNvPr>
          <p:cNvSpPr/>
          <p:nvPr/>
        </p:nvSpPr>
        <p:spPr>
          <a:xfrm>
            <a:off x="2896212" y="4407814"/>
            <a:ext cx="2109223" cy="615553"/>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512507"/>
              </a:buClr>
              <a:buSzPts val="2800"/>
              <a:buFont typeface="Arial"/>
              <a:buNone/>
            </a:pPr>
            <a:r>
              <a:rPr lang="en-US" sz="2000" b="1" i="0" u="none" strike="noStrike" cap="none" dirty="0">
                <a:solidFill>
                  <a:srgbClr val="512507"/>
                </a:solidFill>
                <a:latin typeface="Arial"/>
                <a:ea typeface="Arial"/>
                <a:cs typeface="Arial"/>
                <a:sym typeface="Arial"/>
              </a:rPr>
              <a:t>Proposed System</a:t>
            </a:r>
            <a:endParaRPr sz="2000" b="1" i="0" u="none" strike="noStrike" cap="none" dirty="0">
              <a:solidFill>
                <a:srgbClr val="512507"/>
              </a:solidFill>
              <a:latin typeface="Arial"/>
              <a:ea typeface="Arial"/>
              <a:cs typeface="Arial"/>
              <a:sym typeface="Arial"/>
            </a:endParaRPr>
          </a:p>
        </p:txBody>
      </p:sp>
      <p:sp>
        <p:nvSpPr>
          <p:cNvPr id="5" name="Google Shape;90;p2">
            <a:extLst>
              <a:ext uri="{FF2B5EF4-FFF2-40B4-BE49-F238E27FC236}">
                <a16:creationId xmlns:a16="http://schemas.microsoft.com/office/drawing/2014/main" id="{738FD8CF-4E9D-6E25-E673-B78DF2748A4F}"/>
              </a:ext>
            </a:extLst>
          </p:cNvPr>
          <p:cNvSpPr txBox="1"/>
          <p:nvPr/>
        </p:nvSpPr>
        <p:spPr>
          <a:xfrm>
            <a:off x="2146084" y="11632038"/>
            <a:ext cx="7732191"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i="0" u="none" strike="noStrike" cap="none" dirty="0">
                <a:solidFill>
                  <a:srgbClr val="512507"/>
                </a:solidFill>
                <a:latin typeface="Arial"/>
                <a:ea typeface="Arial"/>
                <a:cs typeface="Arial"/>
                <a:sym typeface="Arial"/>
              </a:rPr>
              <a:t>Supervised by: Dr. </a:t>
            </a:r>
            <a:r>
              <a:rPr lang="en-US" sz="2800" dirty="0">
                <a:solidFill>
                  <a:srgbClr val="512507"/>
                </a:solidFill>
              </a:rPr>
              <a:t>Kishorjit Nongmeikapam</a:t>
            </a:r>
            <a:endParaRPr lang="en-US" sz="2800" i="0" u="none" strike="noStrike" cap="none" dirty="0">
              <a:solidFill>
                <a:srgbClr val="512507"/>
              </a:solidFill>
              <a:latin typeface="Arial"/>
              <a:ea typeface="Arial"/>
              <a:cs typeface="Arial"/>
              <a:sym typeface="Arial"/>
            </a:endParaRPr>
          </a:p>
        </p:txBody>
      </p:sp>
      <p:sp>
        <p:nvSpPr>
          <p:cNvPr id="6" name="TextBox 5">
            <a:extLst>
              <a:ext uri="{FF2B5EF4-FFF2-40B4-BE49-F238E27FC236}">
                <a16:creationId xmlns:a16="http://schemas.microsoft.com/office/drawing/2014/main" id="{7DB7EA1C-D36F-A0D2-E709-97CA8FD25B30}"/>
              </a:ext>
            </a:extLst>
          </p:cNvPr>
          <p:cNvSpPr txBox="1"/>
          <p:nvPr/>
        </p:nvSpPr>
        <p:spPr>
          <a:xfrm>
            <a:off x="1498561" y="3816219"/>
            <a:ext cx="336517" cy="307777"/>
          </a:xfrm>
          <a:prstGeom prst="rect">
            <a:avLst/>
          </a:prstGeom>
          <a:noFill/>
        </p:spPr>
        <p:txBody>
          <a:bodyPr wrap="square" rtlCol="0">
            <a:spAutoFit/>
          </a:bodyPr>
          <a:lstStyle/>
          <a:p>
            <a:r>
              <a:rPr lang="en-IN" dirty="0"/>
              <a:t>1</a:t>
            </a:r>
          </a:p>
        </p:txBody>
      </p:sp>
      <p:sp>
        <p:nvSpPr>
          <p:cNvPr id="11" name="TextBox 10">
            <a:extLst>
              <a:ext uri="{FF2B5EF4-FFF2-40B4-BE49-F238E27FC236}">
                <a16:creationId xmlns:a16="http://schemas.microsoft.com/office/drawing/2014/main" id="{75673892-D9F9-697A-0F9C-84972AE5B154}"/>
              </a:ext>
            </a:extLst>
          </p:cNvPr>
          <p:cNvSpPr txBox="1"/>
          <p:nvPr/>
        </p:nvSpPr>
        <p:spPr>
          <a:xfrm>
            <a:off x="3798665" y="3816218"/>
            <a:ext cx="336517" cy="307777"/>
          </a:xfrm>
          <a:prstGeom prst="rect">
            <a:avLst/>
          </a:prstGeom>
          <a:noFill/>
        </p:spPr>
        <p:txBody>
          <a:bodyPr wrap="square" rtlCol="0">
            <a:spAutoFit/>
          </a:bodyPr>
          <a:lstStyle/>
          <a:p>
            <a:r>
              <a:rPr lang="en-IN" dirty="0"/>
              <a:t>2</a:t>
            </a:r>
          </a:p>
        </p:txBody>
      </p:sp>
      <p:sp>
        <p:nvSpPr>
          <p:cNvPr id="12" name="TextBox 11">
            <a:extLst>
              <a:ext uri="{FF2B5EF4-FFF2-40B4-BE49-F238E27FC236}">
                <a16:creationId xmlns:a16="http://schemas.microsoft.com/office/drawing/2014/main" id="{AB4BA96B-FD99-65CF-9D00-ED35E19B4FF1}"/>
              </a:ext>
            </a:extLst>
          </p:cNvPr>
          <p:cNvSpPr txBox="1"/>
          <p:nvPr/>
        </p:nvSpPr>
        <p:spPr>
          <a:xfrm>
            <a:off x="5941912" y="3824777"/>
            <a:ext cx="336517" cy="307777"/>
          </a:xfrm>
          <a:prstGeom prst="rect">
            <a:avLst/>
          </a:prstGeom>
          <a:noFill/>
        </p:spPr>
        <p:txBody>
          <a:bodyPr wrap="square" rtlCol="0">
            <a:spAutoFit/>
          </a:bodyPr>
          <a:lstStyle/>
          <a:p>
            <a:r>
              <a:rPr lang="en-IN" dirty="0"/>
              <a:t>3</a:t>
            </a:r>
          </a:p>
        </p:txBody>
      </p:sp>
      <p:sp>
        <p:nvSpPr>
          <p:cNvPr id="18" name="TextBox 17">
            <a:extLst>
              <a:ext uri="{FF2B5EF4-FFF2-40B4-BE49-F238E27FC236}">
                <a16:creationId xmlns:a16="http://schemas.microsoft.com/office/drawing/2014/main" id="{15A7AE2A-2A67-E2CA-758B-C242A06EBB0A}"/>
              </a:ext>
            </a:extLst>
          </p:cNvPr>
          <p:cNvSpPr txBox="1"/>
          <p:nvPr/>
        </p:nvSpPr>
        <p:spPr>
          <a:xfrm>
            <a:off x="8125666" y="3825829"/>
            <a:ext cx="336517" cy="307777"/>
          </a:xfrm>
          <a:prstGeom prst="rect">
            <a:avLst/>
          </a:prstGeom>
          <a:noFill/>
        </p:spPr>
        <p:txBody>
          <a:bodyPr wrap="square" rtlCol="0">
            <a:spAutoFit/>
          </a:bodyPr>
          <a:lstStyle/>
          <a:p>
            <a:r>
              <a:rPr lang="en-IN" dirty="0"/>
              <a:t>4</a:t>
            </a:r>
          </a:p>
        </p:txBody>
      </p:sp>
      <p:sp>
        <p:nvSpPr>
          <p:cNvPr id="24" name="TextBox 23">
            <a:extLst>
              <a:ext uri="{FF2B5EF4-FFF2-40B4-BE49-F238E27FC236}">
                <a16:creationId xmlns:a16="http://schemas.microsoft.com/office/drawing/2014/main" id="{7D017F79-AFAA-D329-902C-C4824378E321}"/>
              </a:ext>
            </a:extLst>
          </p:cNvPr>
          <p:cNvSpPr txBox="1"/>
          <p:nvPr/>
        </p:nvSpPr>
        <p:spPr>
          <a:xfrm>
            <a:off x="10444512" y="3827734"/>
            <a:ext cx="336517" cy="307777"/>
          </a:xfrm>
          <a:prstGeom prst="rect">
            <a:avLst/>
          </a:prstGeom>
          <a:noFill/>
        </p:spPr>
        <p:txBody>
          <a:bodyPr wrap="square" rtlCol="0">
            <a:spAutoFit/>
          </a:bodyPr>
          <a:lstStyle/>
          <a:p>
            <a:r>
              <a:rPr lang="en-IN" dirty="0"/>
              <a:t>5</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5" name="Google Shape;271;p9">
            <a:extLst>
              <a:ext uri="{FF2B5EF4-FFF2-40B4-BE49-F238E27FC236}">
                <a16:creationId xmlns:a16="http://schemas.microsoft.com/office/drawing/2014/main" id="{4ADAB258-D249-5DD6-70DC-E4444E2421C5}"/>
              </a:ext>
            </a:extLst>
          </p:cNvPr>
          <p:cNvSpPr/>
          <p:nvPr/>
        </p:nvSpPr>
        <p:spPr>
          <a:xfrm rot="5400000">
            <a:off x="-2530812" y="2521540"/>
            <a:ext cx="6867271" cy="1805652"/>
          </a:xfrm>
          <a:prstGeom prst="rect">
            <a:avLst/>
          </a:prstGeom>
          <a:solidFill>
            <a:srgbClr val="833C0B">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98" name="Google Shape;98;p3"/>
          <p:cNvCxnSpPr/>
          <p:nvPr/>
        </p:nvCxnSpPr>
        <p:spPr>
          <a:xfrm>
            <a:off x="643890" y="-1150529"/>
            <a:ext cx="10904220" cy="0"/>
          </a:xfrm>
          <a:prstGeom prst="straightConnector1">
            <a:avLst/>
          </a:prstGeom>
          <a:noFill/>
          <a:ln w="28575" cap="flat" cmpd="sng">
            <a:solidFill>
              <a:srgbClr val="833C0B"/>
            </a:solidFill>
            <a:prstDash val="solid"/>
            <a:miter lim="800000"/>
            <a:headEnd type="none" w="sm" len="sm"/>
            <a:tailEnd type="none" w="sm" len="sm"/>
          </a:ln>
        </p:spPr>
      </p:cxnSp>
      <p:sp>
        <p:nvSpPr>
          <p:cNvPr id="99" name="Google Shape;99;p3"/>
          <p:cNvSpPr txBox="1"/>
          <p:nvPr/>
        </p:nvSpPr>
        <p:spPr>
          <a:xfrm flipH="1">
            <a:off x="1481689" y="-2311864"/>
            <a:ext cx="9228623" cy="110799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600" b="0" i="0" u="none" strike="noStrike" cap="none" dirty="0">
                <a:solidFill>
                  <a:srgbClr val="512507"/>
                </a:solidFill>
                <a:latin typeface="Arial"/>
                <a:ea typeface="Arial"/>
                <a:cs typeface="Arial"/>
                <a:sym typeface="Arial"/>
              </a:rPr>
              <a:t>Content Overview</a:t>
            </a:r>
            <a:endParaRPr sz="6600" b="0" i="0" u="none" strike="noStrike" cap="none" dirty="0">
              <a:solidFill>
                <a:srgbClr val="512507"/>
              </a:solidFill>
              <a:latin typeface="Arial"/>
              <a:ea typeface="Arial"/>
              <a:cs typeface="Arial"/>
              <a:sym typeface="Arial"/>
            </a:endParaRPr>
          </a:p>
        </p:txBody>
      </p:sp>
      <p:cxnSp>
        <p:nvCxnSpPr>
          <p:cNvPr id="101" name="Google Shape;101;p3"/>
          <p:cNvCxnSpPr/>
          <p:nvPr/>
        </p:nvCxnSpPr>
        <p:spPr>
          <a:xfrm>
            <a:off x="643890" y="842725"/>
            <a:ext cx="10904220" cy="0"/>
          </a:xfrm>
          <a:prstGeom prst="straightConnector1">
            <a:avLst/>
          </a:prstGeom>
          <a:noFill/>
          <a:ln w="28575" cap="flat" cmpd="sng">
            <a:solidFill>
              <a:srgbClr val="833C0B"/>
            </a:solidFill>
            <a:prstDash val="solid"/>
            <a:miter lim="800000"/>
            <a:headEnd type="none" w="sm" len="sm"/>
            <a:tailEnd type="none" w="sm" len="sm"/>
          </a:ln>
        </p:spPr>
      </p:cxnSp>
      <p:sp>
        <p:nvSpPr>
          <p:cNvPr id="102" name="Google Shape;102;p3"/>
          <p:cNvSpPr txBox="1"/>
          <p:nvPr/>
        </p:nvSpPr>
        <p:spPr>
          <a:xfrm>
            <a:off x="563880" y="420054"/>
            <a:ext cx="3048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rPr>
              <a:t>October</a:t>
            </a:r>
            <a:r>
              <a:rPr lang="en-US" sz="1800" b="0" i="0" u="none" strike="noStrike" cap="none" dirty="0">
                <a:solidFill>
                  <a:schemeClr val="dk1"/>
                </a:solidFill>
                <a:latin typeface="Arial"/>
                <a:ea typeface="Arial"/>
                <a:cs typeface="Arial"/>
                <a:sym typeface="Arial"/>
              </a:rPr>
              <a:t> 21, 2024</a:t>
            </a:r>
            <a:endParaRPr sz="1800" dirty="0">
              <a:solidFill>
                <a:schemeClr val="dk1"/>
              </a:solidFill>
              <a:latin typeface="Arial"/>
              <a:ea typeface="Arial"/>
              <a:cs typeface="Arial"/>
              <a:sym typeface="Arial"/>
            </a:endParaRPr>
          </a:p>
        </p:txBody>
      </p:sp>
      <p:pic>
        <p:nvPicPr>
          <p:cNvPr id="109" name="Google Shape;109;p3"/>
          <p:cNvPicPr preferRelativeResize="0"/>
          <p:nvPr/>
        </p:nvPicPr>
        <p:blipFill rotWithShape="1">
          <a:blip r:embed="rId4">
            <a:alphaModFix/>
          </a:blip>
          <a:srcRect/>
          <a:stretch/>
        </p:blipFill>
        <p:spPr>
          <a:xfrm rot="-5400000">
            <a:off x="9930493" y="4939672"/>
            <a:ext cx="3367601" cy="3367601"/>
          </a:xfrm>
          <a:prstGeom prst="rect">
            <a:avLst/>
          </a:prstGeom>
          <a:noFill/>
          <a:ln>
            <a:noFill/>
          </a:ln>
        </p:spPr>
      </p:pic>
      <p:pic>
        <p:nvPicPr>
          <p:cNvPr id="110" name="Google Shape;110;p3"/>
          <p:cNvPicPr preferRelativeResize="0"/>
          <p:nvPr/>
        </p:nvPicPr>
        <p:blipFill rotWithShape="1">
          <a:blip r:embed="rId4">
            <a:alphaModFix/>
          </a:blip>
          <a:srcRect/>
          <a:stretch/>
        </p:blipFill>
        <p:spPr>
          <a:xfrm rot="-5400000">
            <a:off x="-1341225" y="-1600188"/>
            <a:ext cx="3367601" cy="3367601"/>
          </a:xfrm>
          <a:prstGeom prst="rect">
            <a:avLst/>
          </a:prstGeom>
          <a:noFill/>
          <a:ln>
            <a:noFill/>
          </a:ln>
        </p:spPr>
      </p:pic>
      <p:cxnSp>
        <p:nvCxnSpPr>
          <p:cNvPr id="100" name="Google Shape;100;p3"/>
          <p:cNvCxnSpPr/>
          <p:nvPr/>
        </p:nvCxnSpPr>
        <p:spPr>
          <a:xfrm>
            <a:off x="643890" y="-1043849"/>
            <a:ext cx="10904220" cy="0"/>
          </a:xfrm>
          <a:prstGeom prst="straightConnector1">
            <a:avLst/>
          </a:prstGeom>
          <a:noFill/>
          <a:ln w="57150" cap="flat" cmpd="sng">
            <a:solidFill>
              <a:srgbClr val="833C0B"/>
            </a:solidFill>
            <a:prstDash val="solid"/>
            <a:miter lim="800000"/>
            <a:headEnd type="none" w="sm" len="sm"/>
            <a:tailEnd type="none" w="sm" len="sm"/>
          </a:ln>
        </p:spPr>
      </p:cxnSp>
      <p:grpSp>
        <p:nvGrpSpPr>
          <p:cNvPr id="39" name="Group 38">
            <a:extLst>
              <a:ext uri="{FF2B5EF4-FFF2-40B4-BE49-F238E27FC236}">
                <a16:creationId xmlns:a16="http://schemas.microsoft.com/office/drawing/2014/main" id="{38E33355-160C-734D-50B7-C246E10940A8}"/>
              </a:ext>
            </a:extLst>
          </p:cNvPr>
          <p:cNvGrpSpPr/>
          <p:nvPr/>
        </p:nvGrpSpPr>
        <p:grpSpPr>
          <a:xfrm>
            <a:off x="342387" y="1956661"/>
            <a:ext cx="2931920" cy="2931920"/>
            <a:chOff x="342387" y="1956661"/>
            <a:chExt cx="2931920" cy="2931920"/>
          </a:xfrm>
        </p:grpSpPr>
        <p:grpSp>
          <p:nvGrpSpPr>
            <p:cNvPr id="23" name="Group 22">
              <a:extLst>
                <a:ext uri="{FF2B5EF4-FFF2-40B4-BE49-F238E27FC236}">
                  <a16:creationId xmlns:a16="http://schemas.microsoft.com/office/drawing/2014/main" id="{4E0D37C1-0A3C-90E3-67AD-83014C0E015C}"/>
                </a:ext>
              </a:extLst>
            </p:cNvPr>
            <p:cNvGrpSpPr/>
            <p:nvPr/>
          </p:nvGrpSpPr>
          <p:grpSpPr>
            <a:xfrm rot="3150168">
              <a:off x="342387" y="1956661"/>
              <a:ext cx="2931920" cy="2931920"/>
              <a:chOff x="578232" y="349910"/>
              <a:chExt cx="2931920" cy="2931920"/>
            </a:xfrm>
          </p:grpSpPr>
          <p:sp>
            <p:nvSpPr>
              <p:cNvPr id="24" name="Partial Circle 23">
                <a:extLst>
                  <a:ext uri="{FF2B5EF4-FFF2-40B4-BE49-F238E27FC236}">
                    <a16:creationId xmlns:a16="http://schemas.microsoft.com/office/drawing/2014/main" id="{29B9FC15-6605-02DC-09B4-C5CBBBC6544D}"/>
                  </a:ext>
                </a:extLst>
              </p:cNvPr>
              <p:cNvSpPr/>
              <p:nvPr/>
            </p:nvSpPr>
            <p:spPr>
              <a:xfrm>
                <a:off x="578232" y="349910"/>
                <a:ext cx="2931920" cy="2931920"/>
              </a:xfrm>
              <a:prstGeom prst="pie">
                <a:avLst>
                  <a:gd name="adj1" fmla="val 20520000"/>
                  <a:gd name="adj2" fmla="val 3240000"/>
                </a:avLst>
              </a:prstGeom>
              <a:solidFill>
                <a:schemeClr val="tx1">
                  <a:lumMod val="65000"/>
                  <a:lumOff val="35000"/>
                </a:schemeClr>
              </a:solidFill>
              <a:ln w="3175">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5" name="Partial Circle 6">
                <a:extLst>
                  <a:ext uri="{FF2B5EF4-FFF2-40B4-BE49-F238E27FC236}">
                    <a16:creationId xmlns:a16="http://schemas.microsoft.com/office/drawing/2014/main" id="{F70EC6B1-73C0-FD96-4B73-CFC9392DA4F2}"/>
                  </a:ext>
                </a:extLst>
              </p:cNvPr>
              <p:cNvSpPr txBox="1"/>
              <p:nvPr/>
            </p:nvSpPr>
            <p:spPr>
              <a:xfrm>
                <a:off x="2494452" y="1676255"/>
                <a:ext cx="872595" cy="7364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b="0" kern="1200" cap="none" spc="0" dirty="0">
                    <a:ln w="0"/>
                    <a:solidFill>
                      <a:schemeClr val="tx1"/>
                    </a:solidFill>
                    <a:effectLst>
                      <a:outerShdw blurRad="38100" dist="19050" dir="2700000" algn="tl" rotWithShape="0">
                        <a:schemeClr val="dk1">
                          <a:alpha val="40000"/>
                        </a:schemeClr>
                      </a:outerShdw>
                    </a:effectLst>
                  </a:rPr>
                  <a:t> </a:t>
                </a:r>
                <a:endParaRPr lang="en-IN" sz="4000" b="0" kern="1200" cap="none" spc="0" dirty="0">
                  <a:ln w="0"/>
                  <a:solidFill>
                    <a:schemeClr val="tx1"/>
                  </a:solidFill>
                  <a:effectLst>
                    <a:outerShdw blurRad="38100" dist="19050" dir="2700000" algn="tl" rotWithShape="0">
                      <a:schemeClr val="dk1">
                        <a:alpha val="40000"/>
                      </a:schemeClr>
                    </a:outerShdw>
                  </a:effectLst>
                </a:endParaRPr>
              </a:p>
            </p:txBody>
          </p:sp>
        </p:grpSp>
        <p:pic>
          <p:nvPicPr>
            <p:cNvPr id="36" name="Google Shape;104;p1" descr="Blog with solid fill">
              <a:extLst>
                <a:ext uri="{FF2B5EF4-FFF2-40B4-BE49-F238E27FC236}">
                  <a16:creationId xmlns:a16="http://schemas.microsoft.com/office/drawing/2014/main" id="{4954143E-A01A-DF9B-4F56-57AFA6A1E14B}"/>
                </a:ext>
              </a:extLst>
            </p:cNvPr>
            <p:cNvPicPr preferRelativeResize="0"/>
            <p:nvPr/>
          </p:nvPicPr>
          <p:blipFill rotWithShape="1">
            <a:blip r:embed="rId5">
              <a:alphaModFix/>
            </a:blip>
            <a:srcRect/>
            <a:stretch/>
          </p:blipFill>
          <p:spPr>
            <a:xfrm rot="14885084">
              <a:off x="1837634" y="3935986"/>
              <a:ext cx="360000" cy="360000"/>
            </a:xfrm>
            <a:prstGeom prst="rect">
              <a:avLst/>
            </a:prstGeom>
            <a:noFill/>
            <a:ln>
              <a:noFill/>
            </a:ln>
          </p:spPr>
        </p:pic>
      </p:grpSp>
      <p:grpSp>
        <p:nvGrpSpPr>
          <p:cNvPr id="38" name="Group 37">
            <a:extLst>
              <a:ext uri="{FF2B5EF4-FFF2-40B4-BE49-F238E27FC236}">
                <a16:creationId xmlns:a16="http://schemas.microsoft.com/office/drawing/2014/main" id="{37389F89-9E5D-DCED-F3E7-B91CC7273ABE}"/>
              </a:ext>
            </a:extLst>
          </p:cNvPr>
          <p:cNvGrpSpPr/>
          <p:nvPr/>
        </p:nvGrpSpPr>
        <p:grpSpPr>
          <a:xfrm>
            <a:off x="339690" y="1963040"/>
            <a:ext cx="2931920" cy="2931920"/>
            <a:chOff x="339690" y="1963040"/>
            <a:chExt cx="2931920" cy="2931920"/>
          </a:xfrm>
        </p:grpSpPr>
        <p:sp>
          <p:nvSpPr>
            <p:cNvPr id="21" name="Partial Circle 20">
              <a:extLst>
                <a:ext uri="{FF2B5EF4-FFF2-40B4-BE49-F238E27FC236}">
                  <a16:creationId xmlns:a16="http://schemas.microsoft.com/office/drawing/2014/main" id="{73522AAF-CB50-7287-DE2A-61F1168C0C60}"/>
                </a:ext>
              </a:extLst>
            </p:cNvPr>
            <p:cNvSpPr/>
            <p:nvPr/>
          </p:nvSpPr>
          <p:spPr>
            <a:xfrm rot="3150168">
              <a:off x="339690" y="1963040"/>
              <a:ext cx="2931920" cy="2931920"/>
            </a:xfrm>
            <a:prstGeom prst="pie">
              <a:avLst>
                <a:gd name="adj1" fmla="val 16200000"/>
                <a:gd name="adj2" fmla="val 20520000"/>
              </a:avLst>
            </a:prstGeom>
            <a:blipFill>
              <a:blip r:embed="rId6">
                <a:extLst>
                  <a:ext uri="{96DAC541-7B7A-43D3-8B79-37D633B846F1}">
                    <asvg:svgBlip xmlns:asvg="http://schemas.microsoft.com/office/drawing/2016/SVG/main" r:embed="rId7"/>
                  </a:ext>
                </a:extLst>
              </a:blip>
              <a:stretch>
                <a:fillRect/>
              </a:stretch>
            </a:blipFill>
            <a:ln w="3175">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IN" dirty="0"/>
            </a:p>
          </p:txBody>
        </p:sp>
        <p:pic>
          <p:nvPicPr>
            <p:cNvPr id="37" name="Google Shape;94;p1" descr="Good Idea with solid fill">
              <a:extLst>
                <a:ext uri="{FF2B5EF4-FFF2-40B4-BE49-F238E27FC236}">
                  <a16:creationId xmlns:a16="http://schemas.microsoft.com/office/drawing/2014/main" id="{5E89C410-2B43-146C-CC6F-7D134756C371}"/>
                </a:ext>
              </a:extLst>
            </p:cNvPr>
            <p:cNvPicPr preferRelativeResize="0"/>
            <p:nvPr/>
          </p:nvPicPr>
          <p:blipFill rotWithShape="1">
            <a:blip r:embed="rId8">
              <a:alphaModFix/>
            </a:blip>
            <a:srcRect/>
            <a:stretch/>
          </p:blipFill>
          <p:spPr>
            <a:xfrm>
              <a:off x="2410398" y="3242621"/>
              <a:ext cx="360000" cy="360000"/>
            </a:xfrm>
            <a:prstGeom prst="rect">
              <a:avLst/>
            </a:prstGeom>
            <a:noFill/>
            <a:ln>
              <a:noFill/>
            </a:ln>
          </p:spPr>
        </p:pic>
      </p:grpSp>
      <p:grpSp>
        <p:nvGrpSpPr>
          <p:cNvPr id="41" name="Group 40">
            <a:extLst>
              <a:ext uri="{FF2B5EF4-FFF2-40B4-BE49-F238E27FC236}">
                <a16:creationId xmlns:a16="http://schemas.microsoft.com/office/drawing/2014/main" id="{AA40A5E1-D6F8-6AFC-C577-8DE330E5C363}"/>
              </a:ext>
            </a:extLst>
          </p:cNvPr>
          <p:cNvGrpSpPr/>
          <p:nvPr/>
        </p:nvGrpSpPr>
        <p:grpSpPr>
          <a:xfrm>
            <a:off x="342387" y="1956661"/>
            <a:ext cx="2931920" cy="2931920"/>
            <a:chOff x="342387" y="1956661"/>
            <a:chExt cx="2931920" cy="2931920"/>
          </a:xfrm>
        </p:grpSpPr>
        <p:grpSp>
          <p:nvGrpSpPr>
            <p:cNvPr id="26" name="Group 25">
              <a:extLst>
                <a:ext uri="{FF2B5EF4-FFF2-40B4-BE49-F238E27FC236}">
                  <a16:creationId xmlns:a16="http://schemas.microsoft.com/office/drawing/2014/main" id="{FA236B14-6790-8AEF-C454-F876E07E30C0}"/>
                </a:ext>
              </a:extLst>
            </p:cNvPr>
            <p:cNvGrpSpPr/>
            <p:nvPr/>
          </p:nvGrpSpPr>
          <p:grpSpPr>
            <a:xfrm rot="3150168">
              <a:off x="342387" y="1956661"/>
              <a:ext cx="2931920" cy="2931920"/>
              <a:chOff x="578232" y="349910"/>
              <a:chExt cx="2931920" cy="2931920"/>
            </a:xfrm>
          </p:grpSpPr>
          <p:sp>
            <p:nvSpPr>
              <p:cNvPr id="27" name="Partial Circle 26">
                <a:extLst>
                  <a:ext uri="{FF2B5EF4-FFF2-40B4-BE49-F238E27FC236}">
                    <a16:creationId xmlns:a16="http://schemas.microsoft.com/office/drawing/2014/main" id="{FEDB40A0-759C-1309-EEEB-23F9879B1AEB}"/>
                  </a:ext>
                </a:extLst>
              </p:cNvPr>
              <p:cNvSpPr/>
              <p:nvPr/>
            </p:nvSpPr>
            <p:spPr>
              <a:xfrm>
                <a:off x="578232" y="349910"/>
                <a:ext cx="2931920" cy="2931920"/>
              </a:xfrm>
              <a:prstGeom prst="pie">
                <a:avLst>
                  <a:gd name="adj1" fmla="val 3240000"/>
                  <a:gd name="adj2" fmla="val 7560000"/>
                </a:avLst>
              </a:prstGeom>
              <a:solidFill>
                <a:schemeClr val="tx1">
                  <a:lumMod val="65000"/>
                  <a:lumOff val="35000"/>
                </a:schemeClr>
              </a:solidFill>
              <a:ln w="3175">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8" name="Partial Circle 8">
                <a:extLst>
                  <a:ext uri="{FF2B5EF4-FFF2-40B4-BE49-F238E27FC236}">
                    <a16:creationId xmlns:a16="http://schemas.microsoft.com/office/drawing/2014/main" id="{9759D32B-4E99-C2E2-7CA5-41E4620596EB}"/>
                  </a:ext>
                </a:extLst>
              </p:cNvPr>
              <p:cNvSpPr txBox="1"/>
              <p:nvPr/>
            </p:nvSpPr>
            <p:spPr>
              <a:xfrm>
                <a:off x="1520635" y="2548851"/>
                <a:ext cx="1047114" cy="6282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b="0" kern="1200" cap="none" spc="0" dirty="0">
                    <a:ln w="0"/>
                    <a:solidFill>
                      <a:schemeClr val="tx1"/>
                    </a:solidFill>
                    <a:effectLst>
                      <a:outerShdw blurRad="38100" dist="19050" dir="2700000" algn="tl" rotWithShape="0">
                        <a:schemeClr val="dk1">
                          <a:alpha val="40000"/>
                        </a:schemeClr>
                      </a:outerShdw>
                    </a:effectLst>
                  </a:rPr>
                  <a:t> </a:t>
                </a:r>
                <a:endParaRPr lang="en-IN" sz="4000" b="0" kern="1200" cap="none" spc="0" dirty="0">
                  <a:ln w="0"/>
                  <a:solidFill>
                    <a:schemeClr val="tx1"/>
                  </a:solidFill>
                  <a:effectLst>
                    <a:outerShdw blurRad="38100" dist="19050" dir="2700000" algn="tl" rotWithShape="0">
                      <a:schemeClr val="dk1">
                        <a:alpha val="40000"/>
                      </a:schemeClr>
                    </a:outerShdw>
                  </a:effectLst>
                </a:endParaRPr>
              </a:p>
            </p:txBody>
          </p:sp>
        </p:grpSp>
        <p:pic>
          <p:nvPicPr>
            <p:cNvPr id="40" name="Google Shape;99;p1" descr="Scatterplot with solid fill">
              <a:extLst>
                <a:ext uri="{FF2B5EF4-FFF2-40B4-BE49-F238E27FC236}">
                  <a16:creationId xmlns:a16="http://schemas.microsoft.com/office/drawing/2014/main" id="{341CB13B-8B38-439C-78A3-16D8DEAB876E}"/>
                </a:ext>
              </a:extLst>
            </p:cNvPr>
            <p:cNvPicPr preferRelativeResize="0"/>
            <p:nvPr/>
          </p:nvPicPr>
          <p:blipFill rotWithShape="1">
            <a:blip r:embed="rId9">
              <a:alphaModFix/>
            </a:blip>
            <a:srcRect/>
            <a:stretch/>
          </p:blipFill>
          <p:spPr>
            <a:xfrm rot="13984926">
              <a:off x="918311" y="3804931"/>
              <a:ext cx="360000" cy="360000"/>
            </a:xfrm>
            <a:prstGeom prst="rect">
              <a:avLst/>
            </a:prstGeom>
            <a:noFill/>
            <a:ln>
              <a:noFill/>
            </a:ln>
          </p:spPr>
        </p:pic>
      </p:grpSp>
      <p:grpSp>
        <p:nvGrpSpPr>
          <p:cNvPr id="46" name="Group 45">
            <a:extLst>
              <a:ext uri="{FF2B5EF4-FFF2-40B4-BE49-F238E27FC236}">
                <a16:creationId xmlns:a16="http://schemas.microsoft.com/office/drawing/2014/main" id="{5D8FB3CC-9955-9DFA-8DBC-0DFCAD37E078}"/>
              </a:ext>
            </a:extLst>
          </p:cNvPr>
          <p:cNvGrpSpPr/>
          <p:nvPr/>
        </p:nvGrpSpPr>
        <p:grpSpPr>
          <a:xfrm>
            <a:off x="342387" y="1956661"/>
            <a:ext cx="2931920" cy="2931920"/>
            <a:chOff x="342387" y="1956661"/>
            <a:chExt cx="2931920" cy="2931920"/>
          </a:xfrm>
        </p:grpSpPr>
        <p:grpSp>
          <p:nvGrpSpPr>
            <p:cNvPr id="29" name="Group 28">
              <a:extLst>
                <a:ext uri="{FF2B5EF4-FFF2-40B4-BE49-F238E27FC236}">
                  <a16:creationId xmlns:a16="http://schemas.microsoft.com/office/drawing/2014/main" id="{D0261F11-1FB1-5B06-AE10-3D653FD066A9}"/>
                </a:ext>
              </a:extLst>
            </p:cNvPr>
            <p:cNvGrpSpPr/>
            <p:nvPr/>
          </p:nvGrpSpPr>
          <p:grpSpPr>
            <a:xfrm rot="3150168">
              <a:off x="342387" y="1956661"/>
              <a:ext cx="2931920" cy="2931920"/>
              <a:chOff x="578232" y="349910"/>
              <a:chExt cx="2931920" cy="2931920"/>
            </a:xfrm>
          </p:grpSpPr>
          <p:sp>
            <p:nvSpPr>
              <p:cNvPr id="30" name="Partial Circle 29">
                <a:extLst>
                  <a:ext uri="{FF2B5EF4-FFF2-40B4-BE49-F238E27FC236}">
                    <a16:creationId xmlns:a16="http://schemas.microsoft.com/office/drawing/2014/main" id="{000639EE-85AD-D575-BF67-822AF5C419DC}"/>
                  </a:ext>
                </a:extLst>
              </p:cNvPr>
              <p:cNvSpPr/>
              <p:nvPr/>
            </p:nvSpPr>
            <p:spPr>
              <a:xfrm>
                <a:off x="578232" y="349910"/>
                <a:ext cx="2931920" cy="2931920"/>
              </a:xfrm>
              <a:prstGeom prst="pie">
                <a:avLst>
                  <a:gd name="adj1" fmla="val 7560000"/>
                  <a:gd name="adj2" fmla="val 11880000"/>
                </a:avLst>
              </a:prstGeom>
              <a:solidFill>
                <a:schemeClr val="tx1">
                  <a:lumMod val="65000"/>
                  <a:lumOff val="35000"/>
                </a:schemeClr>
              </a:solidFill>
              <a:ln w="3175">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Partial Circle 10">
                <a:extLst>
                  <a:ext uri="{FF2B5EF4-FFF2-40B4-BE49-F238E27FC236}">
                    <a16:creationId xmlns:a16="http://schemas.microsoft.com/office/drawing/2014/main" id="{357275C7-E197-447C-EC8F-F96D253CB7F2}"/>
                  </a:ext>
                </a:extLst>
              </p:cNvPr>
              <p:cNvSpPr txBox="1"/>
              <p:nvPr/>
            </p:nvSpPr>
            <p:spPr>
              <a:xfrm>
                <a:off x="717847" y="1676255"/>
                <a:ext cx="872595" cy="7364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endParaRPr lang="en-IN" sz="4000" b="0" kern="1200" cap="none" spc="0" dirty="0">
                  <a:ln w="0"/>
                  <a:solidFill>
                    <a:schemeClr val="tx1"/>
                  </a:solidFill>
                  <a:effectLst>
                    <a:outerShdw blurRad="38100" dist="19050" dir="2700000" algn="tl" rotWithShape="0">
                      <a:schemeClr val="dk1">
                        <a:alpha val="40000"/>
                      </a:schemeClr>
                    </a:outerShdw>
                  </a:effectLst>
                </a:endParaRPr>
              </a:p>
            </p:txBody>
          </p:sp>
        </p:grpSp>
        <p:pic>
          <p:nvPicPr>
            <p:cNvPr id="42" name="Google Shape;96;p1" descr="Aspiration with solid fill">
              <a:extLst>
                <a:ext uri="{FF2B5EF4-FFF2-40B4-BE49-F238E27FC236}">
                  <a16:creationId xmlns:a16="http://schemas.microsoft.com/office/drawing/2014/main" id="{F38FD3AB-E4D6-4C37-A635-BB6713116872}"/>
                </a:ext>
              </a:extLst>
            </p:cNvPr>
            <p:cNvPicPr preferRelativeResize="0"/>
            <p:nvPr/>
          </p:nvPicPr>
          <p:blipFill rotWithShape="1">
            <a:blip r:embed="rId10">
              <a:alphaModFix/>
            </a:blip>
            <a:srcRect/>
            <a:stretch/>
          </p:blipFill>
          <p:spPr>
            <a:xfrm rot="10800000">
              <a:off x="881437" y="2792702"/>
              <a:ext cx="360000" cy="360000"/>
            </a:xfrm>
            <a:prstGeom prst="rect">
              <a:avLst/>
            </a:prstGeom>
            <a:noFill/>
            <a:ln>
              <a:noFill/>
            </a:ln>
          </p:spPr>
        </p:pic>
      </p:grpSp>
      <p:grpSp>
        <p:nvGrpSpPr>
          <p:cNvPr id="44" name="Group 43">
            <a:extLst>
              <a:ext uri="{FF2B5EF4-FFF2-40B4-BE49-F238E27FC236}">
                <a16:creationId xmlns:a16="http://schemas.microsoft.com/office/drawing/2014/main" id="{7372CBEE-9023-2793-7CE1-922DF3A3E323}"/>
              </a:ext>
            </a:extLst>
          </p:cNvPr>
          <p:cNvGrpSpPr/>
          <p:nvPr/>
        </p:nvGrpSpPr>
        <p:grpSpPr>
          <a:xfrm>
            <a:off x="342387" y="1956661"/>
            <a:ext cx="2931920" cy="2931920"/>
            <a:chOff x="342387" y="1956661"/>
            <a:chExt cx="2931920" cy="2931920"/>
          </a:xfrm>
        </p:grpSpPr>
        <p:grpSp>
          <p:nvGrpSpPr>
            <p:cNvPr id="32" name="Group 31">
              <a:extLst>
                <a:ext uri="{FF2B5EF4-FFF2-40B4-BE49-F238E27FC236}">
                  <a16:creationId xmlns:a16="http://schemas.microsoft.com/office/drawing/2014/main" id="{6C5D0E5C-530B-4E17-9ADB-E773AA03C355}"/>
                </a:ext>
              </a:extLst>
            </p:cNvPr>
            <p:cNvGrpSpPr/>
            <p:nvPr/>
          </p:nvGrpSpPr>
          <p:grpSpPr>
            <a:xfrm rot="3150168">
              <a:off x="342387" y="1956661"/>
              <a:ext cx="2931920" cy="2931920"/>
              <a:chOff x="578232" y="349910"/>
              <a:chExt cx="2931920" cy="2931920"/>
            </a:xfrm>
          </p:grpSpPr>
          <p:sp>
            <p:nvSpPr>
              <p:cNvPr id="33" name="Partial Circle 32">
                <a:extLst>
                  <a:ext uri="{FF2B5EF4-FFF2-40B4-BE49-F238E27FC236}">
                    <a16:creationId xmlns:a16="http://schemas.microsoft.com/office/drawing/2014/main" id="{BB6DBB89-D161-32D3-39B5-EDBEE329AA92}"/>
                  </a:ext>
                </a:extLst>
              </p:cNvPr>
              <p:cNvSpPr/>
              <p:nvPr/>
            </p:nvSpPr>
            <p:spPr>
              <a:xfrm>
                <a:off x="578232" y="349910"/>
                <a:ext cx="2931920" cy="2931920"/>
              </a:xfrm>
              <a:prstGeom prst="pie">
                <a:avLst>
                  <a:gd name="adj1" fmla="val 11880000"/>
                  <a:gd name="adj2" fmla="val 16200000"/>
                </a:avLst>
              </a:prstGeom>
              <a:solidFill>
                <a:schemeClr val="tx1">
                  <a:lumMod val="65000"/>
                  <a:lumOff val="35000"/>
                </a:schemeClr>
              </a:solidFill>
              <a:ln w="3175">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Partial Circle 12">
                <a:extLst>
                  <a:ext uri="{FF2B5EF4-FFF2-40B4-BE49-F238E27FC236}">
                    <a16:creationId xmlns:a16="http://schemas.microsoft.com/office/drawing/2014/main" id="{61DBDBE7-1E9E-A58D-FD29-BC4FBBD05019}"/>
                  </a:ext>
                </a:extLst>
              </p:cNvPr>
              <p:cNvSpPr txBox="1"/>
              <p:nvPr/>
            </p:nvSpPr>
            <p:spPr>
              <a:xfrm>
                <a:off x="1005804" y="796679"/>
                <a:ext cx="994758" cy="6806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endParaRPr lang="en-IN" sz="4000" b="0" kern="1200" cap="none" spc="0" dirty="0">
                  <a:ln w="0"/>
                  <a:solidFill>
                    <a:schemeClr val="tx1"/>
                  </a:solidFill>
                  <a:effectLst>
                    <a:outerShdw blurRad="38100" dist="19050" dir="2700000" algn="tl" rotWithShape="0">
                      <a:schemeClr val="dk1">
                        <a:alpha val="40000"/>
                      </a:schemeClr>
                    </a:outerShdw>
                  </a:effectLst>
                </a:endParaRPr>
              </a:p>
            </p:txBody>
          </p:sp>
        </p:grpSp>
        <p:pic>
          <p:nvPicPr>
            <p:cNvPr id="43" name="Google Shape;100;p1">
              <a:extLst>
                <a:ext uri="{FF2B5EF4-FFF2-40B4-BE49-F238E27FC236}">
                  <a16:creationId xmlns:a16="http://schemas.microsoft.com/office/drawing/2014/main" id="{AD030FD9-F9AA-3080-C52B-A3601ED5F9BE}"/>
                </a:ext>
              </a:extLst>
            </p:cNvPr>
            <p:cNvPicPr preferRelativeResize="0"/>
            <p:nvPr/>
          </p:nvPicPr>
          <p:blipFill rotWithShape="1">
            <a:blip r:embed="rId11">
              <a:alphaModFix/>
            </a:blip>
            <a:srcRect/>
            <a:stretch/>
          </p:blipFill>
          <p:spPr>
            <a:xfrm rot="11686810">
              <a:off x="1916682" y="2453630"/>
              <a:ext cx="301640" cy="301640"/>
            </a:xfrm>
            <a:prstGeom prst="rect">
              <a:avLst/>
            </a:prstGeom>
            <a:noFill/>
            <a:ln>
              <a:noFill/>
            </a:ln>
          </p:spPr>
        </p:pic>
      </p:grpSp>
      <p:sp>
        <p:nvSpPr>
          <p:cNvPr id="49" name="Google Shape;106;p3">
            <a:extLst>
              <a:ext uri="{FF2B5EF4-FFF2-40B4-BE49-F238E27FC236}">
                <a16:creationId xmlns:a16="http://schemas.microsoft.com/office/drawing/2014/main" id="{66B457E6-9736-07C4-7BF9-C803DB3A8B33}"/>
              </a:ext>
            </a:extLst>
          </p:cNvPr>
          <p:cNvSpPr/>
          <p:nvPr/>
        </p:nvSpPr>
        <p:spPr>
          <a:xfrm>
            <a:off x="6744497" y="881310"/>
            <a:ext cx="4803613" cy="4308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512507"/>
              </a:buClr>
              <a:buSzPts val="2800"/>
              <a:buFont typeface="Arial"/>
              <a:buNone/>
            </a:pPr>
            <a:r>
              <a:rPr lang="en-US" sz="2800" b="1" dirty="0">
                <a:solidFill>
                  <a:srgbClr val="512507"/>
                </a:solidFill>
              </a:rPr>
              <a:t>I</a:t>
            </a:r>
            <a:r>
              <a:rPr lang="en-US" sz="2800" b="1" dirty="0">
                <a:solidFill>
                  <a:srgbClr val="512507"/>
                </a:solidFill>
                <a:latin typeface="Arial"/>
                <a:ea typeface="Arial"/>
                <a:cs typeface="Arial"/>
                <a:sym typeface="Arial"/>
              </a:rPr>
              <a:t>ntroduction and Motivation</a:t>
            </a:r>
            <a:endParaRPr sz="2000" b="1" i="0" u="none" strike="noStrike" cap="none" dirty="0">
              <a:solidFill>
                <a:srgbClr val="512507"/>
              </a:solidFill>
              <a:latin typeface="Arial"/>
              <a:ea typeface="Arial"/>
              <a:cs typeface="Arial"/>
              <a:sym typeface="Arial"/>
            </a:endParaRPr>
          </a:p>
        </p:txBody>
      </p:sp>
      <p:sp>
        <p:nvSpPr>
          <p:cNvPr id="50" name="Google Shape;106;p3">
            <a:extLst>
              <a:ext uri="{FF2B5EF4-FFF2-40B4-BE49-F238E27FC236}">
                <a16:creationId xmlns:a16="http://schemas.microsoft.com/office/drawing/2014/main" id="{7047879E-FDED-26D9-E386-71B0E7DC5817}"/>
              </a:ext>
            </a:extLst>
          </p:cNvPr>
          <p:cNvSpPr/>
          <p:nvPr/>
        </p:nvSpPr>
        <p:spPr>
          <a:xfrm>
            <a:off x="13709177" y="881310"/>
            <a:ext cx="4803613" cy="4308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512507"/>
              </a:buClr>
              <a:buSzPts val="2800"/>
              <a:buFont typeface="Arial"/>
              <a:buNone/>
            </a:pPr>
            <a:r>
              <a:rPr lang="en-US" sz="2800" b="1" dirty="0">
                <a:solidFill>
                  <a:srgbClr val="512507"/>
                </a:solidFill>
              </a:rPr>
              <a:t>Proposed System</a:t>
            </a:r>
            <a:endParaRPr sz="2000" b="1" i="0" u="none" strike="noStrike" cap="none" dirty="0">
              <a:solidFill>
                <a:srgbClr val="512507"/>
              </a:solidFill>
              <a:latin typeface="Arial"/>
              <a:ea typeface="Arial"/>
              <a:cs typeface="Arial"/>
              <a:sym typeface="Arial"/>
            </a:endParaRPr>
          </a:p>
        </p:txBody>
      </p:sp>
      <p:sp>
        <p:nvSpPr>
          <p:cNvPr id="6" name="Google Shape;273;p9">
            <a:extLst>
              <a:ext uri="{FF2B5EF4-FFF2-40B4-BE49-F238E27FC236}">
                <a16:creationId xmlns:a16="http://schemas.microsoft.com/office/drawing/2014/main" id="{66B5CC01-B747-6220-5712-AFB44D26D2A4}"/>
              </a:ext>
            </a:extLst>
          </p:cNvPr>
          <p:cNvSpPr/>
          <p:nvPr/>
        </p:nvSpPr>
        <p:spPr>
          <a:xfrm>
            <a:off x="3507833" y="1661971"/>
            <a:ext cx="7552306" cy="2462213"/>
          </a:xfrm>
          <a:prstGeom prst="rect">
            <a:avLst/>
          </a:prstGeom>
          <a:noFill/>
          <a:ln>
            <a:noFill/>
          </a:ln>
        </p:spPr>
        <p:txBody>
          <a:bodyPr spcFirstLastPara="1" wrap="square" lIns="0" tIns="0" rIns="0" bIns="0" anchor="ctr" anchorCtr="0">
            <a:spAutoFit/>
          </a:bodyPr>
          <a:lstStyle/>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r>
              <a:rPr lang="en-US" sz="2000" b="1" dirty="0">
                <a:solidFill>
                  <a:srgbClr val="512507"/>
                </a:solidFill>
              </a:rPr>
              <a:t>P</a:t>
            </a:r>
            <a:r>
              <a:rPr lang="en-US" sz="2000" b="1" i="0" u="none" strike="noStrike" cap="none" dirty="0">
                <a:solidFill>
                  <a:srgbClr val="512507"/>
                </a:solidFill>
                <a:latin typeface="Arial"/>
                <a:ea typeface="Arial"/>
                <a:cs typeface="Arial"/>
                <a:sym typeface="Arial"/>
              </a:rPr>
              <a:t>roblem:</a:t>
            </a:r>
            <a:r>
              <a:rPr lang="en-US" sz="2000" b="0" i="0" u="none" strike="noStrike" cap="none" dirty="0">
                <a:solidFill>
                  <a:srgbClr val="512507"/>
                </a:solidFill>
                <a:latin typeface="Arial"/>
                <a:ea typeface="Arial"/>
                <a:cs typeface="Arial"/>
                <a:sym typeface="Arial"/>
              </a:rPr>
              <a:t> Traditional attendance methods(e.g., paper registers) are time-consuming, prone to errors, and difficult to analyze.</a:t>
            </a: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r>
              <a:rPr lang="en-US" sz="2000" b="1" dirty="0">
                <a:solidFill>
                  <a:srgbClr val="512507"/>
                </a:solidFill>
              </a:rPr>
              <a:t>Solution: </a:t>
            </a:r>
            <a:r>
              <a:rPr lang="en-US" sz="2000" dirty="0">
                <a:solidFill>
                  <a:srgbClr val="512507"/>
                </a:solidFill>
              </a:rPr>
              <a:t>An automated attendance management system streamlines the process, improves accuracy, and provides valuable data for tracking student attendance.</a:t>
            </a: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r>
              <a:rPr lang="en-US" sz="2000" b="1" dirty="0">
                <a:solidFill>
                  <a:srgbClr val="512507"/>
                </a:solidFill>
              </a:rPr>
              <a:t>Motivation:</a:t>
            </a:r>
          </a:p>
        </p:txBody>
      </p:sp>
      <p:sp>
        <p:nvSpPr>
          <p:cNvPr id="11" name="Google Shape;273;p9">
            <a:extLst>
              <a:ext uri="{FF2B5EF4-FFF2-40B4-BE49-F238E27FC236}">
                <a16:creationId xmlns:a16="http://schemas.microsoft.com/office/drawing/2014/main" id="{3101521A-76C2-DE45-C35B-483772F38186}"/>
              </a:ext>
            </a:extLst>
          </p:cNvPr>
          <p:cNvSpPr/>
          <p:nvPr/>
        </p:nvSpPr>
        <p:spPr>
          <a:xfrm>
            <a:off x="3778505" y="4197414"/>
            <a:ext cx="7552306" cy="1231106"/>
          </a:xfrm>
          <a:prstGeom prst="rect">
            <a:avLst/>
          </a:prstGeom>
          <a:noFill/>
          <a:ln>
            <a:noFill/>
          </a:ln>
        </p:spPr>
        <p:txBody>
          <a:bodyPr spcFirstLastPara="1" wrap="square" lIns="0" tIns="0" rIns="0" bIns="0" anchor="ctr" anchorCtr="0">
            <a:spAutoFit/>
          </a:bodyPr>
          <a:lstStyle/>
          <a:p>
            <a:pPr marL="342900" lvl="0" indent="-342900" algn="just">
              <a:buClr>
                <a:srgbClr val="512507"/>
              </a:buClr>
              <a:buSzPts val="2000"/>
              <a:buFont typeface="Arial" panose="020B0604020202020204" pitchFamily="34" charset="0"/>
              <a:buChar char="•"/>
            </a:pPr>
            <a:r>
              <a:rPr lang="en-US" sz="2000" dirty="0">
                <a:solidFill>
                  <a:srgbClr val="512507"/>
                </a:solidFill>
                <a:latin typeface="+mn-lt"/>
              </a:rPr>
              <a:t>The old traditional paper registers are time-consuming and less efficient in the process of attendance recording.</a:t>
            </a:r>
          </a:p>
          <a:p>
            <a:pPr marL="342900" lvl="0" indent="-342900" algn="just">
              <a:buClr>
                <a:srgbClr val="512507"/>
              </a:buClr>
              <a:buSzPts val="2000"/>
              <a:buFont typeface="Arial" panose="020B0604020202020204" pitchFamily="34" charset="0"/>
              <a:buChar char="•"/>
            </a:pPr>
            <a:r>
              <a:rPr lang="en-US" sz="2000" dirty="0">
                <a:solidFill>
                  <a:srgbClr val="512507"/>
                </a:solidFill>
                <a:latin typeface="+mn-lt"/>
              </a:rPr>
              <a:t>This provide accurate data and reduce the manual effort that should be put in, thus making easy analysis possible.</a:t>
            </a:r>
          </a:p>
        </p:txBody>
      </p:sp>
      <p:sp>
        <p:nvSpPr>
          <p:cNvPr id="2" name="Google Shape;282;p9">
            <a:extLst>
              <a:ext uri="{FF2B5EF4-FFF2-40B4-BE49-F238E27FC236}">
                <a16:creationId xmlns:a16="http://schemas.microsoft.com/office/drawing/2014/main" id="{1758B730-D10D-83B4-1928-58D85A17B780}"/>
              </a:ext>
            </a:extLst>
          </p:cNvPr>
          <p:cNvSpPr/>
          <p:nvPr/>
        </p:nvSpPr>
        <p:spPr>
          <a:xfrm>
            <a:off x="14735838" y="1528591"/>
            <a:ext cx="7164280" cy="4308872"/>
          </a:xfrm>
          <a:prstGeom prst="rect">
            <a:avLst/>
          </a:prstGeom>
          <a:noFill/>
          <a:ln>
            <a:noFill/>
          </a:ln>
        </p:spPr>
        <p:txBody>
          <a:bodyPr spcFirstLastPara="1" wrap="square" lIns="0" tIns="0" rIns="0" bIns="0" anchor="ctr" anchorCtr="0">
            <a:spAutoFit/>
          </a:bodyPr>
          <a:lstStyle/>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r>
              <a:rPr lang="en-US" sz="2000" b="1" i="0" u="none" strike="noStrike" cap="none" dirty="0">
                <a:solidFill>
                  <a:srgbClr val="512507"/>
                </a:solidFill>
                <a:latin typeface="Arial"/>
                <a:ea typeface="Arial"/>
                <a:cs typeface="Arial"/>
                <a:sym typeface="Arial"/>
              </a:rPr>
              <a:t>Features:</a:t>
            </a: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i="0" u="none" strike="noStrike" cap="none" dirty="0">
              <a:solidFill>
                <a:srgbClr val="512507"/>
              </a:solidFill>
              <a:latin typeface="Arial"/>
              <a:ea typeface="Arial"/>
              <a:cs typeface="Arial"/>
              <a:sym typeface="Aria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i="0" u="none" strike="noStrike" cap="none" dirty="0">
              <a:solidFill>
                <a:srgbClr val="512507"/>
              </a:solidFill>
              <a:latin typeface="Arial"/>
              <a:ea typeface="Arial"/>
              <a:cs typeface="Arial"/>
              <a:sym typeface="Aria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i="0" u="none" strike="noStrike" cap="none" dirty="0">
              <a:solidFill>
                <a:srgbClr val="512507"/>
              </a:solidFill>
              <a:latin typeface="Arial"/>
              <a:ea typeface="Arial"/>
              <a:cs typeface="Arial"/>
              <a:sym typeface="Aria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i="0" u="none" strike="noStrike" cap="none" dirty="0">
              <a:solidFill>
                <a:srgbClr val="512507"/>
              </a:solidFill>
              <a:latin typeface="Arial"/>
              <a:ea typeface="Arial"/>
              <a:cs typeface="Arial"/>
              <a:sym typeface="Aria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i="0" u="none" strike="noStrike" cap="none" dirty="0">
              <a:solidFill>
                <a:srgbClr val="512507"/>
              </a:solidFill>
              <a:latin typeface="Arial"/>
              <a:ea typeface="Arial"/>
              <a:cs typeface="Arial"/>
              <a:sym typeface="Aria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r>
              <a:rPr lang="en-US" sz="2000" b="1" i="0" u="none" strike="noStrike" cap="none" dirty="0">
                <a:solidFill>
                  <a:srgbClr val="512507"/>
                </a:solidFill>
                <a:latin typeface="Arial"/>
                <a:ea typeface="Arial"/>
                <a:cs typeface="Arial"/>
                <a:sym typeface="Arial"/>
              </a:rPr>
              <a:t>Technology: </a:t>
            </a:r>
            <a:r>
              <a:rPr lang="en-US" sz="2000" i="0" u="none" strike="noStrike" cap="none" dirty="0">
                <a:solidFill>
                  <a:srgbClr val="512507"/>
                </a:solidFill>
                <a:latin typeface="Arial"/>
                <a:ea typeface="Arial"/>
                <a:cs typeface="Arial"/>
                <a:sym typeface="Arial"/>
              </a:rPr>
              <a:t>C programming language with file handling for data storage</a:t>
            </a:r>
            <a:endParaRPr lang="en-US" sz="2000" b="1" i="0" u="none" strike="noStrike" cap="none" dirty="0">
              <a:solidFill>
                <a:srgbClr val="512507"/>
              </a:solidFill>
              <a:latin typeface="Arial"/>
              <a:ea typeface="Arial"/>
              <a:cs typeface="Arial"/>
              <a:sym typeface="Arial"/>
            </a:endParaRPr>
          </a:p>
        </p:txBody>
      </p:sp>
      <p:sp>
        <p:nvSpPr>
          <p:cNvPr id="3" name="Google Shape;282;p9">
            <a:extLst>
              <a:ext uri="{FF2B5EF4-FFF2-40B4-BE49-F238E27FC236}">
                <a16:creationId xmlns:a16="http://schemas.microsoft.com/office/drawing/2014/main" id="{AE07F0CF-43B6-E592-3BF6-F48C84EDA3C4}"/>
              </a:ext>
            </a:extLst>
          </p:cNvPr>
          <p:cNvSpPr/>
          <p:nvPr/>
        </p:nvSpPr>
        <p:spPr>
          <a:xfrm>
            <a:off x="15114379" y="2101227"/>
            <a:ext cx="7164280" cy="3293209"/>
          </a:xfrm>
          <a:prstGeom prst="rect">
            <a:avLst/>
          </a:prstGeom>
          <a:noFill/>
          <a:ln>
            <a:noFill/>
          </a:ln>
        </p:spPr>
        <p:txBody>
          <a:bodyPr spcFirstLastPara="1" wrap="square" lIns="0" tIns="0" rIns="0" bIns="0" anchor="ctr" anchorCtr="0">
            <a:spAutoFit/>
          </a:bodyPr>
          <a:lstStyle/>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0" i="0" u="none" strike="noStrike" cap="none" dirty="0">
                <a:solidFill>
                  <a:srgbClr val="512507"/>
                </a:solidFill>
                <a:latin typeface="Arial"/>
                <a:ea typeface="Arial"/>
                <a:cs typeface="Arial"/>
                <a:sym typeface="Arial"/>
              </a:rPr>
              <a:t>Individual faculty logins with password protection</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Course code verification to ensure accurate record-keeping</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Real-time attendance marking with “present’ or ‘absent’ options</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Automatic calculation of present/absent student counts</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Saving attendance records with timestamps in separate files for each sessions</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Search functionality to retrieve past attendance records</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Deletion of records(with conformation to prevent accidental removal)</a:t>
            </a:r>
          </a:p>
          <a:p>
            <a:pPr marL="0" marR="0" lvl="0" indent="0" algn="just" rtl="0">
              <a:lnSpc>
                <a:spcPct val="100000"/>
              </a:lnSpc>
              <a:spcBef>
                <a:spcPts val="0"/>
              </a:spcBef>
              <a:spcAft>
                <a:spcPts val="0"/>
              </a:spcAft>
              <a:buClr>
                <a:srgbClr val="512507"/>
              </a:buClr>
              <a:buSzPts val="2000"/>
              <a:buFont typeface="Arial"/>
              <a:buNone/>
            </a:pPr>
            <a:endParaRPr dirty="0"/>
          </a:p>
        </p:txBody>
      </p:sp>
    </p:spTree>
    <p:extLst>
      <p:ext uri="{BB962C8B-B14F-4D97-AF65-F5344CB8AC3E}">
        <p14:creationId xmlns:p14="http://schemas.microsoft.com/office/powerpoint/2010/main" val="12151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600" fill="hold"/>
                                        <p:tgtEl>
                                          <p:spTgt spid="49"/>
                                        </p:tgtEl>
                                        <p:attrNameLst>
                                          <p:attrName>ppt_x</p:attrName>
                                        </p:attrNameLst>
                                      </p:cBhvr>
                                      <p:tavLst>
                                        <p:tav tm="0">
                                          <p:val>
                                            <p:strVal val="1+#ppt_w/2"/>
                                          </p:val>
                                        </p:tav>
                                        <p:tav tm="100000">
                                          <p:val>
                                            <p:strVal val="#ppt_x"/>
                                          </p:val>
                                        </p:tav>
                                      </p:tavLst>
                                    </p:anim>
                                    <p:anim calcmode="lin" valueType="num">
                                      <p:cBhvr additive="base">
                                        <p:cTn id="8" dur="6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600" fill="hold"/>
                                        <p:tgtEl>
                                          <p:spTgt spid="6"/>
                                        </p:tgtEl>
                                        <p:attrNameLst>
                                          <p:attrName>ppt_x</p:attrName>
                                        </p:attrNameLst>
                                      </p:cBhvr>
                                      <p:tavLst>
                                        <p:tav tm="0">
                                          <p:val>
                                            <p:strVal val="1+#ppt_w/2"/>
                                          </p:val>
                                        </p:tav>
                                        <p:tav tm="100000">
                                          <p:val>
                                            <p:strVal val="#ppt_x"/>
                                          </p:val>
                                        </p:tav>
                                      </p:tavLst>
                                    </p:anim>
                                    <p:anim calcmode="lin" valueType="num">
                                      <p:cBhvr additive="base">
                                        <p:cTn id="12" dur="6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600" fill="hold"/>
                                        <p:tgtEl>
                                          <p:spTgt spid="11"/>
                                        </p:tgtEl>
                                        <p:attrNameLst>
                                          <p:attrName>ppt_x</p:attrName>
                                        </p:attrNameLst>
                                      </p:cBhvr>
                                      <p:tavLst>
                                        <p:tav tm="0">
                                          <p:val>
                                            <p:strVal val="1+#ppt_w/2"/>
                                          </p:val>
                                        </p:tav>
                                        <p:tav tm="100000">
                                          <p:val>
                                            <p:strVal val="#ppt_x"/>
                                          </p:val>
                                        </p:tav>
                                      </p:tavLst>
                                    </p:anim>
                                    <p:anim calcmode="lin" valueType="num">
                                      <p:cBhvr additive="base">
                                        <p:cTn id="16" dur="6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5" name="Google Shape;271;p9">
            <a:extLst>
              <a:ext uri="{FF2B5EF4-FFF2-40B4-BE49-F238E27FC236}">
                <a16:creationId xmlns:a16="http://schemas.microsoft.com/office/drawing/2014/main" id="{4ADAB258-D249-5DD6-70DC-E4444E2421C5}"/>
              </a:ext>
            </a:extLst>
          </p:cNvPr>
          <p:cNvSpPr/>
          <p:nvPr/>
        </p:nvSpPr>
        <p:spPr>
          <a:xfrm rot="5400000">
            <a:off x="-2530812" y="2521540"/>
            <a:ext cx="6867271" cy="1805652"/>
          </a:xfrm>
          <a:prstGeom prst="rect">
            <a:avLst/>
          </a:prstGeom>
          <a:solidFill>
            <a:srgbClr val="833C0B">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01" name="Google Shape;101;p3"/>
          <p:cNvCxnSpPr/>
          <p:nvPr/>
        </p:nvCxnSpPr>
        <p:spPr>
          <a:xfrm>
            <a:off x="643890" y="842725"/>
            <a:ext cx="10904220" cy="0"/>
          </a:xfrm>
          <a:prstGeom prst="straightConnector1">
            <a:avLst/>
          </a:prstGeom>
          <a:noFill/>
          <a:ln w="28575" cap="flat" cmpd="sng">
            <a:solidFill>
              <a:srgbClr val="833C0B"/>
            </a:solidFill>
            <a:prstDash val="solid"/>
            <a:miter lim="800000"/>
            <a:headEnd type="none" w="sm" len="sm"/>
            <a:tailEnd type="none" w="sm" len="sm"/>
          </a:ln>
        </p:spPr>
      </p:cxnSp>
      <p:sp>
        <p:nvSpPr>
          <p:cNvPr id="102" name="Google Shape;102;p3"/>
          <p:cNvSpPr txBox="1"/>
          <p:nvPr/>
        </p:nvSpPr>
        <p:spPr>
          <a:xfrm>
            <a:off x="563880" y="420054"/>
            <a:ext cx="3048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rPr>
              <a:t>October</a:t>
            </a:r>
            <a:r>
              <a:rPr lang="en-US" sz="1800" b="0" i="0" u="none" strike="noStrike" cap="none" dirty="0">
                <a:solidFill>
                  <a:schemeClr val="dk1"/>
                </a:solidFill>
                <a:latin typeface="Arial"/>
                <a:ea typeface="Arial"/>
                <a:cs typeface="Arial"/>
                <a:sym typeface="Arial"/>
              </a:rPr>
              <a:t> 21, 2024</a:t>
            </a:r>
            <a:endParaRPr sz="1800" dirty="0">
              <a:solidFill>
                <a:schemeClr val="dk1"/>
              </a:solidFill>
              <a:latin typeface="Arial"/>
              <a:ea typeface="Arial"/>
              <a:cs typeface="Arial"/>
              <a:sym typeface="Arial"/>
            </a:endParaRPr>
          </a:p>
        </p:txBody>
      </p:sp>
      <p:pic>
        <p:nvPicPr>
          <p:cNvPr id="109" name="Google Shape;109;p3"/>
          <p:cNvPicPr preferRelativeResize="0"/>
          <p:nvPr/>
        </p:nvPicPr>
        <p:blipFill rotWithShape="1">
          <a:blip r:embed="rId4">
            <a:alphaModFix/>
          </a:blip>
          <a:srcRect/>
          <a:stretch/>
        </p:blipFill>
        <p:spPr>
          <a:xfrm rot="-5400000">
            <a:off x="9930493" y="4939672"/>
            <a:ext cx="3367601" cy="3367601"/>
          </a:xfrm>
          <a:prstGeom prst="rect">
            <a:avLst/>
          </a:prstGeom>
          <a:noFill/>
          <a:ln>
            <a:noFill/>
          </a:ln>
        </p:spPr>
      </p:pic>
      <p:pic>
        <p:nvPicPr>
          <p:cNvPr id="110" name="Google Shape;110;p3"/>
          <p:cNvPicPr preferRelativeResize="0"/>
          <p:nvPr/>
        </p:nvPicPr>
        <p:blipFill rotWithShape="1">
          <a:blip r:embed="rId4">
            <a:alphaModFix/>
          </a:blip>
          <a:srcRect/>
          <a:stretch/>
        </p:blipFill>
        <p:spPr>
          <a:xfrm rot="-5400000">
            <a:off x="-1341225" y="-1600188"/>
            <a:ext cx="3367601" cy="3367601"/>
          </a:xfrm>
          <a:prstGeom prst="rect">
            <a:avLst/>
          </a:prstGeom>
          <a:noFill/>
          <a:ln>
            <a:noFill/>
          </a:ln>
        </p:spPr>
      </p:pic>
      <p:grpSp>
        <p:nvGrpSpPr>
          <p:cNvPr id="39" name="Group 38">
            <a:extLst>
              <a:ext uri="{FF2B5EF4-FFF2-40B4-BE49-F238E27FC236}">
                <a16:creationId xmlns:a16="http://schemas.microsoft.com/office/drawing/2014/main" id="{38E33355-160C-734D-50B7-C246E10940A8}"/>
              </a:ext>
            </a:extLst>
          </p:cNvPr>
          <p:cNvGrpSpPr/>
          <p:nvPr/>
        </p:nvGrpSpPr>
        <p:grpSpPr>
          <a:xfrm rot="17270834">
            <a:off x="342387" y="1956661"/>
            <a:ext cx="2931920" cy="2931920"/>
            <a:chOff x="342387" y="1956661"/>
            <a:chExt cx="2931920" cy="2931920"/>
          </a:xfrm>
        </p:grpSpPr>
        <p:grpSp>
          <p:nvGrpSpPr>
            <p:cNvPr id="23" name="Group 22">
              <a:extLst>
                <a:ext uri="{FF2B5EF4-FFF2-40B4-BE49-F238E27FC236}">
                  <a16:creationId xmlns:a16="http://schemas.microsoft.com/office/drawing/2014/main" id="{4E0D37C1-0A3C-90E3-67AD-83014C0E015C}"/>
                </a:ext>
              </a:extLst>
            </p:cNvPr>
            <p:cNvGrpSpPr/>
            <p:nvPr/>
          </p:nvGrpSpPr>
          <p:grpSpPr>
            <a:xfrm rot="3150168">
              <a:off x="342387" y="1956661"/>
              <a:ext cx="2931920" cy="2931920"/>
              <a:chOff x="578232" y="349910"/>
              <a:chExt cx="2931920" cy="2931920"/>
            </a:xfrm>
          </p:grpSpPr>
          <p:sp>
            <p:nvSpPr>
              <p:cNvPr id="24" name="Partial Circle 23">
                <a:extLst>
                  <a:ext uri="{FF2B5EF4-FFF2-40B4-BE49-F238E27FC236}">
                    <a16:creationId xmlns:a16="http://schemas.microsoft.com/office/drawing/2014/main" id="{29B9FC15-6605-02DC-09B4-C5CBBBC6544D}"/>
                  </a:ext>
                </a:extLst>
              </p:cNvPr>
              <p:cNvSpPr/>
              <p:nvPr/>
            </p:nvSpPr>
            <p:spPr>
              <a:xfrm>
                <a:off x="578232" y="349910"/>
                <a:ext cx="2931920" cy="2931920"/>
              </a:xfrm>
              <a:prstGeom prst="pie">
                <a:avLst>
                  <a:gd name="adj1" fmla="val 20520000"/>
                  <a:gd name="adj2" fmla="val 3240000"/>
                </a:avLst>
              </a:prstGeom>
              <a:blipFill>
                <a:blip r:embed="rId5">
                  <a:extLst>
                    <a:ext uri="{96DAC541-7B7A-43D3-8B79-37D633B846F1}">
                      <asvg:svgBlip xmlns:asvg="http://schemas.microsoft.com/office/drawing/2016/SVG/main" r:embed="rId6"/>
                    </a:ext>
                  </a:extLst>
                </a:blip>
                <a:stretch>
                  <a:fillRect/>
                </a:stretch>
              </a:blipFill>
              <a:ln w="3175">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5" name="Partial Circle 6">
                <a:extLst>
                  <a:ext uri="{FF2B5EF4-FFF2-40B4-BE49-F238E27FC236}">
                    <a16:creationId xmlns:a16="http://schemas.microsoft.com/office/drawing/2014/main" id="{F70EC6B1-73C0-FD96-4B73-CFC9392DA4F2}"/>
                  </a:ext>
                </a:extLst>
              </p:cNvPr>
              <p:cNvSpPr txBox="1"/>
              <p:nvPr/>
            </p:nvSpPr>
            <p:spPr>
              <a:xfrm>
                <a:off x="2494452" y="1676255"/>
                <a:ext cx="872595" cy="7364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b="0" kern="1200" cap="none" spc="0" dirty="0">
                    <a:ln w="0"/>
                    <a:solidFill>
                      <a:schemeClr val="tx1"/>
                    </a:solidFill>
                    <a:effectLst>
                      <a:outerShdw blurRad="38100" dist="19050" dir="2700000" algn="tl" rotWithShape="0">
                        <a:schemeClr val="dk1">
                          <a:alpha val="40000"/>
                        </a:schemeClr>
                      </a:outerShdw>
                    </a:effectLst>
                  </a:rPr>
                  <a:t> </a:t>
                </a:r>
                <a:endParaRPr lang="en-IN" sz="4000" b="0" kern="1200" cap="none" spc="0" dirty="0">
                  <a:ln w="0"/>
                  <a:solidFill>
                    <a:schemeClr val="tx1"/>
                  </a:solidFill>
                  <a:effectLst>
                    <a:outerShdw blurRad="38100" dist="19050" dir="2700000" algn="tl" rotWithShape="0">
                      <a:schemeClr val="dk1">
                        <a:alpha val="40000"/>
                      </a:schemeClr>
                    </a:outerShdw>
                  </a:effectLst>
                </a:endParaRPr>
              </a:p>
            </p:txBody>
          </p:sp>
        </p:grpSp>
        <p:pic>
          <p:nvPicPr>
            <p:cNvPr id="36" name="Google Shape;104;p1" descr="Blog with solid fill">
              <a:extLst>
                <a:ext uri="{FF2B5EF4-FFF2-40B4-BE49-F238E27FC236}">
                  <a16:creationId xmlns:a16="http://schemas.microsoft.com/office/drawing/2014/main" id="{4954143E-A01A-DF9B-4F56-57AFA6A1E14B}"/>
                </a:ext>
              </a:extLst>
            </p:cNvPr>
            <p:cNvPicPr preferRelativeResize="0"/>
            <p:nvPr/>
          </p:nvPicPr>
          <p:blipFill rotWithShape="1">
            <a:blip r:embed="rId7">
              <a:alphaModFix/>
            </a:blip>
            <a:srcRect/>
            <a:stretch/>
          </p:blipFill>
          <p:spPr>
            <a:xfrm rot="14885084">
              <a:off x="1837634" y="3935986"/>
              <a:ext cx="360000" cy="360000"/>
            </a:xfrm>
            <a:prstGeom prst="rect">
              <a:avLst/>
            </a:prstGeom>
            <a:noFill/>
            <a:ln>
              <a:noFill/>
            </a:ln>
          </p:spPr>
        </p:pic>
      </p:grpSp>
      <p:grpSp>
        <p:nvGrpSpPr>
          <p:cNvPr id="38" name="Group 37">
            <a:extLst>
              <a:ext uri="{FF2B5EF4-FFF2-40B4-BE49-F238E27FC236}">
                <a16:creationId xmlns:a16="http://schemas.microsoft.com/office/drawing/2014/main" id="{37389F89-9E5D-DCED-F3E7-B91CC7273ABE}"/>
              </a:ext>
            </a:extLst>
          </p:cNvPr>
          <p:cNvGrpSpPr/>
          <p:nvPr/>
        </p:nvGrpSpPr>
        <p:grpSpPr>
          <a:xfrm rot="17270834">
            <a:off x="339690" y="1963040"/>
            <a:ext cx="2931920" cy="2931920"/>
            <a:chOff x="339690" y="1963040"/>
            <a:chExt cx="2931920" cy="2931920"/>
          </a:xfrm>
        </p:grpSpPr>
        <p:sp>
          <p:nvSpPr>
            <p:cNvPr id="21" name="Partial Circle 20">
              <a:extLst>
                <a:ext uri="{FF2B5EF4-FFF2-40B4-BE49-F238E27FC236}">
                  <a16:creationId xmlns:a16="http://schemas.microsoft.com/office/drawing/2014/main" id="{73522AAF-CB50-7287-DE2A-61F1168C0C60}"/>
                </a:ext>
              </a:extLst>
            </p:cNvPr>
            <p:cNvSpPr/>
            <p:nvPr/>
          </p:nvSpPr>
          <p:spPr>
            <a:xfrm rot="3150168">
              <a:off x="339690" y="1963040"/>
              <a:ext cx="2931920" cy="2931920"/>
            </a:xfrm>
            <a:prstGeom prst="pie">
              <a:avLst>
                <a:gd name="adj1" fmla="val 16200000"/>
                <a:gd name="adj2" fmla="val 20520000"/>
              </a:avLst>
            </a:prstGeom>
            <a:blipFill>
              <a:blip r:embed="rId8">
                <a:extLst>
                  <a:ext uri="{96DAC541-7B7A-43D3-8B79-37D633B846F1}">
                    <asvg:svgBlip xmlns:asvg="http://schemas.microsoft.com/office/drawing/2016/SVG/main" r:embed="rId9"/>
                  </a:ext>
                </a:extLst>
              </a:blip>
              <a:stretch>
                <a:fillRect/>
              </a:stretch>
            </a:blipFill>
            <a:ln w="3175"/>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IN" dirty="0">
                <a:ln>
                  <a:solidFill>
                    <a:schemeClr val="bg1">
                      <a:lumMod val="75000"/>
                    </a:schemeClr>
                  </a:solidFill>
                </a:ln>
              </a:endParaRPr>
            </a:p>
          </p:txBody>
        </p:sp>
        <p:pic>
          <p:nvPicPr>
            <p:cNvPr id="37" name="Google Shape;94;p1" descr="Good Idea with solid fill">
              <a:extLst>
                <a:ext uri="{FF2B5EF4-FFF2-40B4-BE49-F238E27FC236}">
                  <a16:creationId xmlns:a16="http://schemas.microsoft.com/office/drawing/2014/main" id="{5E89C410-2B43-146C-CC6F-7D134756C371}"/>
                </a:ext>
              </a:extLst>
            </p:cNvPr>
            <p:cNvPicPr preferRelativeResize="0"/>
            <p:nvPr/>
          </p:nvPicPr>
          <p:blipFill rotWithShape="1">
            <a:blip r:embed="rId10">
              <a:alphaModFix/>
            </a:blip>
            <a:srcRect/>
            <a:stretch/>
          </p:blipFill>
          <p:spPr>
            <a:xfrm>
              <a:off x="2410398" y="3242621"/>
              <a:ext cx="360000" cy="360000"/>
            </a:xfrm>
            <a:prstGeom prst="rect">
              <a:avLst/>
            </a:prstGeom>
            <a:noFill/>
            <a:ln>
              <a:noFill/>
            </a:ln>
          </p:spPr>
        </p:pic>
      </p:grpSp>
      <p:grpSp>
        <p:nvGrpSpPr>
          <p:cNvPr id="41" name="Group 40">
            <a:extLst>
              <a:ext uri="{FF2B5EF4-FFF2-40B4-BE49-F238E27FC236}">
                <a16:creationId xmlns:a16="http://schemas.microsoft.com/office/drawing/2014/main" id="{AA40A5E1-D6F8-6AFC-C577-8DE330E5C363}"/>
              </a:ext>
            </a:extLst>
          </p:cNvPr>
          <p:cNvGrpSpPr/>
          <p:nvPr/>
        </p:nvGrpSpPr>
        <p:grpSpPr>
          <a:xfrm rot="17270834">
            <a:off x="342387" y="1956661"/>
            <a:ext cx="2931920" cy="2931920"/>
            <a:chOff x="342387" y="1956661"/>
            <a:chExt cx="2931920" cy="2931920"/>
          </a:xfrm>
        </p:grpSpPr>
        <p:grpSp>
          <p:nvGrpSpPr>
            <p:cNvPr id="26" name="Group 25">
              <a:extLst>
                <a:ext uri="{FF2B5EF4-FFF2-40B4-BE49-F238E27FC236}">
                  <a16:creationId xmlns:a16="http://schemas.microsoft.com/office/drawing/2014/main" id="{FA236B14-6790-8AEF-C454-F876E07E30C0}"/>
                </a:ext>
              </a:extLst>
            </p:cNvPr>
            <p:cNvGrpSpPr/>
            <p:nvPr/>
          </p:nvGrpSpPr>
          <p:grpSpPr>
            <a:xfrm rot="3150168">
              <a:off x="342387" y="1956661"/>
              <a:ext cx="2931920" cy="2931920"/>
              <a:chOff x="578232" y="349910"/>
              <a:chExt cx="2931920" cy="2931920"/>
            </a:xfrm>
          </p:grpSpPr>
          <p:sp>
            <p:nvSpPr>
              <p:cNvPr id="27" name="Partial Circle 26">
                <a:extLst>
                  <a:ext uri="{FF2B5EF4-FFF2-40B4-BE49-F238E27FC236}">
                    <a16:creationId xmlns:a16="http://schemas.microsoft.com/office/drawing/2014/main" id="{FEDB40A0-759C-1309-EEEB-23F9879B1AEB}"/>
                  </a:ext>
                </a:extLst>
              </p:cNvPr>
              <p:cNvSpPr/>
              <p:nvPr/>
            </p:nvSpPr>
            <p:spPr>
              <a:xfrm>
                <a:off x="578232" y="349910"/>
                <a:ext cx="2931920" cy="2931920"/>
              </a:xfrm>
              <a:prstGeom prst="pie">
                <a:avLst>
                  <a:gd name="adj1" fmla="val 3240000"/>
                  <a:gd name="adj2" fmla="val 7560000"/>
                </a:avLst>
              </a:prstGeom>
              <a:solidFill>
                <a:schemeClr val="tx1">
                  <a:lumMod val="65000"/>
                  <a:lumOff val="35000"/>
                </a:schemeClr>
              </a:solidFill>
              <a:ln w="3175">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8" name="Partial Circle 8">
                <a:extLst>
                  <a:ext uri="{FF2B5EF4-FFF2-40B4-BE49-F238E27FC236}">
                    <a16:creationId xmlns:a16="http://schemas.microsoft.com/office/drawing/2014/main" id="{9759D32B-4E99-C2E2-7CA5-41E4620596EB}"/>
                  </a:ext>
                </a:extLst>
              </p:cNvPr>
              <p:cNvSpPr txBox="1"/>
              <p:nvPr/>
            </p:nvSpPr>
            <p:spPr>
              <a:xfrm>
                <a:off x="1520635" y="2548851"/>
                <a:ext cx="1047114" cy="6282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b="0" kern="1200" cap="none" spc="0" dirty="0">
                    <a:ln w="0"/>
                    <a:solidFill>
                      <a:schemeClr val="tx1"/>
                    </a:solidFill>
                    <a:effectLst>
                      <a:outerShdw blurRad="38100" dist="19050" dir="2700000" algn="tl" rotWithShape="0">
                        <a:schemeClr val="dk1">
                          <a:alpha val="40000"/>
                        </a:schemeClr>
                      </a:outerShdw>
                    </a:effectLst>
                  </a:rPr>
                  <a:t> </a:t>
                </a:r>
                <a:endParaRPr lang="en-IN" sz="4000" b="0" kern="1200" cap="none" spc="0" dirty="0">
                  <a:ln w="0"/>
                  <a:solidFill>
                    <a:schemeClr val="tx1"/>
                  </a:solidFill>
                  <a:effectLst>
                    <a:outerShdw blurRad="38100" dist="19050" dir="2700000" algn="tl" rotWithShape="0">
                      <a:schemeClr val="dk1">
                        <a:alpha val="40000"/>
                      </a:schemeClr>
                    </a:outerShdw>
                  </a:effectLst>
                </a:endParaRPr>
              </a:p>
            </p:txBody>
          </p:sp>
        </p:grpSp>
        <p:pic>
          <p:nvPicPr>
            <p:cNvPr id="40" name="Google Shape;99;p1" descr="Scatterplot with solid fill">
              <a:extLst>
                <a:ext uri="{FF2B5EF4-FFF2-40B4-BE49-F238E27FC236}">
                  <a16:creationId xmlns:a16="http://schemas.microsoft.com/office/drawing/2014/main" id="{341CB13B-8B38-439C-78A3-16D8DEAB876E}"/>
                </a:ext>
              </a:extLst>
            </p:cNvPr>
            <p:cNvPicPr preferRelativeResize="0"/>
            <p:nvPr/>
          </p:nvPicPr>
          <p:blipFill rotWithShape="1">
            <a:blip r:embed="rId11">
              <a:alphaModFix/>
            </a:blip>
            <a:srcRect/>
            <a:stretch/>
          </p:blipFill>
          <p:spPr>
            <a:xfrm rot="13984926">
              <a:off x="918311" y="3804931"/>
              <a:ext cx="360000" cy="360000"/>
            </a:xfrm>
            <a:prstGeom prst="rect">
              <a:avLst/>
            </a:prstGeom>
            <a:noFill/>
            <a:ln>
              <a:noFill/>
            </a:ln>
          </p:spPr>
        </p:pic>
      </p:grpSp>
      <p:grpSp>
        <p:nvGrpSpPr>
          <p:cNvPr id="7" name="Group 6">
            <a:extLst>
              <a:ext uri="{FF2B5EF4-FFF2-40B4-BE49-F238E27FC236}">
                <a16:creationId xmlns:a16="http://schemas.microsoft.com/office/drawing/2014/main" id="{1F9802BE-7096-79F3-F6ED-09BAFDD767E0}"/>
              </a:ext>
            </a:extLst>
          </p:cNvPr>
          <p:cNvGrpSpPr/>
          <p:nvPr/>
        </p:nvGrpSpPr>
        <p:grpSpPr>
          <a:xfrm rot="17270834">
            <a:off x="342387" y="1956661"/>
            <a:ext cx="2931920" cy="2931920"/>
            <a:chOff x="342387" y="1956661"/>
            <a:chExt cx="2931920" cy="2931920"/>
          </a:xfrm>
        </p:grpSpPr>
        <p:grpSp>
          <p:nvGrpSpPr>
            <p:cNvPr id="29" name="Group 28">
              <a:extLst>
                <a:ext uri="{FF2B5EF4-FFF2-40B4-BE49-F238E27FC236}">
                  <a16:creationId xmlns:a16="http://schemas.microsoft.com/office/drawing/2014/main" id="{D0261F11-1FB1-5B06-AE10-3D653FD066A9}"/>
                </a:ext>
              </a:extLst>
            </p:cNvPr>
            <p:cNvGrpSpPr/>
            <p:nvPr/>
          </p:nvGrpSpPr>
          <p:grpSpPr>
            <a:xfrm rot="3150168">
              <a:off x="342387" y="1956661"/>
              <a:ext cx="2931920" cy="2931920"/>
              <a:chOff x="578232" y="349910"/>
              <a:chExt cx="2931920" cy="2931920"/>
            </a:xfrm>
          </p:grpSpPr>
          <p:sp>
            <p:nvSpPr>
              <p:cNvPr id="30" name="Partial Circle 29">
                <a:extLst>
                  <a:ext uri="{FF2B5EF4-FFF2-40B4-BE49-F238E27FC236}">
                    <a16:creationId xmlns:a16="http://schemas.microsoft.com/office/drawing/2014/main" id="{000639EE-85AD-D575-BF67-822AF5C419DC}"/>
                  </a:ext>
                </a:extLst>
              </p:cNvPr>
              <p:cNvSpPr/>
              <p:nvPr/>
            </p:nvSpPr>
            <p:spPr>
              <a:xfrm>
                <a:off x="578232" y="349910"/>
                <a:ext cx="2931920" cy="2931920"/>
              </a:xfrm>
              <a:prstGeom prst="pie">
                <a:avLst>
                  <a:gd name="adj1" fmla="val 7560000"/>
                  <a:gd name="adj2" fmla="val 11880000"/>
                </a:avLst>
              </a:prstGeom>
              <a:solidFill>
                <a:schemeClr val="tx1">
                  <a:lumMod val="65000"/>
                  <a:lumOff val="35000"/>
                </a:schemeClr>
              </a:solidFill>
              <a:ln w="3175">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Partial Circle 10">
                <a:extLst>
                  <a:ext uri="{FF2B5EF4-FFF2-40B4-BE49-F238E27FC236}">
                    <a16:creationId xmlns:a16="http://schemas.microsoft.com/office/drawing/2014/main" id="{357275C7-E197-447C-EC8F-F96D253CB7F2}"/>
                  </a:ext>
                </a:extLst>
              </p:cNvPr>
              <p:cNvSpPr txBox="1"/>
              <p:nvPr/>
            </p:nvSpPr>
            <p:spPr>
              <a:xfrm>
                <a:off x="717847" y="1676255"/>
                <a:ext cx="872595" cy="7364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endParaRPr lang="en-IN" sz="4000" b="0" kern="1200" cap="none" spc="0" dirty="0">
                  <a:ln w="0"/>
                  <a:solidFill>
                    <a:schemeClr val="tx1"/>
                  </a:solidFill>
                  <a:effectLst>
                    <a:outerShdw blurRad="38100" dist="19050" dir="2700000" algn="tl" rotWithShape="0">
                      <a:schemeClr val="dk1">
                        <a:alpha val="40000"/>
                      </a:schemeClr>
                    </a:outerShdw>
                  </a:effectLst>
                </a:endParaRPr>
              </a:p>
            </p:txBody>
          </p:sp>
        </p:grpSp>
        <p:pic>
          <p:nvPicPr>
            <p:cNvPr id="42" name="Google Shape;96;p1" descr="Aspiration with solid fill">
              <a:extLst>
                <a:ext uri="{FF2B5EF4-FFF2-40B4-BE49-F238E27FC236}">
                  <a16:creationId xmlns:a16="http://schemas.microsoft.com/office/drawing/2014/main" id="{F38FD3AB-E4D6-4C37-A635-BB6713116872}"/>
                </a:ext>
              </a:extLst>
            </p:cNvPr>
            <p:cNvPicPr preferRelativeResize="0"/>
            <p:nvPr/>
          </p:nvPicPr>
          <p:blipFill rotWithShape="1">
            <a:blip r:embed="rId12">
              <a:alphaModFix/>
            </a:blip>
            <a:srcRect/>
            <a:stretch/>
          </p:blipFill>
          <p:spPr>
            <a:xfrm rot="10800000">
              <a:off x="881437" y="2792702"/>
              <a:ext cx="360000" cy="360000"/>
            </a:xfrm>
            <a:prstGeom prst="rect">
              <a:avLst/>
            </a:prstGeom>
            <a:noFill/>
            <a:ln>
              <a:noFill/>
            </a:ln>
          </p:spPr>
        </p:pic>
      </p:grpSp>
      <p:grpSp>
        <p:nvGrpSpPr>
          <p:cNvPr id="44" name="Group 43">
            <a:extLst>
              <a:ext uri="{FF2B5EF4-FFF2-40B4-BE49-F238E27FC236}">
                <a16:creationId xmlns:a16="http://schemas.microsoft.com/office/drawing/2014/main" id="{7372CBEE-9023-2793-7CE1-922DF3A3E323}"/>
              </a:ext>
            </a:extLst>
          </p:cNvPr>
          <p:cNvGrpSpPr/>
          <p:nvPr/>
        </p:nvGrpSpPr>
        <p:grpSpPr>
          <a:xfrm rot="17270834">
            <a:off x="342387" y="1956661"/>
            <a:ext cx="2931920" cy="2931920"/>
            <a:chOff x="342387" y="1956661"/>
            <a:chExt cx="2931920" cy="2931920"/>
          </a:xfrm>
        </p:grpSpPr>
        <p:grpSp>
          <p:nvGrpSpPr>
            <p:cNvPr id="32" name="Group 31">
              <a:extLst>
                <a:ext uri="{FF2B5EF4-FFF2-40B4-BE49-F238E27FC236}">
                  <a16:creationId xmlns:a16="http://schemas.microsoft.com/office/drawing/2014/main" id="{6C5D0E5C-530B-4E17-9ADB-E773AA03C355}"/>
                </a:ext>
              </a:extLst>
            </p:cNvPr>
            <p:cNvGrpSpPr/>
            <p:nvPr/>
          </p:nvGrpSpPr>
          <p:grpSpPr>
            <a:xfrm rot="3150168">
              <a:off x="342387" y="1956661"/>
              <a:ext cx="2931920" cy="2931920"/>
              <a:chOff x="578232" y="349910"/>
              <a:chExt cx="2931920" cy="2931920"/>
            </a:xfrm>
          </p:grpSpPr>
          <p:sp>
            <p:nvSpPr>
              <p:cNvPr id="33" name="Partial Circle 32">
                <a:extLst>
                  <a:ext uri="{FF2B5EF4-FFF2-40B4-BE49-F238E27FC236}">
                    <a16:creationId xmlns:a16="http://schemas.microsoft.com/office/drawing/2014/main" id="{BB6DBB89-D161-32D3-39B5-EDBEE329AA92}"/>
                  </a:ext>
                </a:extLst>
              </p:cNvPr>
              <p:cNvSpPr/>
              <p:nvPr/>
            </p:nvSpPr>
            <p:spPr>
              <a:xfrm>
                <a:off x="578232" y="349910"/>
                <a:ext cx="2931920" cy="2931920"/>
              </a:xfrm>
              <a:prstGeom prst="pie">
                <a:avLst>
                  <a:gd name="adj1" fmla="val 11880000"/>
                  <a:gd name="adj2" fmla="val 16200000"/>
                </a:avLst>
              </a:prstGeom>
              <a:solidFill>
                <a:schemeClr val="tx1">
                  <a:lumMod val="65000"/>
                  <a:lumOff val="35000"/>
                </a:schemeClr>
              </a:solidFill>
              <a:ln w="3175">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Partial Circle 12">
                <a:extLst>
                  <a:ext uri="{FF2B5EF4-FFF2-40B4-BE49-F238E27FC236}">
                    <a16:creationId xmlns:a16="http://schemas.microsoft.com/office/drawing/2014/main" id="{61DBDBE7-1E9E-A58D-FD29-BC4FBBD05019}"/>
                  </a:ext>
                </a:extLst>
              </p:cNvPr>
              <p:cNvSpPr txBox="1"/>
              <p:nvPr/>
            </p:nvSpPr>
            <p:spPr>
              <a:xfrm>
                <a:off x="1005804" y="796679"/>
                <a:ext cx="994758" cy="6806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endParaRPr lang="en-IN" sz="4000" b="0" kern="1200" cap="none" spc="0" dirty="0">
                  <a:ln w="0"/>
                  <a:solidFill>
                    <a:schemeClr val="tx1"/>
                  </a:solidFill>
                  <a:effectLst>
                    <a:outerShdw blurRad="38100" dist="19050" dir="2700000" algn="tl" rotWithShape="0">
                      <a:schemeClr val="dk1">
                        <a:alpha val="40000"/>
                      </a:schemeClr>
                    </a:outerShdw>
                  </a:effectLst>
                </a:endParaRPr>
              </a:p>
            </p:txBody>
          </p:sp>
        </p:grpSp>
        <p:pic>
          <p:nvPicPr>
            <p:cNvPr id="43" name="Google Shape;100;p1">
              <a:extLst>
                <a:ext uri="{FF2B5EF4-FFF2-40B4-BE49-F238E27FC236}">
                  <a16:creationId xmlns:a16="http://schemas.microsoft.com/office/drawing/2014/main" id="{AD030FD9-F9AA-3080-C52B-A3601ED5F9BE}"/>
                </a:ext>
              </a:extLst>
            </p:cNvPr>
            <p:cNvPicPr preferRelativeResize="0"/>
            <p:nvPr/>
          </p:nvPicPr>
          <p:blipFill rotWithShape="1">
            <a:blip r:embed="rId13">
              <a:alphaModFix/>
            </a:blip>
            <a:srcRect/>
            <a:stretch/>
          </p:blipFill>
          <p:spPr>
            <a:xfrm rot="11686810">
              <a:off x="1916682" y="2453630"/>
              <a:ext cx="301640" cy="301640"/>
            </a:xfrm>
            <a:prstGeom prst="rect">
              <a:avLst/>
            </a:prstGeom>
            <a:noFill/>
            <a:ln>
              <a:noFill/>
            </a:ln>
          </p:spPr>
        </p:pic>
      </p:grpSp>
      <p:sp>
        <p:nvSpPr>
          <p:cNvPr id="9" name="Google Shape;106;p3">
            <a:extLst>
              <a:ext uri="{FF2B5EF4-FFF2-40B4-BE49-F238E27FC236}">
                <a16:creationId xmlns:a16="http://schemas.microsoft.com/office/drawing/2014/main" id="{EAB6F6ED-9EC0-5A39-C7E0-F2E7C1E8C8D7}"/>
              </a:ext>
            </a:extLst>
          </p:cNvPr>
          <p:cNvSpPr/>
          <p:nvPr/>
        </p:nvSpPr>
        <p:spPr>
          <a:xfrm>
            <a:off x="6744497" y="-917010"/>
            <a:ext cx="4803613" cy="4308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512507"/>
              </a:buClr>
              <a:buSzPts val="2800"/>
              <a:buFont typeface="Arial"/>
              <a:buNone/>
            </a:pPr>
            <a:r>
              <a:rPr lang="en-US" sz="2800" b="1" dirty="0">
                <a:solidFill>
                  <a:srgbClr val="512507"/>
                </a:solidFill>
              </a:rPr>
              <a:t>I</a:t>
            </a:r>
            <a:r>
              <a:rPr lang="en-US" sz="2800" b="1" dirty="0">
                <a:solidFill>
                  <a:srgbClr val="512507"/>
                </a:solidFill>
                <a:latin typeface="Arial"/>
                <a:ea typeface="Arial"/>
                <a:cs typeface="Arial"/>
                <a:sym typeface="Arial"/>
              </a:rPr>
              <a:t>ntroduction and Motivation</a:t>
            </a:r>
            <a:endParaRPr sz="2000" b="1" i="0" u="none" strike="noStrike" cap="none" dirty="0">
              <a:solidFill>
                <a:srgbClr val="512507"/>
              </a:solidFill>
              <a:latin typeface="Arial"/>
              <a:ea typeface="Arial"/>
              <a:cs typeface="Arial"/>
              <a:sym typeface="Arial"/>
            </a:endParaRPr>
          </a:p>
        </p:txBody>
      </p:sp>
      <p:sp>
        <p:nvSpPr>
          <p:cNvPr id="11" name="Google Shape;106;p3">
            <a:extLst>
              <a:ext uri="{FF2B5EF4-FFF2-40B4-BE49-F238E27FC236}">
                <a16:creationId xmlns:a16="http://schemas.microsoft.com/office/drawing/2014/main" id="{2D2056E0-7EC1-585B-73A2-F308E52D5C9B}"/>
              </a:ext>
            </a:extLst>
          </p:cNvPr>
          <p:cNvSpPr/>
          <p:nvPr/>
        </p:nvSpPr>
        <p:spPr>
          <a:xfrm>
            <a:off x="8588537" y="881310"/>
            <a:ext cx="4803613" cy="4308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512507"/>
              </a:buClr>
              <a:buSzPts val="2800"/>
              <a:buFont typeface="Arial"/>
              <a:buNone/>
            </a:pPr>
            <a:r>
              <a:rPr lang="en-US" sz="2800" b="1" dirty="0">
                <a:solidFill>
                  <a:srgbClr val="512507"/>
                </a:solidFill>
              </a:rPr>
              <a:t>Proposed System</a:t>
            </a:r>
            <a:endParaRPr sz="2000" b="1" i="0" u="none" strike="noStrike" cap="none" dirty="0">
              <a:solidFill>
                <a:srgbClr val="512507"/>
              </a:solidFill>
              <a:latin typeface="Arial"/>
              <a:ea typeface="Arial"/>
              <a:cs typeface="Arial"/>
              <a:sym typeface="Arial"/>
            </a:endParaRPr>
          </a:p>
        </p:txBody>
      </p:sp>
      <p:sp>
        <p:nvSpPr>
          <p:cNvPr id="12" name="Google Shape;106;p3">
            <a:extLst>
              <a:ext uri="{FF2B5EF4-FFF2-40B4-BE49-F238E27FC236}">
                <a16:creationId xmlns:a16="http://schemas.microsoft.com/office/drawing/2014/main" id="{E13D39C2-65FA-0185-6CF0-A5456CC64DDA}"/>
              </a:ext>
            </a:extLst>
          </p:cNvPr>
          <p:cNvSpPr/>
          <p:nvPr/>
        </p:nvSpPr>
        <p:spPr>
          <a:xfrm>
            <a:off x="13389137" y="881310"/>
            <a:ext cx="4803613" cy="4308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512507"/>
              </a:buClr>
              <a:buSzPts val="2800"/>
              <a:buFont typeface="Arial"/>
              <a:buNone/>
            </a:pPr>
            <a:r>
              <a:rPr lang="en-US" sz="2800" b="1" dirty="0">
                <a:solidFill>
                  <a:srgbClr val="512507"/>
                </a:solidFill>
              </a:rPr>
              <a:t>System Design</a:t>
            </a:r>
            <a:endParaRPr sz="2000" b="1" i="0" u="none" strike="noStrike" cap="none" dirty="0">
              <a:solidFill>
                <a:srgbClr val="512507"/>
              </a:solidFill>
              <a:latin typeface="Arial"/>
              <a:ea typeface="Arial"/>
              <a:cs typeface="Arial"/>
              <a:sym typeface="Arial"/>
            </a:endParaRPr>
          </a:p>
        </p:txBody>
      </p:sp>
      <p:sp>
        <p:nvSpPr>
          <p:cNvPr id="10" name="Google Shape;282;p9">
            <a:extLst>
              <a:ext uri="{FF2B5EF4-FFF2-40B4-BE49-F238E27FC236}">
                <a16:creationId xmlns:a16="http://schemas.microsoft.com/office/drawing/2014/main" id="{6C604591-8488-A3E4-FBDF-9FBE0674B5AF}"/>
              </a:ext>
            </a:extLst>
          </p:cNvPr>
          <p:cNvSpPr/>
          <p:nvPr/>
        </p:nvSpPr>
        <p:spPr>
          <a:xfrm>
            <a:off x="3622348" y="1528591"/>
            <a:ext cx="7164280" cy="4308872"/>
          </a:xfrm>
          <a:prstGeom prst="rect">
            <a:avLst/>
          </a:prstGeom>
          <a:noFill/>
          <a:ln>
            <a:noFill/>
          </a:ln>
        </p:spPr>
        <p:txBody>
          <a:bodyPr spcFirstLastPara="1" wrap="square" lIns="0" tIns="0" rIns="0" bIns="0" anchor="ctr" anchorCtr="0">
            <a:spAutoFit/>
          </a:bodyPr>
          <a:lstStyle/>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r>
              <a:rPr lang="en-US" sz="2000" b="1" i="0" u="none" strike="noStrike" cap="none" dirty="0">
                <a:solidFill>
                  <a:srgbClr val="512507"/>
                </a:solidFill>
                <a:latin typeface="Arial"/>
                <a:ea typeface="Arial"/>
                <a:cs typeface="Arial"/>
                <a:sym typeface="Arial"/>
              </a:rPr>
              <a:t>Features:</a:t>
            </a: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i="0" u="none" strike="noStrike" cap="none" dirty="0">
              <a:solidFill>
                <a:srgbClr val="512507"/>
              </a:solidFill>
              <a:latin typeface="Arial"/>
              <a:ea typeface="Arial"/>
              <a:cs typeface="Arial"/>
              <a:sym typeface="Aria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i="0" u="none" strike="noStrike" cap="none" dirty="0">
              <a:solidFill>
                <a:srgbClr val="512507"/>
              </a:solidFill>
              <a:latin typeface="Arial"/>
              <a:ea typeface="Arial"/>
              <a:cs typeface="Arial"/>
              <a:sym typeface="Aria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i="0" u="none" strike="noStrike" cap="none" dirty="0">
              <a:solidFill>
                <a:srgbClr val="512507"/>
              </a:solidFill>
              <a:latin typeface="Arial"/>
              <a:ea typeface="Arial"/>
              <a:cs typeface="Arial"/>
              <a:sym typeface="Aria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i="0" u="none" strike="noStrike" cap="none" dirty="0">
              <a:solidFill>
                <a:srgbClr val="512507"/>
              </a:solidFill>
              <a:latin typeface="Arial"/>
              <a:ea typeface="Arial"/>
              <a:cs typeface="Arial"/>
              <a:sym typeface="Aria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i="0" u="none" strike="noStrike" cap="none" dirty="0">
              <a:solidFill>
                <a:srgbClr val="512507"/>
              </a:solidFill>
              <a:latin typeface="Arial"/>
              <a:ea typeface="Arial"/>
              <a:cs typeface="Arial"/>
              <a:sym typeface="Aria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r>
              <a:rPr lang="en-US" sz="2000" b="1" i="0" u="none" strike="noStrike" cap="none" dirty="0">
                <a:solidFill>
                  <a:srgbClr val="512507"/>
                </a:solidFill>
                <a:latin typeface="Arial"/>
                <a:ea typeface="Arial"/>
                <a:cs typeface="Arial"/>
                <a:sym typeface="Arial"/>
              </a:rPr>
              <a:t>Technology: </a:t>
            </a:r>
            <a:r>
              <a:rPr lang="en-US" sz="2000" i="0" u="none" strike="noStrike" cap="none" dirty="0">
                <a:solidFill>
                  <a:srgbClr val="512507"/>
                </a:solidFill>
                <a:latin typeface="Arial"/>
                <a:ea typeface="Arial"/>
                <a:cs typeface="Arial"/>
                <a:sym typeface="Arial"/>
              </a:rPr>
              <a:t>C programming language with file handling for data storage</a:t>
            </a:r>
            <a:endParaRPr lang="en-US" sz="2000" b="1" i="0" u="none" strike="noStrike" cap="none" dirty="0">
              <a:solidFill>
                <a:srgbClr val="512507"/>
              </a:solidFill>
              <a:latin typeface="Arial"/>
              <a:ea typeface="Arial"/>
              <a:cs typeface="Arial"/>
              <a:sym typeface="Arial"/>
            </a:endParaRPr>
          </a:p>
        </p:txBody>
      </p:sp>
      <p:sp>
        <p:nvSpPr>
          <p:cNvPr id="13" name="Google Shape;282;p9">
            <a:extLst>
              <a:ext uri="{FF2B5EF4-FFF2-40B4-BE49-F238E27FC236}">
                <a16:creationId xmlns:a16="http://schemas.microsoft.com/office/drawing/2014/main" id="{53EEF615-FE02-7F0D-17BF-F8B14E85C2F6}"/>
              </a:ext>
            </a:extLst>
          </p:cNvPr>
          <p:cNvSpPr/>
          <p:nvPr/>
        </p:nvSpPr>
        <p:spPr>
          <a:xfrm>
            <a:off x="4000889" y="2101227"/>
            <a:ext cx="7164280" cy="3293209"/>
          </a:xfrm>
          <a:prstGeom prst="rect">
            <a:avLst/>
          </a:prstGeom>
          <a:noFill/>
          <a:ln>
            <a:noFill/>
          </a:ln>
        </p:spPr>
        <p:txBody>
          <a:bodyPr spcFirstLastPara="1" wrap="square" lIns="0" tIns="0" rIns="0" bIns="0" anchor="ctr" anchorCtr="0">
            <a:spAutoFit/>
          </a:bodyPr>
          <a:lstStyle/>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0" i="0" u="none" strike="noStrike" cap="none" dirty="0">
                <a:solidFill>
                  <a:srgbClr val="512507"/>
                </a:solidFill>
                <a:latin typeface="Arial"/>
                <a:ea typeface="Arial"/>
                <a:cs typeface="Arial"/>
                <a:sym typeface="Arial"/>
              </a:rPr>
              <a:t>Individual faculty logins with password protection</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Course code verification to ensure accurate record-keeping</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Real-time attendance marking with “present’ or ‘absent’ options</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Automatic calculation of present/absent student counts</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Saving attendance records with timestamps in separate files for each sessions</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Search functionality to retrieve past attendance records</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Deletion of records(with conformation to prevent accidental removal)</a:t>
            </a:r>
          </a:p>
          <a:p>
            <a:pPr marL="0" marR="0" lvl="0" indent="0" algn="just" rtl="0">
              <a:lnSpc>
                <a:spcPct val="100000"/>
              </a:lnSpc>
              <a:spcBef>
                <a:spcPts val="0"/>
              </a:spcBef>
              <a:spcAft>
                <a:spcPts val="0"/>
              </a:spcAft>
              <a:buClr>
                <a:srgbClr val="512507"/>
              </a:buClr>
              <a:buSzPts val="2000"/>
              <a:buFont typeface="Arial"/>
              <a:buNone/>
            </a:pPr>
            <a:endParaRPr dirty="0"/>
          </a:p>
        </p:txBody>
      </p:sp>
      <p:sp>
        <p:nvSpPr>
          <p:cNvPr id="2" name="Google Shape;273;p9">
            <a:extLst>
              <a:ext uri="{FF2B5EF4-FFF2-40B4-BE49-F238E27FC236}">
                <a16:creationId xmlns:a16="http://schemas.microsoft.com/office/drawing/2014/main" id="{50B56985-089F-B6B0-9B74-9E745859F7B7}"/>
              </a:ext>
            </a:extLst>
          </p:cNvPr>
          <p:cNvSpPr/>
          <p:nvPr/>
        </p:nvSpPr>
        <p:spPr>
          <a:xfrm>
            <a:off x="3507833" y="10124469"/>
            <a:ext cx="7552306" cy="2462213"/>
          </a:xfrm>
          <a:prstGeom prst="rect">
            <a:avLst/>
          </a:prstGeom>
          <a:noFill/>
          <a:ln>
            <a:noFill/>
          </a:ln>
        </p:spPr>
        <p:txBody>
          <a:bodyPr spcFirstLastPara="1" wrap="square" lIns="0" tIns="0" rIns="0" bIns="0" anchor="ctr" anchorCtr="0">
            <a:spAutoFit/>
          </a:bodyPr>
          <a:lstStyle/>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r>
              <a:rPr lang="en-US" sz="2000" b="1" dirty="0">
                <a:solidFill>
                  <a:srgbClr val="512507"/>
                </a:solidFill>
              </a:rPr>
              <a:t>P</a:t>
            </a:r>
            <a:r>
              <a:rPr lang="en-US" sz="2000" b="1" i="0" u="none" strike="noStrike" cap="none" dirty="0">
                <a:solidFill>
                  <a:srgbClr val="512507"/>
                </a:solidFill>
                <a:latin typeface="Arial"/>
                <a:ea typeface="Arial"/>
                <a:cs typeface="Arial"/>
                <a:sym typeface="Arial"/>
              </a:rPr>
              <a:t>roblem:</a:t>
            </a:r>
            <a:r>
              <a:rPr lang="en-US" sz="2000" b="0" i="0" u="none" strike="noStrike" cap="none" dirty="0">
                <a:solidFill>
                  <a:srgbClr val="512507"/>
                </a:solidFill>
                <a:latin typeface="Arial"/>
                <a:ea typeface="Arial"/>
                <a:cs typeface="Arial"/>
                <a:sym typeface="Arial"/>
              </a:rPr>
              <a:t> Traditional attendance methods(e.g., paper registers) are time-consuming, prone to errors, and difficult to analyze.</a:t>
            </a: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r>
              <a:rPr lang="en-US" sz="2000" b="1" dirty="0">
                <a:solidFill>
                  <a:srgbClr val="512507"/>
                </a:solidFill>
              </a:rPr>
              <a:t>Solution: </a:t>
            </a:r>
            <a:r>
              <a:rPr lang="en-US" sz="2000" dirty="0">
                <a:solidFill>
                  <a:srgbClr val="512507"/>
                </a:solidFill>
              </a:rPr>
              <a:t>An automated attendance management system streamlines the process, improves accuracy, and provides valuable data for tracking student attendance.</a:t>
            </a: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r>
              <a:rPr lang="en-US" sz="2000" b="1" dirty="0">
                <a:solidFill>
                  <a:srgbClr val="512507"/>
                </a:solidFill>
              </a:rPr>
              <a:t>Motivation:</a:t>
            </a:r>
          </a:p>
        </p:txBody>
      </p:sp>
      <p:sp>
        <p:nvSpPr>
          <p:cNvPr id="3" name="Google Shape;273;p9">
            <a:extLst>
              <a:ext uri="{FF2B5EF4-FFF2-40B4-BE49-F238E27FC236}">
                <a16:creationId xmlns:a16="http://schemas.microsoft.com/office/drawing/2014/main" id="{A1CF004E-D494-C9C9-96F1-48DA876A22C0}"/>
              </a:ext>
            </a:extLst>
          </p:cNvPr>
          <p:cNvSpPr/>
          <p:nvPr/>
        </p:nvSpPr>
        <p:spPr>
          <a:xfrm>
            <a:off x="3778505" y="12659912"/>
            <a:ext cx="7552306" cy="1231106"/>
          </a:xfrm>
          <a:prstGeom prst="rect">
            <a:avLst/>
          </a:prstGeom>
          <a:noFill/>
          <a:ln>
            <a:noFill/>
          </a:ln>
        </p:spPr>
        <p:txBody>
          <a:bodyPr spcFirstLastPara="1" wrap="square" lIns="0" tIns="0" rIns="0" bIns="0" anchor="ctr" anchorCtr="0">
            <a:spAutoFit/>
          </a:bodyPr>
          <a:lstStyle/>
          <a:p>
            <a:pPr marL="342900" lvl="0" indent="-342900" algn="just">
              <a:buClr>
                <a:srgbClr val="512507"/>
              </a:buClr>
              <a:buSzPts val="2000"/>
              <a:buFont typeface="Arial" panose="020B0604020202020204" pitchFamily="34" charset="0"/>
              <a:buChar char="•"/>
            </a:pPr>
            <a:r>
              <a:rPr lang="en-US" sz="2000" dirty="0">
                <a:solidFill>
                  <a:srgbClr val="512507"/>
                </a:solidFill>
                <a:latin typeface="+mn-lt"/>
              </a:rPr>
              <a:t>The old traditional paper registers are time-consuming and less efficient in the process of attendance recording.</a:t>
            </a:r>
          </a:p>
          <a:p>
            <a:pPr marL="342900" lvl="0" indent="-342900" algn="just">
              <a:buClr>
                <a:srgbClr val="512507"/>
              </a:buClr>
              <a:buSzPts val="2000"/>
              <a:buFont typeface="Arial" panose="020B0604020202020204" pitchFamily="34" charset="0"/>
              <a:buChar char="•"/>
            </a:pPr>
            <a:r>
              <a:rPr lang="en-US" sz="2000" dirty="0">
                <a:solidFill>
                  <a:srgbClr val="512507"/>
                </a:solidFill>
                <a:latin typeface="+mn-lt"/>
              </a:rPr>
              <a:t>They provide accurate data and reduce the manual effort that should be put in, thus making easy analysis possible.</a:t>
            </a:r>
          </a:p>
        </p:txBody>
      </p:sp>
    </p:spTree>
    <p:extLst>
      <p:ext uri="{BB962C8B-B14F-4D97-AF65-F5344CB8AC3E}">
        <p14:creationId xmlns:p14="http://schemas.microsoft.com/office/powerpoint/2010/main" val="3778052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600" fill="hold"/>
                                        <p:tgtEl>
                                          <p:spTgt spid="2"/>
                                        </p:tgtEl>
                                        <p:attrNameLst>
                                          <p:attrName>ppt_x</p:attrName>
                                        </p:attrNameLst>
                                      </p:cBhvr>
                                      <p:tavLst>
                                        <p:tav tm="0">
                                          <p:val>
                                            <p:strVal val="1+#ppt_w/2"/>
                                          </p:val>
                                        </p:tav>
                                        <p:tav tm="100000">
                                          <p:val>
                                            <p:strVal val="#ppt_x"/>
                                          </p:val>
                                        </p:tav>
                                      </p:tavLst>
                                    </p:anim>
                                    <p:anim calcmode="lin" valueType="num">
                                      <p:cBhvr additive="base">
                                        <p:cTn id="8" dur="6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600" fill="hold"/>
                                        <p:tgtEl>
                                          <p:spTgt spid="3"/>
                                        </p:tgtEl>
                                        <p:attrNameLst>
                                          <p:attrName>ppt_x</p:attrName>
                                        </p:attrNameLst>
                                      </p:cBhvr>
                                      <p:tavLst>
                                        <p:tav tm="0">
                                          <p:val>
                                            <p:strVal val="1+#ppt_w/2"/>
                                          </p:val>
                                        </p:tav>
                                        <p:tav tm="100000">
                                          <p:val>
                                            <p:strVal val="#ppt_x"/>
                                          </p:val>
                                        </p:tav>
                                      </p:tavLst>
                                    </p:anim>
                                    <p:anim calcmode="lin" valueType="num">
                                      <p:cBhvr additive="base">
                                        <p:cTn id="12" dur="6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5" name="Google Shape;271;p9">
            <a:extLst>
              <a:ext uri="{FF2B5EF4-FFF2-40B4-BE49-F238E27FC236}">
                <a16:creationId xmlns:a16="http://schemas.microsoft.com/office/drawing/2014/main" id="{4ADAB258-D249-5DD6-70DC-E4444E2421C5}"/>
              </a:ext>
            </a:extLst>
          </p:cNvPr>
          <p:cNvSpPr/>
          <p:nvPr/>
        </p:nvSpPr>
        <p:spPr>
          <a:xfrm rot="5400000">
            <a:off x="-2530812" y="2521540"/>
            <a:ext cx="6867271" cy="1805652"/>
          </a:xfrm>
          <a:prstGeom prst="rect">
            <a:avLst/>
          </a:prstGeom>
          <a:solidFill>
            <a:srgbClr val="833C0B">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01" name="Google Shape;101;p3"/>
          <p:cNvCxnSpPr/>
          <p:nvPr/>
        </p:nvCxnSpPr>
        <p:spPr>
          <a:xfrm>
            <a:off x="643890" y="842725"/>
            <a:ext cx="10904220" cy="0"/>
          </a:xfrm>
          <a:prstGeom prst="straightConnector1">
            <a:avLst/>
          </a:prstGeom>
          <a:noFill/>
          <a:ln w="28575" cap="flat" cmpd="sng">
            <a:solidFill>
              <a:srgbClr val="833C0B"/>
            </a:solidFill>
            <a:prstDash val="solid"/>
            <a:miter lim="800000"/>
            <a:headEnd type="none" w="sm" len="sm"/>
            <a:tailEnd type="none" w="sm" len="sm"/>
          </a:ln>
        </p:spPr>
      </p:cxnSp>
      <p:sp>
        <p:nvSpPr>
          <p:cNvPr id="102" name="Google Shape;102;p3"/>
          <p:cNvSpPr txBox="1"/>
          <p:nvPr/>
        </p:nvSpPr>
        <p:spPr>
          <a:xfrm>
            <a:off x="563880" y="420054"/>
            <a:ext cx="3048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rPr>
              <a:t>October</a:t>
            </a:r>
            <a:r>
              <a:rPr lang="en-US" sz="1800" b="0" i="0" u="none" strike="noStrike" cap="none" dirty="0">
                <a:solidFill>
                  <a:schemeClr val="dk1"/>
                </a:solidFill>
                <a:latin typeface="Arial"/>
                <a:ea typeface="Arial"/>
                <a:cs typeface="Arial"/>
                <a:sym typeface="Arial"/>
              </a:rPr>
              <a:t> 21, 2024</a:t>
            </a:r>
            <a:endParaRPr sz="1800" dirty="0">
              <a:solidFill>
                <a:schemeClr val="dk1"/>
              </a:solidFill>
              <a:latin typeface="Arial"/>
              <a:ea typeface="Arial"/>
              <a:cs typeface="Arial"/>
              <a:sym typeface="Arial"/>
            </a:endParaRPr>
          </a:p>
        </p:txBody>
      </p:sp>
      <p:pic>
        <p:nvPicPr>
          <p:cNvPr id="109" name="Google Shape;109;p3"/>
          <p:cNvPicPr preferRelativeResize="0"/>
          <p:nvPr/>
        </p:nvPicPr>
        <p:blipFill rotWithShape="1">
          <a:blip r:embed="rId4">
            <a:alphaModFix/>
          </a:blip>
          <a:srcRect/>
          <a:stretch/>
        </p:blipFill>
        <p:spPr>
          <a:xfrm rot="-5400000">
            <a:off x="9930493" y="4939672"/>
            <a:ext cx="3367601" cy="3367601"/>
          </a:xfrm>
          <a:prstGeom prst="rect">
            <a:avLst/>
          </a:prstGeom>
          <a:noFill/>
          <a:ln>
            <a:noFill/>
          </a:ln>
        </p:spPr>
      </p:pic>
      <p:pic>
        <p:nvPicPr>
          <p:cNvPr id="110" name="Google Shape;110;p3"/>
          <p:cNvPicPr preferRelativeResize="0"/>
          <p:nvPr/>
        </p:nvPicPr>
        <p:blipFill rotWithShape="1">
          <a:blip r:embed="rId4">
            <a:alphaModFix/>
          </a:blip>
          <a:srcRect/>
          <a:stretch/>
        </p:blipFill>
        <p:spPr>
          <a:xfrm rot="-5400000">
            <a:off x="-1341225" y="-1600188"/>
            <a:ext cx="3367601" cy="3367601"/>
          </a:xfrm>
          <a:prstGeom prst="rect">
            <a:avLst/>
          </a:prstGeom>
          <a:noFill/>
          <a:ln>
            <a:noFill/>
          </a:ln>
        </p:spPr>
      </p:pic>
      <p:grpSp>
        <p:nvGrpSpPr>
          <p:cNvPr id="39" name="Group 38">
            <a:extLst>
              <a:ext uri="{FF2B5EF4-FFF2-40B4-BE49-F238E27FC236}">
                <a16:creationId xmlns:a16="http://schemas.microsoft.com/office/drawing/2014/main" id="{38E33355-160C-734D-50B7-C246E10940A8}"/>
              </a:ext>
            </a:extLst>
          </p:cNvPr>
          <p:cNvGrpSpPr/>
          <p:nvPr/>
        </p:nvGrpSpPr>
        <p:grpSpPr>
          <a:xfrm rot="13064996">
            <a:off x="342387" y="1956661"/>
            <a:ext cx="2931920" cy="2931920"/>
            <a:chOff x="342387" y="1956661"/>
            <a:chExt cx="2931920" cy="2931920"/>
          </a:xfrm>
        </p:grpSpPr>
        <p:grpSp>
          <p:nvGrpSpPr>
            <p:cNvPr id="23" name="Group 22">
              <a:extLst>
                <a:ext uri="{FF2B5EF4-FFF2-40B4-BE49-F238E27FC236}">
                  <a16:creationId xmlns:a16="http://schemas.microsoft.com/office/drawing/2014/main" id="{4E0D37C1-0A3C-90E3-67AD-83014C0E015C}"/>
                </a:ext>
              </a:extLst>
            </p:cNvPr>
            <p:cNvGrpSpPr/>
            <p:nvPr/>
          </p:nvGrpSpPr>
          <p:grpSpPr>
            <a:xfrm rot="3150168">
              <a:off x="342387" y="1956661"/>
              <a:ext cx="2931920" cy="2931920"/>
              <a:chOff x="578232" y="349910"/>
              <a:chExt cx="2931920" cy="2931920"/>
            </a:xfrm>
          </p:grpSpPr>
          <p:sp>
            <p:nvSpPr>
              <p:cNvPr id="24" name="Partial Circle 23">
                <a:extLst>
                  <a:ext uri="{FF2B5EF4-FFF2-40B4-BE49-F238E27FC236}">
                    <a16:creationId xmlns:a16="http://schemas.microsoft.com/office/drawing/2014/main" id="{29B9FC15-6605-02DC-09B4-C5CBBBC6544D}"/>
                  </a:ext>
                </a:extLst>
              </p:cNvPr>
              <p:cNvSpPr/>
              <p:nvPr/>
            </p:nvSpPr>
            <p:spPr>
              <a:xfrm>
                <a:off x="578232" y="349910"/>
                <a:ext cx="2931920" cy="2931920"/>
              </a:xfrm>
              <a:prstGeom prst="pie">
                <a:avLst>
                  <a:gd name="adj1" fmla="val 20520000"/>
                  <a:gd name="adj2" fmla="val 3240000"/>
                </a:avLst>
              </a:prstGeom>
              <a:blipFill>
                <a:blip r:embed="rId5">
                  <a:extLst>
                    <a:ext uri="{96DAC541-7B7A-43D3-8B79-37D633B846F1}">
                      <asvg:svgBlip xmlns:asvg="http://schemas.microsoft.com/office/drawing/2016/SVG/main" r:embed="rId6"/>
                    </a:ext>
                  </a:extLst>
                </a:blip>
                <a:stretch>
                  <a:fillRect/>
                </a:stretch>
              </a:blipFill>
              <a:ln w="3175">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5" name="Partial Circle 6">
                <a:extLst>
                  <a:ext uri="{FF2B5EF4-FFF2-40B4-BE49-F238E27FC236}">
                    <a16:creationId xmlns:a16="http://schemas.microsoft.com/office/drawing/2014/main" id="{F70EC6B1-73C0-FD96-4B73-CFC9392DA4F2}"/>
                  </a:ext>
                </a:extLst>
              </p:cNvPr>
              <p:cNvSpPr txBox="1"/>
              <p:nvPr/>
            </p:nvSpPr>
            <p:spPr>
              <a:xfrm>
                <a:off x="2494452" y="1676255"/>
                <a:ext cx="872595" cy="7364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b="0" kern="1200" cap="none" spc="0" dirty="0">
                    <a:ln w="0"/>
                    <a:solidFill>
                      <a:schemeClr val="tx1"/>
                    </a:solidFill>
                    <a:effectLst>
                      <a:outerShdw blurRad="38100" dist="19050" dir="2700000" algn="tl" rotWithShape="0">
                        <a:schemeClr val="dk1">
                          <a:alpha val="40000"/>
                        </a:schemeClr>
                      </a:outerShdw>
                    </a:effectLst>
                  </a:rPr>
                  <a:t> </a:t>
                </a:r>
                <a:endParaRPr lang="en-IN" sz="4000" b="0" kern="1200" cap="none" spc="0" dirty="0">
                  <a:ln w="0"/>
                  <a:solidFill>
                    <a:schemeClr val="tx1"/>
                  </a:solidFill>
                  <a:effectLst>
                    <a:outerShdw blurRad="38100" dist="19050" dir="2700000" algn="tl" rotWithShape="0">
                      <a:schemeClr val="dk1">
                        <a:alpha val="40000"/>
                      </a:schemeClr>
                    </a:outerShdw>
                  </a:effectLst>
                </a:endParaRPr>
              </a:p>
            </p:txBody>
          </p:sp>
        </p:grpSp>
        <p:pic>
          <p:nvPicPr>
            <p:cNvPr id="36" name="Google Shape;104;p1" descr="Blog with solid fill">
              <a:extLst>
                <a:ext uri="{FF2B5EF4-FFF2-40B4-BE49-F238E27FC236}">
                  <a16:creationId xmlns:a16="http://schemas.microsoft.com/office/drawing/2014/main" id="{4954143E-A01A-DF9B-4F56-57AFA6A1E14B}"/>
                </a:ext>
              </a:extLst>
            </p:cNvPr>
            <p:cNvPicPr preferRelativeResize="0"/>
            <p:nvPr/>
          </p:nvPicPr>
          <p:blipFill rotWithShape="1">
            <a:blip r:embed="rId7">
              <a:alphaModFix/>
            </a:blip>
            <a:srcRect/>
            <a:stretch/>
          </p:blipFill>
          <p:spPr>
            <a:xfrm rot="14885084">
              <a:off x="1837634" y="3935986"/>
              <a:ext cx="360000" cy="360000"/>
            </a:xfrm>
            <a:prstGeom prst="rect">
              <a:avLst/>
            </a:prstGeom>
            <a:noFill/>
            <a:ln>
              <a:noFill/>
            </a:ln>
          </p:spPr>
        </p:pic>
      </p:grpSp>
      <p:grpSp>
        <p:nvGrpSpPr>
          <p:cNvPr id="38" name="Group 37">
            <a:extLst>
              <a:ext uri="{FF2B5EF4-FFF2-40B4-BE49-F238E27FC236}">
                <a16:creationId xmlns:a16="http://schemas.microsoft.com/office/drawing/2014/main" id="{37389F89-9E5D-DCED-F3E7-B91CC7273ABE}"/>
              </a:ext>
            </a:extLst>
          </p:cNvPr>
          <p:cNvGrpSpPr/>
          <p:nvPr/>
        </p:nvGrpSpPr>
        <p:grpSpPr>
          <a:xfrm rot="13064996">
            <a:off x="339690" y="1963040"/>
            <a:ext cx="2931920" cy="2931920"/>
            <a:chOff x="339690" y="1963040"/>
            <a:chExt cx="2931920" cy="2931920"/>
          </a:xfrm>
        </p:grpSpPr>
        <p:sp>
          <p:nvSpPr>
            <p:cNvPr id="21" name="Partial Circle 20">
              <a:extLst>
                <a:ext uri="{FF2B5EF4-FFF2-40B4-BE49-F238E27FC236}">
                  <a16:creationId xmlns:a16="http://schemas.microsoft.com/office/drawing/2014/main" id="{73522AAF-CB50-7287-DE2A-61F1168C0C60}"/>
                </a:ext>
              </a:extLst>
            </p:cNvPr>
            <p:cNvSpPr/>
            <p:nvPr/>
          </p:nvSpPr>
          <p:spPr>
            <a:xfrm rot="3150168">
              <a:off x="339690" y="1963040"/>
              <a:ext cx="2931920" cy="2931920"/>
            </a:xfrm>
            <a:prstGeom prst="pie">
              <a:avLst>
                <a:gd name="adj1" fmla="val 16200000"/>
                <a:gd name="adj2" fmla="val 20520000"/>
              </a:avLst>
            </a:prstGeom>
            <a:blipFill>
              <a:blip r:embed="rId5">
                <a:extLst>
                  <a:ext uri="{96DAC541-7B7A-43D3-8B79-37D633B846F1}">
                    <asvg:svgBlip xmlns:asvg="http://schemas.microsoft.com/office/drawing/2016/SVG/main" r:embed="rId6"/>
                  </a:ext>
                </a:extLst>
              </a:blip>
              <a:stretch>
                <a:fillRect/>
              </a:stretch>
            </a:blipFill>
            <a:ln w="3175"/>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IN" dirty="0">
                <a:ln>
                  <a:solidFill>
                    <a:schemeClr val="bg1">
                      <a:lumMod val="75000"/>
                    </a:schemeClr>
                  </a:solidFill>
                </a:ln>
              </a:endParaRPr>
            </a:p>
          </p:txBody>
        </p:sp>
        <p:pic>
          <p:nvPicPr>
            <p:cNvPr id="37" name="Google Shape;94;p1" descr="Good Idea with solid fill">
              <a:extLst>
                <a:ext uri="{FF2B5EF4-FFF2-40B4-BE49-F238E27FC236}">
                  <a16:creationId xmlns:a16="http://schemas.microsoft.com/office/drawing/2014/main" id="{5E89C410-2B43-146C-CC6F-7D134756C371}"/>
                </a:ext>
              </a:extLst>
            </p:cNvPr>
            <p:cNvPicPr preferRelativeResize="0"/>
            <p:nvPr/>
          </p:nvPicPr>
          <p:blipFill rotWithShape="1">
            <a:blip r:embed="rId8">
              <a:alphaModFix/>
            </a:blip>
            <a:srcRect/>
            <a:stretch/>
          </p:blipFill>
          <p:spPr>
            <a:xfrm>
              <a:off x="2410398" y="3242621"/>
              <a:ext cx="360000" cy="360000"/>
            </a:xfrm>
            <a:prstGeom prst="rect">
              <a:avLst/>
            </a:prstGeom>
            <a:noFill/>
            <a:ln>
              <a:noFill/>
            </a:ln>
          </p:spPr>
        </p:pic>
      </p:grpSp>
      <p:grpSp>
        <p:nvGrpSpPr>
          <p:cNvPr id="41" name="Group 40">
            <a:extLst>
              <a:ext uri="{FF2B5EF4-FFF2-40B4-BE49-F238E27FC236}">
                <a16:creationId xmlns:a16="http://schemas.microsoft.com/office/drawing/2014/main" id="{AA40A5E1-D6F8-6AFC-C577-8DE330E5C363}"/>
              </a:ext>
            </a:extLst>
          </p:cNvPr>
          <p:cNvGrpSpPr/>
          <p:nvPr/>
        </p:nvGrpSpPr>
        <p:grpSpPr>
          <a:xfrm rot="13064996">
            <a:off x="342387" y="1956661"/>
            <a:ext cx="2931920" cy="2931920"/>
            <a:chOff x="342387" y="1956661"/>
            <a:chExt cx="2931920" cy="2931920"/>
          </a:xfrm>
        </p:grpSpPr>
        <p:grpSp>
          <p:nvGrpSpPr>
            <p:cNvPr id="26" name="Group 25">
              <a:extLst>
                <a:ext uri="{FF2B5EF4-FFF2-40B4-BE49-F238E27FC236}">
                  <a16:creationId xmlns:a16="http://schemas.microsoft.com/office/drawing/2014/main" id="{FA236B14-6790-8AEF-C454-F876E07E30C0}"/>
                </a:ext>
              </a:extLst>
            </p:cNvPr>
            <p:cNvGrpSpPr/>
            <p:nvPr/>
          </p:nvGrpSpPr>
          <p:grpSpPr>
            <a:xfrm rot="3150168">
              <a:off x="342387" y="1956661"/>
              <a:ext cx="2931920" cy="2931920"/>
              <a:chOff x="578232" y="349910"/>
              <a:chExt cx="2931920" cy="2931920"/>
            </a:xfrm>
          </p:grpSpPr>
          <p:sp>
            <p:nvSpPr>
              <p:cNvPr id="27" name="Partial Circle 26">
                <a:extLst>
                  <a:ext uri="{FF2B5EF4-FFF2-40B4-BE49-F238E27FC236}">
                    <a16:creationId xmlns:a16="http://schemas.microsoft.com/office/drawing/2014/main" id="{FEDB40A0-759C-1309-EEEB-23F9879B1AEB}"/>
                  </a:ext>
                </a:extLst>
              </p:cNvPr>
              <p:cNvSpPr/>
              <p:nvPr/>
            </p:nvSpPr>
            <p:spPr>
              <a:xfrm>
                <a:off x="578232" y="349910"/>
                <a:ext cx="2931920" cy="2931920"/>
              </a:xfrm>
              <a:prstGeom prst="pie">
                <a:avLst>
                  <a:gd name="adj1" fmla="val 3240000"/>
                  <a:gd name="adj2" fmla="val 7560000"/>
                </a:avLst>
              </a:prstGeom>
              <a:blipFill>
                <a:blip r:embed="rId9">
                  <a:extLst>
                    <a:ext uri="{96DAC541-7B7A-43D3-8B79-37D633B846F1}">
                      <asvg:svgBlip xmlns:asvg="http://schemas.microsoft.com/office/drawing/2016/SVG/main" r:embed="rId10"/>
                    </a:ext>
                  </a:extLst>
                </a:blip>
                <a:stretch>
                  <a:fillRect/>
                </a:stretch>
              </a:blipFill>
              <a:ln w="3175">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8" name="Partial Circle 8">
                <a:extLst>
                  <a:ext uri="{FF2B5EF4-FFF2-40B4-BE49-F238E27FC236}">
                    <a16:creationId xmlns:a16="http://schemas.microsoft.com/office/drawing/2014/main" id="{9759D32B-4E99-C2E2-7CA5-41E4620596EB}"/>
                  </a:ext>
                </a:extLst>
              </p:cNvPr>
              <p:cNvSpPr txBox="1"/>
              <p:nvPr/>
            </p:nvSpPr>
            <p:spPr>
              <a:xfrm>
                <a:off x="1520635" y="2548851"/>
                <a:ext cx="1047114" cy="6282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b="0" kern="1200" cap="none" spc="0" dirty="0">
                    <a:ln w="0"/>
                    <a:solidFill>
                      <a:schemeClr val="tx1"/>
                    </a:solidFill>
                    <a:effectLst>
                      <a:outerShdw blurRad="38100" dist="19050" dir="2700000" algn="tl" rotWithShape="0">
                        <a:schemeClr val="dk1">
                          <a:alpha val="40000"/>
                        </a:schemeClr>
                      </a:outerShdw>
                    </a:effectLst>
                  </a:rPr>
                  <a:t> </a:t>
                </a:r>
                <a:endParaRPr lang="en-IN" sz="4000" b="0" kern="1200" cap="none" spc="0" dirty="0">
                  <a:ln w="0"/>
                  <a:solidFill>
                    <a:schemeClr val="tx1"/>
                  </a:solidFill>
                  <a:effectLst>
                    <a:outerShdw blurRad="38100" dist="19050" dir="2700000" algn="tl" rotWithShape="0">
                      <a:schemeClr val="dk1">
                        <a:alpha val="40000"/>
                      </a:schemeClr>
                    </a:outerShdw>
                  </a:effectLst>
                </a:endParaRPr>
              </a:p>
            </p:txBody>
          </p:sp>
        </p:grpSp>
        <p:pic>
          <p:nvPicPr>
            <p:cNvPr id="40" name="Google Shape;99;p1" descr="Scatterplot with solid fill">
              <a:extLst>
                <a:ext uri="{FF2B5EF4-FFF2-40B4-BE49-F238E27FC236}">
                  <a16:creationId xmlns:a16="http://schemas.microsoft.com/office/drawing/2014/main" id="{341CB13B-8B38-439C-78A3-16D8DEAB876E}"/>
                </a:ext>
              </a:extLst>
            </p:cNvPr>
            <p:cNvPicPr preferRelativeResize="0"/>
            <p:nvPr/>
          </p:nvPicPr>
          <p:blipFill rotWithShape="1">
            <a:blip r:embed="rId11">
              <a:alphaModFix/>
            </a:blip>
            <a:srcRect/>
            <a:stretch/>
          </p:blipFill>
          <p:spPr>
            <a:xfrm rot="13984926">
              <a:off x="918311" y="3804931"/>
              <a:ext cx="360000" cy="360000"/>
            </a:xfrm>
            <a:prstGeom prst="rect">
              <a:avLst/>
            </a:prstGeom>
            <a:noFill/>
            <a:ln>
              <a:noFill/>
            </a:ln>
          </p:spPr>
        </p:pic>
      </p:grpSp>
      <p:grpSp>
        <p:nvGrpSpPr>
          <p:cNvPr id="7" name="Group 6">
            <a:extLst>
              <a:ext uri="{FF2B5EF4-FFF2-40B4-BE49-F238E27FC236}">
                <a16:creationId xmlns:a16="http://schemas.microsoft.com/office/drawing/2014/main" id="{1F9802BE-7096-79F3-F6ED-09BAFDD767E0}"/>
              </a:ext>
            </a:extLst>
          </p:cNvPr>
          <p:cNvGrpSpPr/>
          <p:nvPr/>
        </p:nvGrpSpPr>
        <p:grpSpPr>
          <a:xfrm rot="13064996">
            <a:off x="342387" y="1956661"/>
            <a:ext cx="2931920" cy="2931920"/>
            <a:chOff x="342387" y="1956661"/>
            <a:chExt cx="2931920" cy="2931920"/>
          </a:xfrm>
        </p:grpSpPr>
        <p:grpSp>
          <p:nvGrpSpPr>
            <p:cNvPr id="29" name="Group 28">
              <a:extLst>
                <a:ext uri="{FF2B5EF4-FFF2-40B4-BE49-F238E27FC236}">
                  <a16:creationId xmlns:a16="http://schemas.microsoft.com/office/drawing/2014/main" id="{D0261F11-1FB1-5B06-AE10-3D653FD066A9}"/>
                </a:ext>
              </a:extLst>
            </p:cNvPr>
            <p:cNvGrpSpPr/>
            <p:nvPr/>
          </p:nvGrpSpPr>
          <p:grpSpPr>
            <a:xfrm rot="3150168">
              <a:off x="342387" y="1956661"/>
              <a:ext cx="2931920" cy="2931920"/>
              <a:chOff x="578232" y="349910"/>
              <a:chExt cx="2931920" cy="2931920"/>
            </a:xfrm>
          </p:grpSpPr>
          <p:sp>
            <p:nvSpPr>
              <p:cNvPr id="30" name="Partial Circle 29">
                <a:extLst>
                  <a:ext uri="{FF2B5EF4-FFF2-40B4-BE49-F238E27FC236}">
                    <a16:creationId xmlns:a16="http://schemas.microsoft.com/office/drawing/2014/main" id="{000639EE-85AD-D575-BF67-822AF5C419DC}"/>
                  </a:ext>
                </a:extLst>
              </p:cNvPr>
              <p:cNvSpPr/>
              <p:nvPr/>
            </p:nvSpPr>
            <p:spPr>
              <a:xfrm>
                <a:off x="578232" y="349910"/>
                <a:ext cx="2931920" cy="2931920"/>
              </a:xfrm>
              <a:prstGeom prst="pie">
                <a:avLst>
                  <a:gd name="adj1" fmla="val 7560000"/>
                  <a:gd name="adj2" fmla="val 11880000"/>
                </a:avLst>
              </a:prstGeom>
              <a:solidFill>
                <a:schemeClr val="tx1">
                  <a:lumMod val="65000"/>
                  <a:lumOff val="35000"/>
                </a:schemeClr>
              </a:solidFill>
              <a:ln w="3175">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Partial Circle 10">
                <a:extLst>
                  <a:ext uri="{FF2B5EF4-FFF2-40B4-BE49-F238E27FC236}">
                    <a16:creationId xmlns:a16="http://schemas.microsoft.com/office/drawing/2014/main" id="{357275C7-E197-447C-EC8F-F96D253CB7F2}"/>
                  </a:ext>
                </a:extLst>
              </p:cNvPr>
              <p:cNvSpPr txBox="1"/>
              <p:nvPr/>
            </p:nvSpPr>
            <p:spPr>
              <a:xfrm>
                <a:off x="717847" y="1676255"/>
                <a:ext cx="872595" cy="7364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endParaRPr lang="en-IN" sz="4000" b="0" kern="1200" cap="none" spc="0" dirty="0">
                  <a:ln w="0"/>
                  <a:solidFill>
                    <a:schemeClr val="tx1"/>
                  </a:solidFill>
                  <a:effectLst>
                    <a:outerShdw blurRad="38100" dist="19050" dir="2700000" algn="tl" rotWithShape="0">
                      <a:schemeClr val="dk1">
                        <a:alpha val="40000"/>
                      </a:schemeClr>
                    </a:outerShdw>
                  </a:effectLst>
                </a:endParaRPr>
              </a:p>
            </p:txBody>
          </p:sp>
        </p:grpSp>
        <p:pic>
          <p:nvPicPr>
            <p:cNvPr id="42" name="Google Shape;96;p1" descr="Aspiration with solid fill">
              <a:extLst>
                <a:ext uri="{FF2B5EF4-FFF2-40B4-BE49-F238E27FC236}">
                  <a16:creationId xmlns:a16="http://schemas.microsoft.com/office/drawing/2014/main" id="{F38FD3AB-E4D6-4C37-A635-BB6713116872}"/>
                </a:ext>
              </a:extLst>
            </p:cNvPr>
            <p:cNvPicPr preferRelativeResize="0"/>
            <p:nvPr/>
          </p:nvPicPr>
          <p:blipFill rotWithShape="1">
            <a:blip r:embed="rId12">
              <a:alphaModFix/>
            </a:blip>
            <a:srcRect/>
            <a:stretch/>
          </p:blipFill>
          <p:spPr>
            <a:xfrm rot="10800000">
              <a:off x="881437" y="2792702"/>
              <a:ext cx="360000" cy="360000"/>
            </a:xfrm>
            <a:prstGeom prst="rect">
              <a:avLst/>
            </a:prstGeom>
            <a:noFill/>
            <a:ln>
              <a:noFill/>
            </a:ln>
          </p:spPr>
        </p:pic>
      </p:grpSp>
      <p:grpSp>
        <p:nvGrpSpPr>
          <p:cNvPr id="44" name="Group 43">
            <a:extLst>
              <a:ext uri="{FF2B5EF4-FFF2-40B4-BE49-F238E27FC236}">
                <a16:creationId xmlns:a16="http://schemas.microsoft.com/office/drawing/2014/main" id="{7372CBEE-9023-2793-7CE1-922DF3A3E323}"/>
              </a:ext>
            </a:extLst>
          </p:cNvPr>
          <p:cNvGrpSpPr/>
          <p:nvPr/>
        </p:nvGrpSpPr>
        <p:grpSpPr>
          <a:xfrm rot="13064996">
            <a:off x="342387" y="1956661"/>
            <a:ext cx="2931920" cy="2931920"/>
            <a:chOff x="342387" y="1956661"/>
            <a:chExt cx="2931920" cy="2931920"/>
          </a:xfrm>
        </p:grpSpPr>
        <p:grpSp>
          <p:nvGrpSpPr>
            <p:cNvPr id="32" name="Group 31">
              <a:extLst>
                <a:ext uri="{FF2B5EF4-FFF2-40B4-BE49-F238E27FC236}">
                  <a16:creationId xmlns:a16="http://schemas.microsoft.com/office/drawing/2014/main" id="{6C5D0E5C-530B-4E17-9ADB-E773AA03C355}"/>
                </a:ext>
              </a:extLst>
            </p:cNvPr>
            <p:cNvGrpSpPr/>
            <p:nvPr/>
          </p:nvGrpSpPr>
          <p:grpSpPr>
            <a:xfrm rot="3150168">
              <a:off x="342387" y="1956661"/>
              <a:ext cx="2931920" cy="2931920"/>
              <a:chOff x="578232" y="349910"/>
              <a:chExt cx="2931920" cy="2931920"/>
            </a:xfrm>
          </p:grpSpPr>
          <p:sp>
            <p:nvSpPr>
              <p:cNvPr id="33" name="Partial Circle 32">
                <a:extLst>
                  <a:ext uri="{FF2B5EF4-FFF2-40B4-BE49-F238E27FC236}">
                    <a16:creationId xmlns:a16="http://schemas.microsoft.com/office/drawing/2014/main" id="{BB6DBB89-D161-32D3-39B5-EDBEE329AA92}"/>
                  </a:ext>
                </a:extLst>
              </p:cNvPr>
              <p:cNvSpPr/>
              <p:nvPr/>
            </p:nvSpPr>
            <p:spPr>
              <a:xfrm>
                <a:off x="578232" y="349910"/>
                <a:ext cx="2931920" cy="2931920"/>
              </a:xfrm>
              <a:prstGeom prst="pie">
                <a:avLst>
                  <a:gd name="adj1" fmla="val 11880000"/>
                  <a:gd name="adj2" fmla="val 16200000"/>
                </a:avLst>
              </a:prstGeom>
              <a:solidFill>
                <a:schemeClr val="tx1">
                  <a:lumMod val="65000"/>
                  <a:lumOff val="35000"/>
                </a:schemeClr>
              </a:solidFill>
              <a:ln w="3175">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Partial Circle 12">
                <a:extLst>
                  <a:ext uri="{FF2B5EF4-FFF2-40B4-BE49-F238E27FC236}">
                    <a16:creationId xmlns:a16="http://schemas.microsoft.com/office/drawing/2014/main" id="{61DBDBE7-1E9E-A58D-FD29-BC4FBBD05019}"/>
                  </a:ext>
                </a:extLst>
              </p:cNvPr>
              <p:cNvSpPr txBox="1"/>
              <p:nvPr/>
            </p:nvSpPr>
            <p:spPr>
              <a:xfrm>
                <a:off x="1005804" y="796679"/>
                <a:ext cx="994758" cy="6806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endParaRPr lang="en-IN" sz="4000" b="0" kern="1200" cap="none" spc="0" dirty="0">
                  <a:ln w="0"/>
                  <a:solidFill>
                    <a:schemeClr val="tx1"/>
                  </a:solidFill>
                  <a:effectLst>
                    <a:outerShdw blurRad="38100" dist="19050" dir="2700000" algn="tl" rotWithShape="0">
                      <a:schemeClr val="dk1">
                        <a:alpha val="40000"/>
                      </a:schemeClr>
                    </a:outerShdw>
                  </a:effectLst>
                </a:endParaRPr>
              </a:p>
            </p:txBody>
          </p:sp>
        </p:grpSp>
        <p:pic>
          <p:nvPicPr>
            <p:cNvPr id="43" name="Google Shape;100;p1">
              <a:extLst>
                <a:ext uri="{FF2B5EF4-FFF2-40B4-BE49-F238E27FC236}">
                  <a16:creationId xmlns:a16="http://schemas.microsoft.com/office/drawing/2014/main" id="{AD030FD9-F9AA-3080-C52B-A3601ED5F9BE}"/>
                </a:ext>
              </a:extLst>
            </p:cNvPr>
            <p:cNvPicPr preferRelativeResize="0"/>
            <p:nvPr/>
          </p:nvPicPr>
          <p:blipFill rotWithShape="1">
            <a:blip r:embed="rId13">
              <a:alphaModFix/>
            </a:blip>
            <a:srcRect/>
            <a:stretch/>
          </p:blipFill>
          <p:spPr>
            <a:xfrm rot="11686810">
              <a:off x="1916682" y="2453630"/>
              <a:ext cx="301640" cy="301640"/>
            </a:xfrm>
            <a:prstGeom prst="rect">
              <a:avLst/>
            </a:prstGeom>
            <a:noFill/>
            <a:ln>
              <a:noFill/>
            </a:ln>
          </p:spPr>
        </p:pic>
      </p:grpSp>
      <p:sp>
        <p:nvSpPr>
          <p:cNvPr id="6" name="Google Shape;106;p3">
            <a:extLst>
              <a:ext uri="{FF2B5EF4-FFF2-40B4-BE49-F238E27FC236}">
                <a16:creationId xmlns:a16="http://schemas.microsoft.com/office/drawing/2014/main" id="{743C40BC-4335-B827-43CF-5182BD93C8FC}"/>
              </a:ext>
            </a:extLst>
          </p:cNvPr>
          <p:cNvSpPr/>
          <p:nvPr/>
        </p:nvSpPr>
        <p:spPr>
          <a:xfrm>
            <a:off x="8649497" y="-1054170"/>
            <a:ext cx="4803613" cy="4308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512507"/>
              </a:buClr>
              <a:buSzPts val="2800"/>
              <a:buFont typeface="Arial"/>
              <a:buNone/>
            </a:pPr>
            <a:r>
              <a:rPr lang="en-US" sz="2800" b="1" dirty="0">
                <a:solidFill>
                  <a:srgbClr val="512507"/>
                </a:solidFill>
              </a:rPr>
              <a:t>Proposed System</a:t>
            </a:r>
            <a:endParaRPr sz="2000" b="1" i="0" u="none" strike="noStrike" cap="none" dirty="0">
              <a:solidFill>
                <a:srgbClr val="512507"/>
              </a:solidFill>
              <a:latin typeface="Arial"/>
              <a:ea typeface="Arial"/>
              <a:cs typeface="Arial"/>
              <a:sym typeface="Arial"/>
            </a:endParaRPr>
          </a:p>
        </p:txBody>
      </p:sp>
      <p:sp>
        <p:nvSpPr>
          <p:cNvPr id="8" name="Google Shape;106;p3">
            <a:extLst>
              <a:ext uri="{FF2B5EF4-FFF2-40B4-BE49-F238E27FC236}">
                <a16:creationId xmlns:a16="http://schemas.microsoft.com/office/drawing/2014/main" id="{DB202559-0A53-4368-408E-6256E3CA5BD0}"/>
              </a:ext>
            </a:extLst>
          </p:cNvPr>
          <p:cNvSpPr/>
          <p:nvPr/>
        </p:nvSpPr>
        <p:spPr>
          <a:xfrm>
            <a:off x="9015257" y="881310"/>
            <a:ext cx="4803613" cy="4308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512507"/>
              </a:buClr>
              <a:buSzPts val="2800"/>
              <a:buFont typeface="Arial"/>
              <a:buNone/>
            </a:pPr>
            <a:r>
              <a:rPr lang="en-US" sz="2800" b="1" dirty="0">
                <a:solidFill>
                  <a:srgbClr val="512507"/>
                </a:solidFill>
              </a:rPr>
              <a:t>System Design</a:t>
            </a:r>
            <a:endParaRPr sz="2000" b="1" i="0" u="none" strike="noStrike" cap="none" dirty="0">
              <a:solidFill>
                <a:srgbClr val="512507"/>
              </a:solidFill>
              <a:latin typeface="Arial"/>
              <a:ea typeface="Arial"/>
              <a:cs typeface="Arial"/>
              <a:sym typeface="Arial"/>
            </a:endParaRPr>
          </a:p>
        </p:txBody>
      </p:sp>
      <p:sp>
        <p:nvSpPr>
          <p:cNvPr id="10" name="Google Shape;106;p3">
            <a:extLst>
              <a:ext uri="{FF2B5EF4-FFF2-40B4-BE49-F238E27FC236}">
                <a16:creationId xmlns:a16="http://schemas.microsoft.com/office/drawing/2014/main" id="{7B6274B2-E009-C42D-63BD-7D896BF4D0B6}"/>
              </a:ext>
            </a:extLst>
          </p:cNvPr>
          <p:cNvSpPr/>
          <p:nvPr/>
        </p:nvSpPr>
        <p:spPr>
          <a:xfrm>
            <a:off x="13556777" y="881310"/>
            <a:ext cx="4803613" cy="4308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512507"/>
              </a:buClr>
              <a:buSzPts val="2800"/>
              <a:buFont typeface="Arial"/>
              <a:buNone/>
            </a:pPr>
            <a:r>
              <a:rPr lang="en-US" sz="2800" b="1" dirty="0">
                <a:solidFill>
                  <a:srgbClr val="512507"/>
                </a:solidFill>
              </a:rPr>
              <a:t>Implementation</a:t>
            </a:r>
            <a:endParaRPr lang="en-US" sz="2000" b="1" i="0" u="none" strike="noStrike" cap="none" dirty="0">
              <a:solidFill>
                <a:srgbClr val="512507"/>
              </a:solidFill>
              <a:latin typeface="Arial"/>
              <a:ea typeface="Arial"/>
              <a:cs typeface="Arial"/>
              <a:sym typeface="Arial"/>
            </a:endParaRPr>
          </a:p>
        </p:txBody>
      </p:sp>
      <p:pic>
        <p:nvPicPr>
          <p:cNvPr id="15" name="Picture 14">
            <a:extLst>
              <a:ext uri="{FF2B5EF4-FFF2-40B4-BE49-F238E27FC236}">
                <a16:creationId xmlns:a16="http://schemas.microsoft.com/office/drawing/2014/main" id="{4E1EA814-2F34-058F-9F7B-5295B2F3DB0A}"/>
              </a:ext>
            </a:extLst>
          </p:cNvPr>
          <p:cNvPicPr>
            <a:picLocks noChangeAspect="1"/>
          </p:cNvPicPr>
          <p:nvPr/>
        </p:nvPicPr>
        <p:blipFill>
          <a:blip r:embed="rId14">
            <a:duotone>
              <a:prstClr val="black"/>
              <a:srgbClr val="D9C3A5">
                <a:tint val="50000"/>
                <a:satMod val="180000"/>
              </a:srgbClr>
            </a:duotone>
            <a:alphaModFix/>
            <a:extLst>
              <a:ext uri="{BEBA8EAE-BF5A-486C-A8C5-ECC9F3942E4B}">
                <a14:imgProps xmlns:a14="http://schemas.microsoft.com/office/drawing/2010/main">
                  <a14:imgLayer r:embed="rId15">
                    <a14:imgEffect>
                      <a14:colorTemperature colorTemp="11500"/>
                    </a14:imgEffect>
                  </a14:imgLayer>
                </a14:imgProps>
              </a:ext>
            </a:extLst>
          </a:blip>
          <a:stretch>
            <a:fillRect/>
          </a:stretch>
        </p:blipFill>
        <p:spPr>
          <a:xfrm>
            <a:off x="5444343" y="1010355"/>
            <a:ext cx="1805653" cy="5730789"/>
          </a:xfrm>
          <a:prstGeom prst="rect">
            <a:avLst/>
          </a:prstGeom>
          <a:gradFill flip="none" rotWithShape="1">
            <a:gsLst>
              <a:gs pos="0">
                <a:schemeClr val="accent3">
                  <a:lumMod val="5000"/>
                  <a:lumOff val="95000"/>
                </a:schemeClr>
              </a:gs>
              <a:gs pos="0">
                <a:schemeClr val="accent3">
                  <a:lumMod val="45000"/>
                  <a:lumOff val="55000"/>
                </a:schemeClr>
              </a:gs>
              <a:gs pos="0">
                <a:schemeClr val="accent3">
                  <a:lumMod val="30000"/>
                  <a:lumOff val="70000"/>
                </a:schemeClr>
              </a:gs>
            </a:gsLst>
            <a:lin ang="5400000" scaled="1"/>
            <a:tileRect/>
          </a:gradFill>
        </p:spPr>
      </p:pic>
      <p:sp>
        <p:nvSpPr>
          <p:cNvPr id="2" name="Google Shape;282;p9">
            <a:extLst>
              <a:ext uri="{FF2B5EF4-FFF2-40B4-BE49-F238E27FC236}">
                <a16:creationId xmlns:a16="http://schemas.microsoft.com/office/drawing/2014/main" id="{ACF2889E-14AD-C8AF-F0A7-A8BA8B83517E}"/>
              </a:ext>
            </a:extLst>
          </p:cNvPr>
          <p:cNvSpPr/>
          <p:nvPr/>
        </p:nvSpPr>
        <p:spPr>
          <a:xfrm>
            <a:off x="3622348" y="10180225"/>
            <a:ext cx="7164280" cy="4308872"/>
          </a:xfrm>
          <a:prstGeom prst="rect">
            <a:avLst/>
          </a:prstGeom>
          <a:noFill/>
          <a:ln>
            <a:noFill/>
          </a:ln>
        </p:spPr>
        <p:txBody>
          <a:bodyPr spcFirstLastPara="1" wrap="square" lIns="0" tIns="0" rIns="0" bIns="0" anchor="ctr" anchorCtr="0">
            <a:spAutoFit/>
          </a:bodyPr>
          <a:lstStyle/>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r>
              <a:rPr lang="en-US" sz="2000" b="1" i="0" u="none" strike="noStrike" cap="none" dirty="0">
                <a:solidFill>
                  <a:srgbClr val="512507"/>
                </a:solidFill>
                <a:latin typeface="Arial"/>
                <a:ea typeface="Arial"/>
                <a:cs typeface="Arial"/>
                <a:sym typeface="Arial"/>
              </a:rPr>
              <a:t>Features:</a:t>
            </a: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i="0" u="none" strike="noStrike" cap="none" dirty="0">
              <a:solidFill>
                <a:srgbClr val="512507"/>
              </a:solidFill>
              <a:latin typeface="Arial"/>
              <a:ea typeface="Arial"/>
              <a:cs typeface="Arial"/>
              <a:sym typeface="Aria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i="0" u="none" strike="noStrike" cap="none" dirty="0">
              <a:solidFill>
                <a:srgbClr val="512507"/>
              </a:solidFill>
              <a:latin typeface="Arial"/>
              <a:ea typeface="Arial"/>
              <a:cs typeface="Arial"/>
              <a:sym typeface="Aria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i="0" u="none" strike="noStrike" cap="none" dirty="0">
              <a:solidFill>
                <a:srgbClr val="512507"/>
              </a:solidFill>
              <a:latin typeface="Arial"/>
              <a:ea typeface="Arial"/>
              <a:cs typeface="Arial"/>
              <a:sym typeface="Aria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i="0" u="none" strike="noStrike" cap="none" dirty="0">
              <a:solidFill>
                <a:srgbClr val="512507"/>
              </a:solidFill>
              <a:latin typeface="Arial"/>
              <a:ea typeface="Arial"/>
              <a:cs typeface="Arial"/>
              <a:sym typeface="Aria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i="0" u="none" strike="noStrike" cap="none" dirty="0">
              <a:solidFill>
                <a:srgbClr val="512507"/>
              </a:solidFill>
              <a:latin typeface="Arial"/>
              <a:ea typeface="Arial"/>
              <a:cs typeface="Arial"/>
              <a:sym typeface="Aria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r>
              <a:rPr lang="en-US" sz="2000" b="1" i="0" u="none" strike="noStrike" cap="none" dirty="0">
                <a:solidFill>
                  <a:srgbClr val="512507"/>
                </a:solidFill>
                <a:latin typeface="Arial"/>
                <a:ea typeface="Arial"/>
                <a:cs typeface="Arial"/>
                <a:sym typeface="Arial"/>
              </a:rPr>
              <a:t>Technology: </a:t>
            </a:r>
            <a:r>
              <a:rPr lang="en-US" sz="2000" i="0" u="none" strike="noStrike" cap="none" dirty="0">
                <a:solidFill>
                  <a:srgbClr val="512507"/>
                </a:solidFill>
                <a:latin typeface="Arial"/>
                <a:ea typeface="Arial"/>
                <a:cs typeface="Arial"/>
                <a:sym typeface="Arial"/>
              </a:rPr>
              <a:t>C programming language with file handling for data storage</a:t>
            </a:r>
            <a:endParaRPr lang="en-US" sz="2000" b="1" i="0" u="none" strike="noStrike" cap="none" dirty="0">
              <a:solidFill>
                <a:srgbClr val="512507"/>
              </a:solidFill>
              <a:latin typeface="Arial"/>
              <a:ea typeface="Arial"/>
              <a:cs typeface="Arial"/>
              <a:sym typeface="Arial"/>
            </a:endParaRPr>
          </a:p>
        </p:txBody>
      </p:sp>
      <p:sp>
        <p:nvSpPr>
          <p:cNvPr id="3" name="Google Shape;282;p9">
            <a:extLst>
              <a:ext uri="{FF2B5EF4-FFF2-40B4-BE49-F238E27FC236}">
                <a16:creationId xmlns:a16="http://schemas.microsoft.com/office/drawing/2014/main" id="{36CCD4BC-EC28-BC6D-1C7D-F6E2E5471CC6}"/>
              </a:ext>
            </a:extLst>
          </p:cNvPr>
          <p:cNvSpPr/>
          <p:nvPr/>
        </p:nvSpPr>
        <p:spPr>
          <a:xfrm>
            <a:off x="4000889" y="10752861"/>
            <a:ext cx="7164280" cy="3293209"/>
          </a:xfrm>
          <a:prstGeom prst="rect">
            <a:avLst/>
          </a:prstGeom>
          <a:noFill/>
          <a:ln>
            <a:noFill/>
          </a:ln>
        </p:spPr>
        <p:txBody>
          <a:bodyPr spcFirstLastPara="1" wrap="square" lIns="0" tIns="0" rIns="0" bIns="0" anchor="ctr" anchorCtr="0">
            <a:spAutoFit/>
          </a:bodyPr>
          <a:lstStyle/>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0" i="0" u="none" strike="noStrike" cap="none" dirty="0">
                <a:solidFill>
                  <a:srgbClr val="512507"/>
                </a:solidFill>
                <a:latin typeface="Arial"/>
                <a:ea typeface="Arial"/>
                <a:cs typeface="Arial"/>
                <a:sym typeface="Arial"/>
              </a:rPr>
              <a:t>Individual faculty logins with password protection</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Course code verification to ensure accurate record-keeping</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Real-time attendance marking with “present’ or ‘absent’ options</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Automatic calculation of present/absent student counts</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Saving attendance records with timestamps in separate files for each sessions</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Search functionality to retrieve past attendance records</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Deletion of records(with conformation to prevent accidental removal)</a:t>
            </a:r>
          </a:p>
          <a:p>
            <a:pPr marL="0" marR="0" lvl="0" indent="0" algn="just" rtl="0">
              <a:lnSpc>
                <a:spcPct val="100000"/>
              </a:lnSpc>
              <a:spcBef>
                <a:spcPts val="0"/>
              </a:spcBef>
              <a:spcAft>
                <a:spcPts val="0"/>
              </a:spcAft>
              <a:buClr>
                <a:srgbClr val="512507"/>
              </a:buClr>
              <a:buSzPts val="2000"/>
              <a:buFont typeface="Arial"/>
              <a:buNone/>
            </a:pPr>
            <a:endParaRPr dirty="0"/>
          </a:p>
        </p:txBody>
      </p:sp>
      <p:sp>
        <p:nvSpPr>
          <p:cNvPr id="4" name="Google Shape;273;p9">
            <a:extLst>
              <a:ext uri="{FF2B5EF4-FFF2-40B4-BE49-F238E27FC236}">
                <a16:creationId xmlns:a16="http://schemas.microsoft.com/office/drawing/2014/main" id="{F37F7D24-448B-04DB-3D7D-7AB15ADE513B}"/>
              </a:ext>
            </a:extLst>
          </p:cNvPr>
          <p:cNvSpPr/>
          <p:nvPr/>
        </p:nvSpPr>
        <p:spPr>
          <a:xfrm>
            <a:off x="14662261" y="3262520"/>
            <a:ext cx="7242271" cy="2462213"/>
          </a:xfrm>
          <a:prstGeom prst="rect">
            <a:avLst/>
          </a:prstGeom>
          <a:noFill/>
          <a:ln>
            <a:noFill/>
          </a:ln>
        </p:spPr>
        <p:txBody>
          <a:bodyPr spcFirstLastPara="1" wrap="square" lIns="0" tIns="0" rIns="0" bIns="0" anchor="ctr" anchorCtr="0">
            <a:spAutoFit/>
          </a:bodyPr>
          <a:lstStyle/>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1" dirty="0">
                <a:solidFill>
                  <a:srgbClr val="512507"/>
                </a:solidFill>
              </a:rPr>
              <a:t>strcmp() </a:t>
            </a:r>
            <a:r>
              <a:rPr lang="en-US" sz="2000" dirty="0">
                <a:solidFill>
                  <a:srgbClr val="512507"/>
                </a:solidFill>
              </a:rPr>
              <a:t>for string comparison (ID and password verification, Subjectcode checks).</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1" dirty="0">
                <a:solidFill>
                  <a:srgbClr val="512507"/>
                </a:solidFill>
              </a:rPr>
              <a:t>time() </a:t>
            </a:r>
            <a:r>
              <a:rPr lang="en-US" sz="2000" dirty="0">
                <a:solidFill>
                  <a:srgbClr val="512507"/>
                </a:solidFill>
              </a:rPr>
              <a:t>and </a:t>
            </a:r>
            <a:r>
              <a:rPr lang="en-US" sz="2000" b="1" dirty="0">
                <a:solidFill>
                  <a:srgbClr val="512507"/>
                </a:solidFill>
              </a:rPr>
              <a:t>localtime() </a:t>
            </a:r>
            <a:r>
              <a:rPr lang="en-US" sz="2000" dirty="0">
                <a:solidFill>
                  <a:srgbClr val="512507"/>
                </a:solidFill>
              </a:rPr>
              <a:t>for date and time stamping.</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1" dirty="0">
                <a:solidFill>
                  <a:srgbClr val="512507"/>
                </a:solidFill>
              </a:rPr>
              <a:t>strftime() </a:t>
            </a:r>
            <a:r>
              <a:rPr lang="en-US" sz="2000" dirty="0">
                <a:solidFill>
                  <a:srgbClr val="512507"/>
                </a:solidFill>
              </a:rPr>
              <a:t>for formatting date and time.</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1" dirty="0">
                <a:solidFill>
                  <a:srgbClr val="512507"/>
                </a:solidFill>
              </a:rPr>
              <a:t>mkdir() </a:t>
            </a:r>
            <a:r>
              <a:rPr lang="en-US" sz="2000" dirty="0">
                <a:solidFill>
                  <a:srgbClr val="512507"/>
                </a:solidFill>
              </a:rPr>
              <a:t>for creating directories.</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1" dirty="0">
                <a:solidFill>
                  <a:srgbClr val="512507"/>
                </a:solidFill>
              </a:rPr>
              <a:t>fopen(), fgetc(), fprint(), fclose() </a:t>
            </a:r>
            <a:r>
              <a:rPr lang="en-US" sz="2000" dirty="0">
                <a:solidFill>
                  <a:srgbClr val="512507"/>
                </a:solidFill>
              </a:rPr>
              <a:t>for file operations.</a:t>
            </a: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1" dirty="0">
                <a:solidFill>
                  <a:srgbClr val="512507"/>
                </a:solidFill>
              </a:rPr>
              <a:t>opendir(), readdir(), closedir() </a:t>
            </a:r>
            <a:r>
              <a:rPr lang="en-US" sz="2000" dirty="0">
                <a:solidFill>
                  <a:srgbClr val="512507"/>
                </a:solidFill>
              </a:rPr>
              <a:t>for directory operations.</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1" dirty="0">
                <a:solidFill>
                  <a:srgbClr val="512507"/>
                </a:solidFill>
              </a:rPr>
              <a:t>remove() </a:t>
            </a:r>
            <a:r>
              <a:rPr lang="en-US" sz="2000" dirty="0">
                <a:solidFill>
                  <a:srgbClr val="512507"/>
                </a:solidFill>
              </a:rPr>
              <a:t>for deleting files.</a:t>
            </a:r>
          </a:p>
        </p:txBody>
      </p:sp>
      <p:sp>
        <p:nvSpPr>
          <p:cNvPr id="9" name="Google Shape;273;p9">
            <a:extLst>
              <a:ext uri="{FF2B5EF4-FFF2-40B4-BE49-F238E27FC236}">
                <a16:creationId xmlns:a16="http://schemas.microsoft.com/office/drawing/2014/main" id="{2C21F479-BB49-B6F8-74E2-9F8DE9069F8A}"/>
              </a:ext>
            </a:extLst>
          </p:cNvPr>
          <p:cNvSpPr/>
          <p:nvPr/>
        </p:nvSpPr>
        <p:spPr>
          <a:xfrm>
            <a:off x="14395209" y="1675550"/>
            <a:ext cx="7242271" cy="1846659"/>
          </a:xfrm>
          <a:prstGeom prst="rect">
            <a:avLst/>
          </a:prstGeom>
          <a:noFill/>
          <a:ln>
            <a:noFill/>
          </a:ln>
        </p:spPr>
        <p:txBody>
          <a:bodyPr spcFirstLastPara="1" wrap="square" lIns="0" tIns="0" rIns="0" bIns="0" anchor="ctr" anchorCtr="0">
            <a:spAutoFit/>
          </a:bodyPr>
          <a:lstStyle/>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r>
              <a:rPr lang="en-US" sz="2000" b="1" dirty="0">
                <a:solidFill>
                  <a:srgbClr val="512507"/>
                </a:solidFill>
              </a:rPr>
              <a:t>Language: </a:t>
            </a:r>
            <a:r>
              <a:rPr lang="en-US" sz="2000" dirty="0">
                <a:solidFill>
                  <a:srgbClr val="512507"/>
                </a:solidFill>
              </a:rPr>
              <a:t>C programming language.</a:t>
            </a: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r>
              <a:rPr lang="en-US" sz="2000" b="1" dirty="0">
                <a:solidFill>
                  <a:srgbClr val="512507"/>
                </a:solidFill>
              </a:rPr>
              <a:t>Libraries: </a:t>
            </a:r>
            <a:r>
              <a:rPr lang="en-US" sz="2000" dirty="0">
                <a:solidFill>
                  <a:srgbClr val="512507"/>
                </a:solidFill>
              </a:rPr>
              <a:t>stdio.h, string.h, time.h, conio.h, dirent.h</a:t>
            </a: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r>
              <a:rPr lang="en-US" sz="2000" b="1" dirty="0">
                <a:solidFill>
                  <a:srgbClr val="512507"/>
                </a:solidFill>
              </a:rPr>
              <a:t>Key Functions:</a:t>
            </a:r>
          </a:p>
          <a:p>
            <a:pPr marR="0" lvl="0" algn="just" rtl="0">
              <a:lnSpc>
                <a:spcPct val="100000"/>
              </a:lnSpc>
              <a:spcBef>
                <a:spcPts val="0"/>
              </a:spcBef>
              <a:spcAft>
                <a:spcPts val="0"/>
              </a:spcAft>
              <a:buClr>
                <a:srgbClr val="512507"/>
              </a:buClr>
              <a:buSzPts val="2000"/>
            </a:pPr>
            <a:endParaRPr lang="en-US" sz="2000" dirty="0">
              <a:solidFill>
                <a:srgbClr val="512507"/>
              </a:solidFill>
            </a:endParaRPr>
          </a:p>
        </p:txBody>
      </p:sp>
      <p:sp>
        <p:nvSpPr>
          <p:cNvPr id="11" name="TextBox 10">
            <a:extLst>
              <a:ext uri="{FF2B5EF4-FFF2-40B4-BE49-F238E27FC236}">
                <a16:creationId xmlns:a16="http://schemas.microsoft.com/office/drawing/2014/main" id="{D3C4FD65-AFC3-6421-FAA3-9CD5C920FFC9}"/>
              </a:ext>
            </a:extLst>
          </p:cNvPr>
          <p:cNvSpPr txBox="1"/>
          <p:nvPr/>
        </p:nvSpPr>
        <p:spPr>
          <a:xfrm>
            <a:off x="5588087" y="6522258"/>
            <a:ext cx="1163593" cy="276999"/>
          </a:xfrm>
          <a:prstGeom prst="rect">
            <a:avLst/>
          </a:prstGeom>
          <a:noFill/>
        </p:spPr>
        <p:txBody>
          <a:bodyPr wrap="square" rtlCol="0">
            <a:spAutoFit/>
          </a:bodyPr>
          <a:lstStyle/>
          <a:p>
            <a:r>
              <a:rPr lang="en-IN" sz="1200" b="1" dirty="0">
                <a:latin typeface="Bahnschrift Light" panose="020B0502040204020203" pitchFamily="34" charset="0"/>
              </a:rPr>
              <a:t>Flow Chart</a:t>
            </a:r>
          </a:p>
        </p:txBody>
      </p:sp>
    </p:spTree>
    <p:extLst>
      <p:ext uri="{BB962C8B-B14F-4D97-AF65-F5344CB8AC3E}">
        <p14:creationId xmlns:p14="http://schemas.microsoft.com/office/powerpoint/2010/main" val="3931504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5" name="Google Shape;271;p9">
            <a:extLst>
              <a:ext uri="{FF2B5EF4-FFF2-40B4-BE49-F238E27FC236}">
                <a16:creationId xmlns:a16="http://schemas.microsoft.com/office/drawing/2014/main" id="{4ADAB258-D249-5DD6-70DC-E4444E2421C5}"/>
              </a:ext>
            </a:extLst>
          </p:cNvPr>
          <p:cNvSpPr/>
          <p:nvPr/>
        </p:nvSpPr>
        <p:spPr>
          <a:xfrm rot="5400000">
            <a:off x="-2530812" y="2521540"/>
            <a:ext cx="6867271" cy="1805652"/>
          </a:xfrm>
          <a:prstGeom prst="rect">
            <a:avLst/>
          </a:prstGeom>
          <a:solidFill>
            <a:srgbClr val="833C0B">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01" name="Google Shape;101;p3"/>
          <p:cNvCxnSpPr/>
          <p:nvPr/>
        </p:nvCxnSpPr>
        <p:spPr>
          <a:xfrm>
            <a:off x="643890" y="842725"/>
            <a:ext cx="10904220" cy="0"/>
          </a:xfrm>
          <a:prstGeom prst="straightConnector1">
            <a:avLst/>
          </a:prstGeom>
          <a:noFill/>
          <a:ln w="28575" cap="flat" cmpd="sng">
            <a:solidFill>
              <a:srgbClr val="833C0B"/>
            </a:solidFill>
            <a:prstDash val="solid"/>
            <a:miter lim="800000"/>
            <a:headEnd type="none" w="sm" len="sm"/>
            <a:tailEnd type="none" w="sm" len="sm"/>
          </a:ln>
        </p:spPr>
      </p:cxnSp>
      <p:sp>
        <p:nvSpPr>
          <p:cNvPr id="102" name="Google Shape;102;p3"/>
          <p:cNvSpPr txBox="1"/>
          <p:nvPr/>
        </p:nvSpPr>
        <p:spPr>
          <a:xfrm>
            <a:off x="563880" y="420054"/>
            <a:ext cx="3048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rPr>
              <a:t>October</a:t>
            </a:r>
            <a:r>
              <a:rPr lang="en-US" sz="1800" b="0" i="0" u="none" strike="noStrike" cap="none" dirty="0">
                <a:solidFill>
                  <a:schemeClr val="dk1"/>
                </a:solidFill>
                <a:latin typeface="Arial"/>
                <a:ea typeface="Arial"/>
                <a:cs typeface="Arial"/>
                <a:sym typeface="Arial"/>
              </a:rPr>
              <a:t> 21, 2024</a:t>
            </a:r>
            <a:endParaRPr sz="1800" dirty="0">
              <a:solidFill>
                <a:schemeClr val="dk1"/>
              </a:solidFill>
              <a:latin typeface="Arial"/>
              <a:ea typeface="Arial"/>
              <a:cs typeface="Arial"/>
              <a:sym typeface="Arial"/>
            </a:endParaRPr>
          </a:p>
        </p:txBody>
      </p:sp>
      <p:pic>
        <p:nvPicPr>
          <p:cNvPr id="109" name="Google Shape;109;p3"/>
          <p:cNvPicPr preferRelativeResize="0"/>
          <p:nvPr/>
        </p:nvPicPr>
        <p:blipFill rotWithShape="1">
          <a:blip r:embed="rId4">
            <a:alphaModFix/>
          </a:blip>
          <a:srcRect/>
          <a:stretch/>
        </p:blipFill>
        <p:spPr>
          <a:xfrm rot="-5400000">
            <a:off x="9930493" y="4939672"/>
            <a:ext cx="3367601" cy="3367601"/>
          </a:xfrm>
          <a:prstGeom prst="rect">
            <a:avLst/>
          </a:prstGeom>
          <a:noFill/>
          <a:ln>
            <a:noFill/>
          </a:ln>
        </p:spPr>
      </p:pic>
      <p:pic>
        <p:nvPicPr>
          <p:cNvPr id="110" name="Google Shape;110;p3"/>
          <p:cNvPicPr preferRelativeResize="0"/>
          <p:nvPr/>
        </p:nvPicPr>
        <p:blipFill rotWithShape="1">
          <a:blip r:embed="rId4">
            <a:alphaModFix/>
          </a:blip>
          <a:srcRect/>
          <a:stretch/>
        </p:blipFill>
        <p:spPr>
          <a:xfrm rot="-5400000">
            <a:off x="-1341225" y="-1600188"/>
            <a:ext cx="3367601" cy="3367601"/>
          </a:xfrm>
          <a:prstGeom prst="rect">
            <a:avLst/>
          </a:prstGeom>
          <a:noFill/>
          <a:ln>
            <a:noFill/>
          </a:ln>
        </p:spPr>
      </p:pic>
      <p:grpSp>
        <p:nvGrpSpPr>
          <p:cNvPr id="39" name="Group 38">
            <a:extLst>
              <a:ext uri="{FF2B5EF4-FFF2-40B4-BE49-F238E27FC236}">
                <a16:creationId xmlns:a16="http://schemas.microsoft.com/office/drawing/2014/main" id="{38E33355-160C-734D-50B7-C246E10940A8}"/>
              </a:ext>
            </a:extLst>
          </p:cNvPr>
          <p:cNvGrpSpPr/>
          <p:nvPr/>
        </p:nvGrpSpPr>
        <p:grpSpPr>
          <a:xfrm rot="8724589">
            <a:off x="342387" y="1956661"/>
            <a:ext cx="2931920" cy="2931920"/>
            <a:chOff x="342387" y="1956661"/>
            <a:chExt cx="2931920" cy="2931920"/>
          </a:xfrm>
        </p:grpSpPr>
        <p:grpSp>
          <p:nvGrpSpPr>
            <p:cNvPr id="23" name="Group 22">
              <a:extLst>
                <a:ext uri="{FF2B5EF4-FFF2-40B4-BE49-F238E27FC236}">
                  <a16:creationId xmlns:a16="http://schemas.microsoft.com/office/drawing/2014/main" id="{4E0D37C1-0A3C-90E3-67AD-83014C0E015C}"/>
                </a:ext>
              </a:extLst>
            </p:cNvPr>
            <p:cNvGrpSpPr/>
            <p:nvPr/>
          </p:nvGrpSpPr>
          <p:grpSpPr>
            <a:xfrm rot="3150168">
              <a:off x="342387" y="1956661"/>
              <a:ext cx="2931920" cy="2931920"/>
              <a:chOff x="578232" y="349910"/>
              <a:chExt cx="2931920" cy="2931920"/>
            </a:xfrm>
          </p:grpSpPr>
          <p:sp>
            <p:nvSpPr>
              <p:cNvPr id="24" name="Partial Circle 23">
                <a:extLst>
                  <a:ext uri="{FF2B5EF4-FFF2-40B4-BE49-F238E27FC236}">
                    <a16:creationId xmlns:a16="http://schemas.microsoft.com/office/drawing/2014/main" id="{29B9FC15-6605-02DC-09B4-C5CBBBC6544D}"/>
                  </a:ext>
                </a:extLst>
              </p:cNvPr>
              <p:cNvSpPr/>
              <p:nvPr/>
            </p:nvSpPr>
            <p:spPr>
              <a:xfrm>
                <a:off x="578232" y="349910"/>
                <a:ext cx="2931920" cy="2931920"/>
              </a:xfrm>
              <a:prstGeom prst="pie">
                <a:avLst>
                  <a:gd name="adj1" fmla="val 20520000"/>
                  <a:gd name="adj2" fmla="val 3240000"/>
                </a:avLst>
              </a:prstGeom>
              <a:blipFill>
                <a:blip r:embed="rId5">
                  <a:extLst>
                    <a:ext uri="{96DAC541-7B7A-43D3-8B79-37D633B846F1}">
                      <asvg:svgBlip xmlns:asvg="http://schemas.microsoft.com/office/drawing/2016/SVG/main" r:embed="rId6"/>
                    </a:ext>
                  </a:extLst>
                </a:blip>
                <a:stretch>
                  <a:fillRect/>
                </a:stretch>
              </a:blipFill>
              <a:ln w="3175">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5" name="Partial Circle 6">
                <a:extLst>
                  <a:ext uri="{FF2B5EF4-FFF2-40B4-BE49-F238E27FC236}">
                    <a16:creationId xmlns:a16="http://schemas.microsoft.com/office/drawing/2014/main" id="{F70EC6B1-73C0-FD96-4B73-CFC9392DA4F2}"/>
                  </a:ext>
                </a:extLst>
              </p:cNvPr>
              <p:cNvSpPr txBox="1"/>
              <p:nvPr/>
            </p:nvSpPr>
            <p:spPr>
              <a:xfrm>
                <a:off x="2494452" y="1676255"/>
                <a:ext cx="872595" cy="7364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b="0" kern="1200" cap="none" spc="0" dirty="0">
                    <a:ln w="0"/>
                    <a:solidFill>
                      <a:schemeClr val="tx1"/>
                    </a:solidFill>
                    <a:effectLst>
                      <a:outerShdw blurRad="38100" dist="19050" dir="2700000" algn="tl" rotWithShape="0">
                        <a:schemeClr val="dk1">
                          <a:alpha val="40000"/>
                        </a:schemeClr>
                      </a:outerShdw>
                    </a:effectLst>
                  </a:rPr>
                  <a:t> </a:t>
                </a:r>
                <a:endParaRPr lang="en-IN" sz="4000" b="0" kern="1200" cap="none" spc="0" dirty="0">
                  <a:ln w="0"/>
                  <a:solidFill>
                    <a:schemeClr val="tx1"/>
                  </a:solidFill>
                  <a:effectLst>
                    <a:outerShdw blurRad="38100" dist="19050" dir="2700000" algn="tl" rotWithShape="0">
                      <a:schemeClr val="dk1">
                        <a:alpha val="40000"/>
                      </a:schemeClr>
                    </a:outerShdw>
                  </a:effectLst>
                </a:endParaRPr>
              </a:p>
            </p:txBody>
          </p:sp>
        </p:grpSp>
        <p:pic>
          <p:nvPicPr>
            <p:cNvPr id="36" name="Google Shape;104;p1" descr="Blog with solid fill">
              <a:extLst>
                <a:ext uri="{FF2B5EF4-FFF2-40B4-BE49-F238E27FC236}">
                  <a16:creationId xmlns:a16="http://schemas.microsoft.com/office/drawing/2014/main" id="{4954143E-A01A-DF9B-4F56-57AFA6A1E14B}"/>
                </a:ext>
              </a:extLst>
            </p:cNvPr>
            <p:cNvPicPr preferRelativeResize="0"/>
            <p:nvPr/>
          </p:nvPicPr>
          <p:blipFill rotWithShape="1">
            <a:blip r:embed="rId7">
              <a:alphaModFix/>
            </a:blip>
            <a:srcRect/>
            <a:stretch/>
          </p:blipFill>
          <p:spPr>
            <a:xfrm rot="14885084">
              <a:off x="1837634" y="3935986"/>
              <a:ext cx="360000" cy="360000"/>
            </a:xfrm>
            <a:prstGeom prst="rect">
              <a:avLst/>
            </a:prstGeom>
            <a:noFill/>
            <a:ln>
              <a:noFill/>
            </a:ln>
          </p:spPr>
        </p:pic>
      </p:grpSp>
      <p:grpSp>
        <p:nvGrpSpPr>
          <p:cNvPr id="38" name="Group 37">
            <a:extLst>
              <a:ext uri="{FF2B5EF4-FFF2-40B4-BE49-F238E27FC236}">
                <a16:creationId xmlns:a16="http://schemas.microsoft.com/office/drawing/2014/main" id="{37389F89-9E5D-DCED-F3E7-B91CC7273ABE}"/>
              </a:ext>
            </a:extLst>
          </p:cNvPr>
          <p:cNvGrpSpPr/>
          <p:nvPr/>
        </p:nvGrpSpPr>
        <p:grpSpPr>
          <a:xfrm rot="8724589">
            <a:off x="339690" y="1963040"/>
            <a:ext cx="2931920" cy="2931920"/>
            <a:chOff x="339690" y="1963040"/>
            <a:chExt cx="2931920" cy="2931920"/>
          </a:xfrm>
        </p:grpSpPr>
        <p:sp>
          <p:nvSpPr>
            <p:cNvPr id="21" name="Partial Circle 20">
              <a:extLst>
                <a:ext uri="{FF2B5EF4-FFF2-40B4-BE49-F238E27FC236}">
                  <a16:creationId xmlns:a16="http://schemas.microsoft.com/office/drawing/2014/main" id="{73522AAF-CB50-7287-DE2A-61F1168C0C60}"/>
                </a:ext>
              </a:extLst>
            </p:cNvPr>
            <p:cNvSpPr/>
            <p:nvPr/>
          </p:nvSpPr>
          <p:spPr>
            <a:xfrm rot="3150168">
              <a:off x="339690" y="1963040"/>
              <a:ext cx="2931920" cy="2931920"/>
            </a:xfrm>
            <a:prstGeom prst="pie">
              <a:avLst>
                <a:gd name="adj1" fmla="val 16200000"/>
                <a:gd name="adj2" fmla="val 20520000"/>
              </a:avLst>
            </a:prstGeom>
            <a:blipFill>
              <a:blip r:embed="rId5">
                <a:extLst>
                  <a:ext uri="{96DAC541-7B7A-43D3-8B79-37D633B846F1}">
                    <asvg:svgBlip xmlns:asvg="http://schemas.microsoft.com/office/drawing/2016/SVG/main" r:embed="rId6"/>
                  </a:ext>
                </a:extLst>
              </a:blip>
              <a:stretch>
                <a:fillRect/>
              </a:stretch>
            </a:blipFill>
            <a:ln w="3175"/>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IN" dirty="0">
                <a:ln>
                  <a:solidFill>
                    <a:schemeClr val="bg1">
                      <a:lumMod val="75000"/>
                    </a:schemeClr>
                  </a:solidFill>
                </a:ln>
              </a:endParaRPr>
            </a:p>
          </p:txBody>
        </p:sp>
        <p:pic>
          <p:nvPicPr>
            <p:cNvPr id="37" name="Google Shape;94;p1" descr="Good Idea with solid fill">
              <a:extLst>
                <a:ext uri="{FF2B5EF4-FFF2-40B4-BE49-F238E27FC236}">
                  <a16:creationId xmlns:a16="http://schemas.microsoft.com/office/drawing/2014/main" id="{5E89C410-2B43-146C-CC6F-7D134756C371}"/>
                </a:ext>
              </a:extLst>
            </p:cNvPr>
            <p:cNvPicPr preferRelativeResize="0"/>
            <p:nvPr/>
          </p:nvPicPr>
          <p:blipFill rotWithShape="1">
            <a:blip r:embed="rId8">
              <a:alphaModFix/>
            </a:blip>
            <a:srcRect/>
            <a:stretch/>
          </p:blipFill>
          <p:spPr>
            <a:xfrm>
              <a:off x="2410398" y="3242621"/>
              <a:ext cx="360000" cy="360000"/>
            </a:xfrm>
            <a:prstGeom prst="rect">
              <a:avLst/>
            </a:prstGeom>
            <a:noFill/>
            <a:ln>
              <a:noFill/>
            </a:ln>
          </p:spPr>
        </p:pic>
      </p:grpSp>
      <p:grpSp>
        <p:nvGrpSpPr>
          <p:cNvPr id="41" name="Group 40">
            <a:extLst>
              <a:ext uri="{FF2B5EF4-FFF2-40B4-BE49-F238E27FC236}">
                <a16:creationId xmlns:a16="http://schemas.microsoft.com/office/drawing/2014/main" id="{AA40A5E1-D6F8-6AFC-C577-8DE330E5C363}"/>
              </a:ext>
            </a:extLst>
          </p:cNvPr>
          <p:cNvGrpSpPr/>
          <p:nvPr/>
        </p:nvGrpSpPr>
        <p:grpSpPr>
          <a:xfrm rot="8724589">
            <a:off x="342387" y="1956661"/>
            <a:ext cx="2931920" cy="2931920"/>
            <a:chOff x="342387" y="1956661"/>
            <a:chExt cx="2931920" cy="2931920"/>
          </a:xfrm>
        </p:grpSpPr>
        <p:grpSp>
          <p:nvGrpSpPr>
            <p:cNvPr id="26" name="Group 25">
              <a:extLst>
                <a:ext uri="{FF2B5EF4-FFF2-40B4-BE49-F238E27FC236}">
                  <a16:creationId xmlns:a16="http://schemas.microsoft.com/office/drawing/2014/main" id="{FA236B14-6790-8AEF-C454-F876E07E30C0}"/>
                </a:ext>
              </a:extLst>
            </p:cNvPr>
            <p:cNvGrpSpPr/>
            <p:nvPr/>
          </p:nvGrpSpPr>
          <p:grpSpPr>
            <a:xfrm rot="3150168">
              <a:off x="342387" y="1956661"/>
              <a:ext cx="2931920" cy="2931920"/>
              <a:chOff x="578232" y="349910"/>
              <a:chExt cx="2931920" cy="2931920"/>
            </a:xfrm>
          </p:grpSpPr>
          <p:sp>
            <p:nvSpPr>
              <p:cNvPr id="27" name="Partial Circle 26">
                <a:extLst>
                  <a:ext uri="{FF2B5EF4-FFF2-40B4-BE49-F238E27FC236}">
                    <a16:creationId xmlns:a16="http://schemas.microsoft.com/office/drawing/2014/main" id="{FEDB40A0-759C-1309-EEEB-23F9879B1AEB}"/>
                  </a:ext>
                </a:extLst>
              </p:cNvPr>
              <p:cNvSpPr/>
              <p:nvPr/>
            </p:nvSpPr>
            <p:spPr>
              <a:xfrm>
                <a:off x="578232" y="349910"/>
                <a:ext cx="2931920" cy="2931920"/>
              </a:xfrm>
              <a:prstGeom prst="pie">
                <a:avLst>
                  <a:gd name="adj1" fmla="val 3240000"/>
                  <a:gd name="adj2" fmla="val 7560000"/>
                </a:avLst>
              </a:prstGeom>
              <a:blipFill>
                <a:blip r:embed="rId5">
                  <a:extLst>
                    <a:ext uri="{96DAC541-7B7A-43D3-8B79-37D633B846F1}">
                      <asvg:svgBlip xmlns:asvg="http://schemas.microsoft.com/office/drawing/2016/SVG/main" r:embed="rId6"/>
                    </a:ext>
                  </a:extLst>
                </a:blip>
                <a:stretch>
                  <a:fillRect/>
                </a:stretch>
              </a:blipFill>
              <a:ln w="3175">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8" name="Partial Circle 8">
                <a:extLst>
                  <a:ext uri="{FF2B5EF4-FFF2-40B4-BE49-F238E27FC236}">
                    <a16:creationId xmlns:a16="http://schemas.microsoft.com/office/drawing/2014/main" id="{9759D32B-4E99-C2E2-7CA5-41E4620596EB}"/>
                  </a:ext>
                </a:extLst>
              </p:cNvPr>
              <p:cNvSpPr txBox="1"/>
              <p:nvPr/>
            </p:nvSpPr>
            <p:spPr>
              <a:xfrm>
                <a:off x="1520635" y="2548851"/>
                <a:ext cx="1047114" cy="6282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b="0" kern="1200" cap="none" spc="0" dirty="0">
                    <a:ln w="0"/>
                    <a:solidFill>
                      <a:schemeClr val="tx1"/>
                    </a:solidFill>
                    <a:effectLst>
                      <a:outerShdw blurRad="38100" dist="19050" dir="2700000" algn="tl" rotWithShape="0">
                        <a:schemeClr val="dk1">
                          <a:alpha val="40000"/>
                        </a:schemeClr>
                      </a:outerShdw>
                    </a:effectLst>
                  </a:rPr>
                  <a:t> </a:t>
                </a:r>
                <a:endParaRPr lang="en-IN" sz="4000" b="0" kern="1200" cap="none" spc="0" dirty="0">
                  <a:ln w="0"/>
                  <a:solidFill>
                    <a:schemeClr val="tx1"/>
                  </a:solidFill>
                  <a:effectLst>
                    <a:outerShdw blurRad="38100" dist="19050" dir="2700000" algn="tl" rotWithShape="0">
                      <a:schemeClr val="dk1">
                        <a:alpha val="40000"/>
                      </a:schemeClr>
                    </a:outerShdw>
                  </a:effectLst>
                </a:endParaRPr>
              </a:p>
            </p:txBody>
          </p:sp>
        </p:grpSp>
        <p:pic>
          <p:nvPicPr>
            <p:cNvPr id="40" name="Google Shape;99;p1" descr="Scatterplot with solid fill">
              <a:extLst>
                <a:ext uri="{FF2B5EF4-FFF2-40B4-BE49-F238E27FC236}">
                  <a16:creationId xmlns:a16="http://schemas.microsoft.com/office/drawing/2014/main" id="{341CB13B-8B38-439C-78A3-16D8DEAB876E}"/>
                </a:ext>
              </a:extLst>
            </p:cNvPr>
            <p:cNvPicPr preferRelativeResize="0"/>
            <p:nvPr/>
          </p:nvPicPr>
          <p:blipFill rotWithShape="1">
            <a:blip r:embed="rId9">
              <a:alphaModFix/>
            </a:blip>
            <a:srcRect/>
            <a:stretch/>
          </p:blipFill>
          <p:spPr>
            <a:xfrm rot="13984926">
              <a:off x="918311" y="3804931"/>
              <a:ext cx="360000" cy="360000"/>
            </a:xfrm>
            <a:prstGeom prst="rect">
              <a:avLst/>
            </a:prstGeom>
            <a:noFill/>
            <a:ln>
              <a:noFill/>
            </a:ln>
          </p:spPr>
        </p:pic>
      </p:grpSp>
      <p:grpSp>
        <p:nvGrpSpPr>
          <p:cNvPr id="7" name="Group 6">
            <a:extLst>
              <a:ext uri="{FF2B5EF4-FFF2-40B4-BE49-F238E27FC236}">
                <a16:creationId xmlns:a16="http://schemas.microsoft.com/office/drawing/2014/main" id="{1F9802BE-7096-79F3-F6ED-09BAFDD767E0}"/>
              </a:ext>
            </a:extLst>
          </p:cNvPr>
          <p:cNvGrpSpPr/>
          <p:nvPr/>
        </p:nvGrpSpPr>
        <p:grpSpPr>
          <a:xfrm rot="8724589">
            <a:off x="342387" y="1956661"/>
            <a:ext cx="2931920" cy="2931920"/>
            <a:chOff x="342387" y="1956661"/>
            <a:chExt cx="2931920" cy="2931920"/>
          </a:xfrm>
        </p:grpSpPr>
        <p:grpSp>
          <p:nvGrpSpPr>
            <p:cNvPr id="29" name="Group 28">
              <a:extLst>
                <a:ext uri="{FF2B5EF4-FFF2-40B4-BE49-F238E27FC236}">
                  <a16:creationId xmlns:a16="http://schemas.microsoft.com/office/drawing/2014/main" id="{D0261F11-1FB1-5B06-AE10-3D653FD066A9}"/>
                </a:ext>
              </a:extLst>
            </p:cNvPr>
            <p:cNvGrpSpPr/>
            <p:nvPr/>
          </p:nvGrpSpPr>
          <p:grpSpPr>
            <a:xfrm rot="3150168">
              <a:off x="342387" y="1956661"/>
              <a:ext cx="2931920" cy="2931920"/>
              <a:chOff x="578232" y="349910"/>
              <a:chExt cx="2931920" cy="2931920"/>
            </a:xfrm>
          </p:grpSpPr>
          <p:sp>
            <p:nvSpPr>
              <p:cNvPr id="30" name="Partial Circle 29">
                <a:extLst>
                  <a:ext uri="{FF2B5EF4-FFF2-40B4-BE49-F238E27FC236}">
                    <a16:creationId xmlns:a16="http://schemas.microsoft.com/office/drawing/2014/main" id="{000639EE-85AD-D575-BF67-822AF5C419DC}"/>
                  </a:ext>
                </a:extLst>
              </p:cNvPr>
              <p:cNvSpPr/>
              <p:nvPr/>
            </p:nvSpPr>
            <p:spPr>
              <a:xfrm>
                <a:off x="578232" y="349910"/>
                <a:ext cx="2931920" cy="2931920"/>
              </a:xfrm>
              <a:prstGeom prst="pie">
                <a:avLst>
                  <a:gd name="adj1" fmla="val 7560000"/>
                  <a:gd name="adj2" fmla="val 11880000"/>
                </a:avLst>
              </a:prstGeom>
              <a:blipFill>
                <a:blip r:embed="rId10">
                  <a:extLst>
                    <a:ext uri="{96DAC541-7B7A-43D3-8B79-37D633B846F1}">
                      <asvg:svgBlip xmlns:asvg="http://schemas.microsoft.com/office/drawing/2016/SVG/main" r:embed="rId11"/>
                    </a:ext>
                  </a:extLst>
                </a:blip>
                <a:stretch>
                  <a:fillRect/>
                </a:stretch>
              </a:blipFill>
              <a:ln w="3175">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IN" dirty="0"/>
              </a:p>
            </p:txBody>
          </p:sp>
          <p:sp>
            <p:nvSpPr>
              <p:cNvPr id="31" name="Partial Circle 10">
                <a:extLst>
                  <a:ext uri="{FF2B5EF4-FFF2-40B4-BE49-F238E27FC236}">
                    <a16:creationId xmlns:a16="http://schemas.microsoft.com/office/drawing/2014/main" id="{357275C7-E197-447C-EC8F-F96D253CB7F2}"/>
                  </a:ext>
                </a:extLst>
              </p:cNvPr>
              <p:cNvSpPr txBox="1"/>
              <p:nvPr/>
            </p:nvSpPr>
            <p:spPr>
              <a:xfrm>
                <a:off x="717847" y="1676255"/>
                <a:ext cx="872595" cy="7364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endParaRPr lang="en-IN" sz="4000" b="0" kern="1200" cap="none" spc="0" dirty="0">
                  <a:ln w="0"/>
                  <a:solidFill>
                    <a:schemeClr val="tx1"/>
                  </a:solidFill>
                  <a:effectLst>
                    <a:outerShdw blurRad="38100" dist="19050" dir="2700000" algn="tl" rotWithShape="0">
                      <a:schemeClr val="dk1">
                        <a:alpha val="40000"/>
                      </a:schemeClr>
                    </a:outerShdw>
                  </a:effectLst>
                </a:endParaRPr>
              </a:p>
            </p:txBody>
          </p:sp>
        </p:grpSp>
        <p:pic>
          <p:nvPicPr>
            <p:cNvPr id="42" name="Google Shape;96;p1" descr="Aspiration with solid fill">
              <a:extLst>
                <a:ext uri="{FF2B5EF4-FFF2-40B4-BE49-F238E27FC236}">
                  <a16:creationId xmlns:a16="http://schemas.microsoft.com/office/drawing/2014/main" id="{F38FD3AB-E4D6-4C37-A635-BB6713116872}"/>
                </a:ext>
              </a:extLst>
            </p:cNvPr>
            <p:cNvPicPr preferRelativeResize="0"/>
            <p:nvPr/>
          </p:nvPicPr>
          <p:blipFill rotWithShape="1">
            <a:blip r:embed="rId12">
              <a:alphaModFix/>
            </a:blip>
            <a:srcRect/>
            <a:stretch/>
          </p:blipFill>
          <p:spPr>
            <a:xfrm rot="10800000">
              <a:off x="881437" y="2792702"/>
              <a:ext cx="360000" cy="360000"/>
            </a:xfrm>
            <a:prstGeom prst="rect">
              <a:avLst/>
            </a:prstGeom>
            <a:noFill/>
            <a:ln>
              <a:noFill/>
            </a:ln>
          </p:spPr>
        </p:pic>
      </p:grpSp>
      <p:grpSp>
        <p:nvGrpSpPr>
          <p:cNvPr id="44" name="Group 43">
            <a:extLst>
              <a:ext uri="{FF2B5EF4-FFF2-40B4-BE49-F238E27FC236}">
                <a16:creationId xmlns:a16="http://schemas.microsoft.com/office/drawing/2014/main" id="{7372CBEE-9023-2793-7CE1-922DF3A3E323}"/>
              </a:ext>
            </a:extLst>
          </p:cNvPr>
          <p:cNvGrpSpPr/>
          <p:nvPr/>
        </p:nvGrpSpPr>
        <p:grpSpPr>
          <a:xfrm rot="8724589">
            <a:off x="342387" y="1956661"/>
            <a:ext cx="2931920" cy="2931920"/>
            <a:chOff x="342387" y="1956661"/>
            <a:chExt cx="2931920" cy="2931920"/>
          </a:xfrm>
        </p:grpSpPr>
        <p:grpSp>
          <p:nvGrpSpPr>
            <p:cNvPr id="32" name="Group 31">
              <a:extLst>
                <a:ext uri="{FF2B5EF4-FFF2-40B4-BE49-F238E27FC236}">
                  <a16:creationId xmlns:a16="http://schemas.microsoft.com/office/drawing/2014/main" id="{6C5D0E5C-530B-4E17-9ADB-E773AA03C355}"/>
                </a:ext>
              </a:extLst>
            </p:cNvPr>
            <p:cNvGrpSpPr/>
            <p:nvPr/>
          </p:nvGrpSpPr>
          <p:grpSpPr>
            <a:xfrm rot="3150168">
              <a:off x="342387" y="1956661"/>
              <a:ext cx="2931920" cy="2931920"/>
              <a:chOff x="578232" y="349910"/>
              <a:chExt cx="2931920" cy="2931920"/>
            </a:xfrm>
          </p:grpSpPr>
          <p:sp>
            <p:nvSpPr>
              <p:cNvPr id="33" name="Partial Circle 32">
                <a:extLst>
                  <a:ext uri="{FF2B5EF4-FFF2-40B4-BE49-F238E27FC236}">
                    <a16:creationId xmlns:a16="http://schemas.microsoft.com/office/drawing/2014/main" id="{BB6DBB89-D161-32D3-39B5-EDBEE329AA92}"/>
                  </a:ext>
                </a:extLst>
              </p:cNvPr>
              <p:cNvSpPr/>
              <p:nvPr/>
            </p:nvSpPr>
            <p:spPr>
              <a:xfrm>
                <a:off x="578232" y="349910"/>
                <a:ext cx="2931920" cy="2931920"/>
              </a:xfrm>
              <a:prstGeom prst="pie">
                <a:avLst>
                  <a:gd name="adj1" fmla="val 11880000"/>
                  <a:gd name="adj2" fmla="val 16200000"/>
                </a:avLst>
              </a:prstGeom>
              <a:solidFill>
                <a:schemeClr val="tx1">
                  <a:lumMod val="65000"/>
                  <a:lumOff val="35000"/>
                </a:schemeClr>
              </a:solidFill>
              <a:ln w="3175">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Partial Circle 12">
                <a:extLst>
                  <a:ext uri="{FF2B5EF4-FFF2-40B4-BE49-F238E27FC236}">
                    <a16:creationId xmlns:a16="http://schemas.microsoft.com/office/drawing/2014/main" id="{61DBDBE7-1E9E-A58D-FD29-BC4FBBD05019}"/>
                  </a:ext>
                </a:extLst>
              </p:cNvPr>
              <p:cNvSpPr txBox="1"/>
              <p:nvPr/>
            </p:nvSpPr>
            <p:spPr>
              <a:xfrm>
                <a:off x="1005804" y="796679"/>
                <a:ext cx="994758" cy="6806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endParaRPr lang="en-IN" sz="4000" b="0" kern="1200" cap="none" spc="0" dirty="0">
                  <a:ln w="0"/>
                  <a:solidFill>
                    <a:schemeClr val="tx1"/>
                  </a:solidFill>
                  <a:effectLst>
                    <a:outerShdw blurRad="38100" dist="19050" dir="2700000" algn="tl" rotWithShape="0">
                      <a:schemeClr val="dk1">
                        <a:alpha val="40000"/>
                      </a:schemeClr>
                    </a:outerShdw>
                  </a:effectLst>
                </a:endParaRPr>
              </a:p>
            </p:txBody>
          </p:sp>
        </p:grpSp>
        <p:pic>
          <p:nvPicPr>
            <p:cNvPr id="43" name="Google Shape;100;p1">
              <a:extLst>
                <a:ext uri="{FF2B5EF4-FFF2-40B4-BE49-F238E27FC236}">
                  <a16:creationId xmlns:a16="http://schemas.microsoft.com/office/drawing/2014/main" id="{AD030FD9-F9AA-3080-C52B-A3601ED5F9BE}"/>
                </a:ext>
              </a:extLst>
            </p:cNvPr>
            <p:cNvPicPr preferRelativeResize="0"/>
            <p:nvPr/>
          </p:nvPicPr>
          <p:blipFill rotWithShape="1">
            <a:blip r:embed="rId13">
              <a:alphaModFix/>
            </a:blip>
            <a:srcRect/>
            <a:stretch/>
          </p:blipFill>
          <p:spPr>
            <a:xfrm rot="11686810">
              <a:off x="1916682" y="2453630"/>
              <a:ext cx="301640" cy="301640"/>
            </a:xfrm>
            <a:prstGeom prst="rect">
              <a:avLst/>
            </a:prstGeom>
            <a:noFill/>
            <a:ln>
              <a:noFill/>
            </a:ln>
          </p:spPr>
        </p:pic>
      </p:grpSp>
      <p:sp>
        <p:nvSpPr>
          <p:cNvPr id="6" name="Google Shape;106;p3">
            <a:extLst>
              <a:ext uri="{FF2B5EF4-FFF2-40B4-BE49-F238E27FC236}">
                <a16:creationId xmlns:a16="http://schemas.microsoft.com/office/drawing/2014/main" id="{AEAF3E9D-AC01-C6E9-2F45-C9E4F2DC1D19}"/>
              </a:ext>
            </a:extLst>
          </p:cNvPr>
          <p:cNvSpPr/>
          <p:nvPr/>
        </p:nvSpPr>
        <p:spPr>
          <a:xfrm>
            <a:off x="8862857" y="881310"/>
            <a:ext cx="4803613" cy="4308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512507"/>
              </a:buClr>
              <a:buSzPts val="2800"/>
              <a:buFont typeface="Arial"/>
              <a:buNone/>
            </a:pPr>
            <a:r>
              <a:rPr lang="en-US" sz="2800" b="1" dirty="0">
                <a:solidFill>
                  <a:srgbClr val="512507"/>
                </a:solidFill>
              </a:rPr>
              <a:t>Implementation</a:t>
            </a:r>
            <a:endParaRPr lang="en-US" sz="2000" b="1" i="0" u="none" strike="noStrike" cap="none" dirty="0">
              <a:solidFill>
                <a:srgbClr val="512507"/>
              </a:solidFill>
              <a:latin typeface="Arial"/>
              <a:ea typeface="Arial"/>
              <a:cs typeface="Arial"/>
              <a:sym typeface="Arial"/>
            </a:endParaRPr>
          </a:p>
        </p:txBody>
      </p:sp>
      <p:sp>
        <p:nvSpPr>
          <p:cNvPr id="8" name="Google Shape;106;p3">
            <a:extLst>
              <a:ext uri="{FF2B5EF4-FFF2-40B4-BE49-F238E27FC236}">
                <a16:creationId xmlns:a16="http://schemas.microsoft.com/office/drawing/2014/main" id="{EF945DD7-BC1D-C63B-2218-70BAD245F618}"/>
              </a:ext>
            </a:extLst>
          </p:cNvPr>
          <p:cNvSpPr/>
          <p:nvPr/>
        </p:nvSpPr>
        <p:spPr>
          <a:xfrm>
            <a:off x="9015257" y="-1054170"/>
            <a:ext cx="4803613" cy="4308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512507"/>
              </a:buClr>
              <a:buSzPts val="2800"/>
              <a:buFont typeface="Arial"/>
              <a:buNone/>
            </a:pPr>
            <a:r>
              <a:rPr lang="en-US" sz="2800" b="1" dirty="0">
                <a:solidFill>
                  <a:srgbClr val="512507"/>
                </a:solidFill>
              </a:rPr>
              <a:t>System Design</a:t>
            </a:r>
            <a:endParaRPr sz="2000" b="1" i="0" u="none" strike="noStrike" cap="none" dirty="0">
              <a:solidFill>
                <a:srgbClr val="512507"/>
              </a:solidFill>
              <a:latin typeface="Arial"/>
              <a:ea typeface="Arial"/>
              <a:cs typeface="Arial"/>
              <a:sym typeface="Arial"/>
            </a:endParaRPr>
          </a:p>
        </p:txBody>
      </p:sp>
      <p:sp>
        <p:nvSpPr>
          <p:cNvPr id="9" name="Google Shape;106;p3">
            <a:extLst>
              <a:ext uri="{FF2B5EF4-FFF2-40B4-BE49-F238E27FC236}">
                <a16:creationId xmlns:a16="http://schemas.microsoft.com/office/drawing/2014/main" id="{213277B1-2C23-7DC6-1C7F-6B75D6211896}"/>
              </a:ext>
            </a:extLst>
          </p:cNvPr>
          <p:cNvSpPr/>
          <p:nvPr/>
        </p:nvSpPr>
        <p:spPr>
          <a:xfrm>
            <a:off x="13511057" y="881310"/>
            <a:ext cx="4803613" cy="4308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512507"/>
              </a:buClr>
              <a:buSzPts val="2800"/>
              <a:buFont typeface="Arial"/>
              <a:buNone/>
            </a:pPr>
            <a:r>
              <a:rPr lang="en-US" sz="2800" b="1" dirty="0">
                <a:solidFill>
                  <a:srgbClr val="512507"/>
                </a:solidFill>
              </a:rPr>
              <a:t>Results and Conclusion</a:t>
            </a:r>
            <a:endParaRPr lang="en-US" sz="2000" b="1" i="0" u="none" strike="noStrike" cap="none" dirty="0">
              <a:solidFill>
                <a:srgbClr val="512507"/>
              </a:solidFill>
              <a:latin typeface="Arial"/>
              <a:ea typeface="Arial"/>
              <a:cs typeface="Arial"/>
              <a:sym typeface="Arial"/>
            </a:endParaRPr>
          </a:p>
        </p:txBody>
      </p:sp>
      <p:sp>
        <p:nvSpPr>
          <p:cNvPr id="12" name="Google Shape;273;p9">
            <a:extLst>
              <a:ext uri="{FF2B5EF4-FFF2-40B4-BE49-F238E27FC236}">
                <a16:creationId xmlns:a16="http://schemas.microsoft.com/office/drawing/2014/main" id="{0D689166-E6B7-F069-2CDD-07C8523AB510}"/>
              </a:ext>
            </a:extLst>
          </p:cNvPr>
          <p:cNvSpPr/>
          <p:nvPr/>
        </p:nvSpPr>
        <p:spPr>
          <a:xfrm>
            <a:off x="3970807" y="3262520"/>
            <a:ext cx="7242271" cy="2462213"/>
          </a:xfrm>
          <a:prstGeom prst="rect">
            <a:avLst/>
          </a:prstGeom>
          <a:noFill/>
          <a:ln>
            <a:noFill/>
          </a:ln>
        </p:spPr>
        <p:txBody>
          <a:bodyPr spcFirstLastPara="1" wrap="square" lIns="0" tIns="0" rIns="0" bIns="0" anchor="ctr" anchorCtr="0">
            <a:spAutoFit/>
          </a:bodyPr>
          <a:lstStyle/>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1" dirty="0">
                <a:solidFill>
                  <a:srgbClr val="512507"/>
                </a:solidFill>
              </a:rPr>
              <a:t>strcmp() </a:t>
            </a:r>
            <a:r>
              <a:rPr lang="en-US" sz="2000" dirty="0">
                <a:solidFill>
                  <a:srgbClr val="512507"/>
                </a:solidFill>
              </a:rPr>
              <a:t>for string comparison (ID and password verification, Subjectcode checks).</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1" dirty="0">
                <a:solidFill>
                  <a:srgbClr val="512507"/>
                </a:solidFill>
              </a:rPr>
              <a:t>time() </a:t>
            </a:r>
            <a:r>
              <a:rPr lang="en-US" sz="2000" dirty="0">
                <a:solidFill>
                  <a:srgbClr val="512507"/>
                </a:solidFill>
              </a:rPr>
              <a:t>and </a:t>
            </a:r>
            <a:r>
              <a:rPr lang="en-US" sz="2000" b="1" dirty="0">
                <a:solidFill>
                  <a:srgbClr val="512507"/>
                </a:solidFill>
              </a:rPr>
              <a:t>localtime() </a:t>
            </a:r>
            <a:r>
              <a:rPr lang="en-US" sz="2000" dirty="0">
                <a:solidFill>
                  <a:srgbClr val="512507"/>
                </a:solidFill>
              </a:rPr>
              <a:t>for date and time stamping.</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1" dirty="0">
                <a:solidFill>
                  <a:srgbClr val="512507"/>
                </a:solidFill>
              </a:rPr>
              <a:t>strftime() </a:t>
            </a:r>
            <a:r>
              <a:rPr lang="en-US" sz="2000" dirty="0">
                <a:solidFill>
                  <a:srgbClr val="512507"/>
                </a:solidFill>
              </a:rPr>
              <a:t>for formatting date and time.</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1" dirty="0">
                <a:solidFill>
                  <a:srgbClr val="512507"/>
                </a:solidFill>
              </a:rPr>
              <a:t>mkdir() </a:t>
            </a:r>
            <a:r>
              <a:rPr lang="en-US" sz="2000" dirty="0">
                <a:solidFill>
                  <a:srgbClr val="512507"/>
                </a:solidFill>
              </a:rPr>
              <a:t>for creating directories.</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1" dirty="0">
                <a:solidFill>
                  <a:srgbClr val="512507"/>
                </a:solidFill>
              </a:rPr>
              <a:t>fopen(), fgetc(), fprint(), fclose() </a:t>
            </a:r>
            <a:r>
              <a:rPr lang="en-US" sz="2000" dirty="0">
                <a:solidFill>
                  <a:srgbClr val="512507"/>
                </a:solidFill>
              </a:rPr>
              <a:t>for file operations.</a:t>
            </a: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1" dirty="0">
                <a:solidFill>
                  <a:srgbClr val="512507"/>
                </a:solidFill>
              </a:rPr>
              <a:t>opendir(), readdir(), closedir() </a:t>
            </a:r>
            <a:r>
              <a:rPr lang="en-US" sz="2000" dirty="0">
                <a:solidFill>
                  <a:srgbClr val="512507"/>
                </a:solidFill>
              </a:rPr>
              <a:t>for directory operations.</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1" dirty="0">
                <a:solidFill>
                  <a:srgbClr val="512507"/>
                </a:solidFill>
              </a:rPr>
              <a:t>remove() </a:t>
            </a:r>
            <a:r>
              <a:rPr lang="en-US" sz="2000" dirty="0">
                <a:solidFill>
                  <a:srgbClr val="512507"/>
                </a:solidFill>
              </a:rPr>
              <a:t>for deleting files.</a:t>
            </a:r>
          </a:p>
        </p:txBody>
      </p:sp>
      <p:sp>
        <p:nvSpPr>
          <p:cNvPr id="10" name="Google Shape;273;p9">
            <a:extLst>
              <a:ext uri="{FF2B5EF4-FFF2-40B4-BE49-F238E27FC236}">
                <a16:creationId xmlns:a16="http://schemas.microsoft.com/office/drawing/2014/main" id="{D7CE372B-D82F-F39E-5F70-B02D365A3D2A}"/>
              </a:ext>
            </a:extLst>
          </p:cNvPr>
          <p:cNvSpPr/>
          <p:nvPr/>
        </p:nvSpPr>
        <p:spPr>
          <a:xfrm>
            <a:off x="3703755" y="1675550"/>
            <a:ext cx="7242271" cy="1846659"/>
          </a:xfrm>
          <a:prstGeom prst="rect">
            <a:avLst/>
          </a:prstGeom>
          <a:noFill/>
          <a:ln>
            <a:noFill/>
          </a:ln>
        </p:spPr>
        <p:txBody>
          <a:bodyPr spcFirstLastPara="1" wrap="square" lIns="0" tIns="0" rIns="0" bIns="0" anchor="ctr" anchorCtr="0">
            <a:spAutoFit/>
          </a:bodyPr>
          <a:lstStyle/>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r>
              <a:rPr lang="en-US" sz="2000" b="1" dirty="0">
                <a:solidFill>
                  <a:srgbClr val="512507"/>
                </a:solidFill>
              </a:rPr>
              <a:t>Language: </a:t>
            </a:r>
            <a:r>
              <a:rPr lang="en-US" sz="2000" dirty="0">
                <a:solidFill>
                  <a:srgbClr val="512507"/>
                </a:solidFill>
              </a:rPr>
              <a:t>C programming language.</a:t>
            </a: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r>
              <a:rPr lang="en-US" sz="2000" b="1" dirty="0">
                <a:solidFill>
                  <a:srgbClr val="512507"/>
                </a:solidFill>
              </a:rPr>
              <a:t>Libraries: </a:t>
            </a:r>
            <a:r>
              <a:rPr lang="en-US" sz="2000" dirty="0">
                <a:solidFill>
                  <a:srgbClr val="512507"/>
                </a:solidFill>
              </a:rPr>
              <a:t>stdio.h, string.h, time.h, conio.h, dirent.h</a:t>
            </a: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r>
              <a:rPr lang="en-US" sz="2000" b="1" dirty="0">
                <a:solidFill>
                  <a:srgbClr val="512507"/>
                </a:solidFill>
              </a:rPr>
              <a:t>Key Functions:</a:t>
            </a:r>
          </a:p>
          <a:p>
            <a:pPr marR="0" lvl="0" algn="just" rtl="0">
              <a:lnSpc>
                <a:spcPct val="100000"/>
              </a:lnSpc>
              <a:spcBef>
                <a:spcPts val="0"/>
              </a:spcBef>
              <a:spcAft>
                <a:spcPts val="0"/>
              </a:spcAft>
              <a:buClr>
                <a:srgbClr val="512507"/>
              </a:buClr>
              <a:buSzPts val="2000"/>
            </a:pPr>
            <a:endParaRPr lang="en-US" sz="2000" dirty="0">
              <a:solidFill>
                <a:srgbClr val="512507"/>
              </a:solidFill>
            </a:endParaRPr>
          </a:p>
        </p:txBody>
      </p:sp>
      <p:sp>
        <p:nvSpPr>
          <p:cNvPr id="2" name="Google Shape;273;p9">
            <a:extLst>
              <a:ext uri="{FF2B5EF4-FFF2-40B4-BE49-F238E27FC236}">
                <a16:creationId xmlns:a16="http://schemas.microsoft.com/office/drawing/2014/main" id="{A4580BC5-DF21-0BBA-D168-5075729EFB50}"/>
              </a:ext>
            </a:extLst>
          </p:cNvPr>
          <p:cNvSpPr/>
          <p:nvPr/>
        </p:nvSpPr>
        <p:spPr>
          <a:xfrm>
            <a:off x="14484368" y="1604847"/>
            <a:ext cx="7242271" cy="2769989"/>
          </a:xfrm>
          <a:prstGeom prst="rect">
            <a:avLst/>
          </a:prstGeom>
          <a:noFill/>
          <a:ln>
            <a:noFill/>
          </a:ln>
        </p:spPr>
        <p:txBody>
          <a:bodyPr spcFirstLastPara="1" wrap="square" lIns="0" tIns="0" rIns="0" bIns="0" anchor="ctr" anchorCtr="0">
            <a:spAutoFit/>
          </a:bodyPr>
          <a:lstStyle/>
          <a:p>
            <a:pPr marL="285750" marR="0" lvl="0" indent="-285750" algn="just" rtl="0">
              <a:lnSpc>
                <a:spcPct val="100000"/>
              </a:lnSpc>
              <a:spcBef>
                <a:spcPts val="0"/>
              </a:spcBef>
              <a:spcAft>
                <a:spcPts val="0"/>
              </a:spcAft>
              <a:buClr>
                <a:srgbClr val="512507"/>
              </a:buClr>
              <a:buSzPts val="2000"/>
              <a:buFont typeface="Wingdings" panose="05000000000000000000" pitchFamily="2" charset="2"/>
              <a:buChar char="Ø"/>
            </a:pPr>
            <a:r>
              <a:rPr lang="en-US" sz="2000" b="1" dirty="0">
                <a:solidFill>
                  <a:srgbClr val="512507"/>
                </a:solidFill>
              </a:rPr>
              <a:t>Outcome:</a:t>
            </a:r>
            <a:r>
              <a:rPr lang="en-US" sz="2000" dirty="0">
                <a:solidFill>
                  <a:srgbClr val="512507"/>
                </a:solidFill>
              </a:rPr>
              <a:t> The system successfully automates attendance recording, saving faculty time and effort.</a:t>
            </a:r>
          </a:p>
          <a:p>
            <a:pPr marL="285750" marR="0" lvl="0" indent="-28575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285750" marR="0" lvl="0" indent="-285750" algn="just" rtl="0">
              <a:lnSpc>
                <a:spcPct val="100000"/>
              </a:lnSpc>
              <a:spcBef>
                <a:spcPts val="0"/>
              </a:spcBef>
              <a:spcAft>
                <a:spcPts val="0"/>
              </a:spcAft>
              <a:buClr>
                <a:srgbClr val="512507"/>
              </a:buClr>
              <a:buSzPts val="2000"/>
              <a:buFont typeface="Wingdings" panose="05000000000000000000" pitchFamily="2" charset="2"/>
              <a:buChar char="Ø"/>
            </a:pPr>
            <a:r>
              <a:rPr lang="en-US" sz="2000" b="1" dirty="0">
                <a:solidFill>
                  <a:srgbClr val="512507"/>
                </a:solidFill>
              </a:rPr>
              <a:t>Benefits: </a:t>
            </a:r>
            <a:endParaRPr lang="en-US" sz="2000" dirty="0">
              <a:solidFill>
                <a:srgbClr val="512507"/>
              </a:solidFill>
            </a:endParaRPr>
          </a:p>
          <a:p>
            <a:pPr marL="285750" marR="0" lvl="0" indent="-28575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285750" marR="0" lvl="0" indent="-28575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R="0" lvl="0" algn="just" rtl="0">
              <a:lnSpc>
                <a:spcPct val="100000"/>
              </a:lnSpc>
              <a:spcBef>
                <a:spcPts val="0"/>
              </a:spcBef>
              <a:spcAft>
                <a:spcPts val="0"/>
              </a:spcAft>
              <a:buClr>
                <a:srgbClr val="512507"/>
              </a:buClr>
              <a:buSzPts val="2000"/>
            </a:pPr>
            <a:endParaRPr lang="en-US" sz="2000" b="1" dirty="0">
              <a:solidFill>
                <a:srgbClr val="512507"/>
              </a:solidFill>
            </a:endParaRPr>
          </a:p>
          <a:p>
            <a:pPr marR="0" lvl="0" algn="just" rtl="0">
              <a:lnSpc>
                <a:spcPct val="100000"/>
              </a:lnSpc>
              <a:spcBef>
                <a:spcPts val="0"/>
              </a:spcBef>
              <a:spcAft>
                <a:spcPts val="0"/>
              </a:spcAft>
              <a:buClr>
                <a:srgbClr val="512507"/>
              </a:buClr>
              <a:buSzPts val="2000"/>
            </a:pPr>
            <a:endParaRPr lang="en-US" sz="2000" b="1" dirty="0">
              <a:solidFill>
                <a:srgbClr val="512507"/>
              </a:solidFill>
            </a:endParaRPr>
          </a:p>
          <a:p>
            <a:pPr marL="285750" marR="0" lvl="0" indent="-285750" algn="just" rtl="0">
              <a:lnSpc>
                <a:spcPct val="100000"/>
              </a:lnSpc>
              <a:spcBef>
                <a:spcPts val="0"/>
              </a:spcBef>
              <a:spcAft>
                <a:spcPts val="0"/>
              </a:spcAft>
              <a:buClr>
                <a:srgbClr val="512507"/>
              </a:buClr>
              <a:buSzPts val="2000"/>
              <a:buFont typeface="Wingdings" panose="05000000000000000000" pitchFamily="2" charset="2"/>
              <a:buChar char="Ø"/>
            </a:pPr>
            <a:r>
              <a:rPr lang="en-US" sz="2000" b="1" dirty="0">
                <a:solidFill>
                  <a:srgbClr val="512507"/>
                </a:solidFill>
              </a:rPr>
              <a:t>Future Enhancements:</a:t>
            </a:r>
            <a:endParaRPr b="1" dirty="0"/>
          </a:p>
        </p:txBody>
      </p:sp>
      <p:sp>
        <p:nvSpPr>
          <p:cNvPr id="3" name="Google Shape;273;p9">
            <a:extLst>
              <a:ext uri="{FF2B5EF4-FFF2-40B4-BE49-F238E27FC236}">
                <a16:creationId xmlns:a16="http://schemas.microsoft.com/office/drawing/2014/main" id="{6DAB9FA8-8490-D09C-92D2-D253208873B8}"/>
              </a:ext>
            </a:extLst>
          </p:cNvPr>
          <p:cNvSpPr/>
          <p:nvPr/>
        </p:nvSpPr>
        <p:spPr>
          <a:xfrm>
            <a:off x="14718048" y="2915490"/>
            <a:ext cx="7242271" cy="2769989"/>
          </a:xfrm>
          <a:prstGeom prst="rect">
            <a:avLst/>
          </a:prstGeom>
          <a:noFill/>
          <a:ln>
            <a:noFill/>
          </a:ln>
        </p:spPr>
        <p:txBody>
          <a:bodyPr spcFirstLastPara="1" wrap="square" lIns="0" tIns="0" rIns="0" bIns="0" anchor="ctr" anchorCtr="0">
            <a:spAutoFit/>
          </a:bodyPr>
          <a:lstStyle/>
          <a:p>
            <a:pPr marL="285750" marR="0" lvl="0" indent="-28575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Improved accuracy of attendance data.</a:t>
            </a:r>
          </a:p>
          <a:p>
            <a:pPr marL="285750" marR="0" lvl="0" indent="-28575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Efficient record-keeping and retrieval.</a:t>
            </a:r>
          </a:p>
          <a:p>
            <a:pPr marL="285750" marR="0" lvl="0" indent="-28575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Enhanced security with password protection.</a:t>
            </a:r>
          </a:p>
          <a:p>
            <a:pPr marR="0" lvl="0" algn="just" rtl="0">
              <a:lnSpc>
                <a:spcPct val="100000"/>
              </a:lnSpc>
              <a:spcBef>
                <a:spcPts val="0"/>
              </a:spcBef>
              <a:spcAft>
                <a:spcPts val="0"/>
              </a:spcAft>
              <a:buClr>
                <a:srgbClr val="512507"/>
              </a:buClr>
              <a:buSzPts val="2000"/>
            </a:pPr>
            <a:endParaRPr lang="en-US" sz="2000" dirty="0">
              <a:solidFill>
                <a:srgbClr val="512507"/>
              </a:solidFill>
            </a:endParaRPr>
          </a:p>
          <a:p>
            <a:pPr marR="0" lvl="0" algn="just" rtl="0">
              <a:lnSpc>
                <a:spcPct val="100000"/>
              </a:lnSpc>
              <a:spcBef>
                <a:spcPts val="0"/>
              </a:spcBef>
              <a:spcAft>
                <a:spcPts val="0"/>
              </a:spcAft>
              <a:buClr>
                <a:srgbClr val="512507"/>
              </a:buClr>
              <a:buSzPts val="2000"/>
            </a:pPr>
            <a:endParaRPr lang="en-US" sz="2000" dirty="0">
              <a:solidFill>
                <a:srgbClr val="512507"/>
              </a:solidFill>
            </a:endParaRPr>
          </a:p>
          <a:p>
            <a:pPr marL="285750" marR="0" lvl="0" indent="-28575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Generation of attendance reports and statics.</a:t>
            </a:r>
          </a:p>
          <a:p>
            <a:pPr marL="285750" marR="0" lvl="0" indent="-28575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Integration with student systems.</a:t>
            </a:r>
          </a:p>
          <a:p>
            <a:pPr marL="285750" marR="0" lvl="0" indent="-28575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Potentially explore web-based accessibility for remote attendance marking.</a:t>
            </a:r>
          </a:p>
        </p:txBody>
      </p:sp>
    </p:spTree>
    <p:extLst>
      <p:ext uri="{BB962C8B-B14F-4D97-AF65-F5344CB8AC3E}">
        <p14:creationId xmlns:p14="http://schemas.microsoft.com/office/powerpoint/2010/main" val="1988834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5" name="Google Shape;271;p9">
            <a:extLst>
              <a:ext uri="{FF2B5EF4-FFF2-40B4-BE49-F238E27FC236}">
                <a16:creationId xmlns:a16="http://schemas.microsoft.com/office/drawing/2014/main" id="{4ADAB258-D249-5DD6-70DC-E4444E2421C5}"/>
              </a:ext>
            </a:extLst>
          </p:cNvPr>
          <p:cNvSpPr/>
          <p:nvPr/>
        </p:nvSpPr>
        <p:spPr>
          <a:xfrm rot="5400000">
            <a:off x="-2530812" y="2521540"/>
            <a:ext cx="6867271" cy="1805652"/>
          </a:xfrm>
          <a:prstGeom prst="rect">
            <a:avLst/>
          </a:prstGeom>
          <a:solidFill>
            <a:srgbClr val="833C0B">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01" name="Google Shape;101;p3"/>
          <p:cNvCxnSpPr/>
          <p:nvPr/>
        </p:nvCxnSpPr>
        <p:spPr>
          <a:xfrm>
            <a:off x="643890" y="842725"/>
            <a:ext cx="10904220" cy="0"/>
          </a:xfrm>
          <a:prstGeom prst="straightConnector1">
            <a:avLst/>
          </a:prstGeom>
          <a:noFill/>
          <a:ln w="28575" cap="flat" cmpd="sng">
            <a:solidFill>
              <a:srgbClr val="833C0B"/>
            </a:solidFill>
            <a:prstDash val="solid"/>
            <a:miter lim="800000"/>
            <a:headEnd type="none" w="sm" len="sm"/>
            <a:tailEnd type="none" w="sm" len="sm"/>
          </a:ln>
        </p:spPr>
      </p:cxnSp>
      <p:sp>
        <p:nvSpPr>
          <p:cNvPr id="102" name="Google Shape;102;p3"/>
          <p:cNvSpPr txBox="1"/>
          <p:nvPr/>
        </p:nvSpPr>
        <p:spPr>
          <a:xfrm>
            <a:off x="563880" y="420054"/>
            <a:ext cx="3048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rPr>
              <a:t>October</a:t>
            </a:r>
            <a:r>
              <a:rPr lang="en-US" sz="1800" b="0" i="0" u="none" strike="noStrike" cap="none" dirty="0">
                <a:solidFill>
                  <a:schemeClr val="dk1"/>
                </a:solidFill>
                <a:latin typeface="Arial"/>
                <a:ea typeface="Arial"/>
                <a:cs typeface="Arial"/>
                <a:sym typeface="Arial"/>
              </a:rPr>
              <a:t> 21, 2024</a:t>
            </a:r>
            <a:endParaRPr sz="1800" dirty="0">
              <a:solidFill>
                <a:schemeClr val="dk1"/>
              </a:solidFill>
              <a:latin typeface="Arial"/>
              <a:ea typeface="Arial"/>
              <a:cs typeface="Arial"/>
              <a:sym typeface="Arial"/>
            </a:endParaRPr>
          </a:p>
        </p:txBody>
      </p:sp>
      <p:pic>
        <p:nvPicPr>
          <p:cNvPr id="109" name="Google Shape;109;p3"/>
          <p:cNvPicPr preferRelativeResize="0"/>
          <p:nvPr/>
        </p:nvPicPr>
        <p:blipFill rotWithShape="1">
          <a:blip r:embed="rId4">
            <a:alphaModFix/>
          </a:blip>
          <a:srcRect/>
          <a:stretch/>
        </p:blipFill>
        <p:spPr>
          <a:xfrm rot="-5400000">
            <a:off x="9930493" y="4939672"/>
            <a:ext cx="3367601" cy="3367601"/>
          </a:xfrm>
          <a:prstGeom prst="rect">
            <a:avLst/>
          </a:prstGeom>
          <a:noFill/>
          <a:ln>
            <a:noFill/>
          </a:ln>
        </p:spPr>
      </p:pic>
      <p:pic>
        <p:nvPicPr>
          <p:cNvPr id="110" name="Google Shape;110;p3"/>
          <p:cNvPicPr preferRelativeResize="0"/>
          <p:nvPr/>
        </p:nvPicPr>
        <p:blipFill rotWithShape="1">
          <a:blip r:embed="rId4">
            <a:alphaModFix/>
          </a:blip>
          <a:srcRect/>
          <a:stretch/>
        </p:blipFill>
        <p:spPr>
          <a:xfrm rot="-5400000">
            <a:off x="-1341225" y="-1600188"/>
            <a:ext cx="3367601" cy="3367601"/>
          </a:xfrm>
          <a:prstGeom prst="rect">
            <a:avLst/>
          </a:prstGeom>
          <a:noFill/>
          <a:ln>
            <a:noFill/>
          </a:ln>
        </p:spPr>
      </p:pic>
      <p:grpSp>
        <p:nvGrpSpPr>
          <p:cNvPr id="39" name="Group 38">
            <a:extLst>
              <a:ext uri="{FF2B5EF4-FFF2-40B4-BE49-F238E27FC236}">
                <a16:creationId xmlns:a16="http://schemas.microsoft.com/office/drawing/2014/main" id="{38E33355-160C-734D-50B7-C246E10940A8}"/>
              </a:ext>
            </a:extLst>
          </p:cNvPr>
          <p:cNvGrpSpPr/>
          <p:nvPr/>
        </p:nvGrpSpPr>
        <p:grpSpPr>
          <a:xfrm rot="4395982">
            <a:off x="342387" y="1956661"/>
            <a:ext cx="2931920" cy="2931920"/>
            <a:chOff x="342387" y="1956661"/>
            <a:chExt cx="2931920" cy="2931920"/>
          </a:xfrm>
        </p:grpSpPr>
        <p:grpSp>
          <p:nvGrpSpPr>
            <p:cNvPr id="23" name="Group 22">
              <a:extLst>
                <a:ext uri="{FF2B5EF4-FFF2-40B4-BE49-F238E27FC236}">
                  <a16:creationId xmlns:a16="http://schemas.microsoft.com/office/drawing/2014/main" id="{4E0D37C1-0A3C-90E3-67AD-83014C0E015C}"/>
                </a:ext>
              </a:extLst>
            </p:cNvPr>
            <p:cNvGrpSpPr/>
            <p:nvPr/>
          </p:nvGrpSpPr>
          <p:grpSpPr>
            <a:xfrm rot="3150168">
              <a:off x="342387" y="1956661"/>
              <a:ext cx="2931920" cy="2931920"/>
              <a:chOff x="578232" y="349910"/>
              <a:chExt cx="2931920" cy="2931920"/>
            </a:xfrm>
          </p:grpSpPr>
          <p:sp>
            <p:nvSpPr>
              <p:cNvPr id="24" name="Partial Circle 23">
                <a:extLst>
                  <a:ext uri="{FF2B5EF4-FFF2-40B4-BE49-F238E27FC236}">
                    <a16:creationId xmlns:a16="http://schemas.microsoft.com/office/drawing/2014/main" id="{29B9FC15-6605-02DC-09B4-C5CBBBC6544D}"/>
                  </a:ext>
                </a:extLst>
              </p:cNvPr>
              <p:cNvSpPr/>
              <p:nvPr/>
            </p:nvSpPr>
            <p:spPr>
              <a:xfrm>
                <a:off x="578232" y="349910"/>
                <a:ext cx="2931920" cy="2931920"/>
              </a:xfrm>
              <a:prstGeom prst="pie">
                <a:avLst>
                  <a:gd name="adj1" fmla="val 20520000"/>
                  <a:gd name="adj2" fmla="val 3240000"/>
                </a:avLst>
              </a:prstGeom>
              <a:blipFill>
                <a:blip r:embed="rId5">
                  <a:extLst>
                    <a:ext uri="{96DAC541-7B7A-43D3-8B79-37D633B846F1}">
                      <asvg:svgBlip xmlns:asvg="http://schemas.microsoft.com/office/drawing/2016/SVG/main" r:embed="rId6"/>
                    </a:ext>
                  </a:extLst>
                </a:blip>
                <a:stretch>
                  <a:fillRect/>
                </a:stretch>
              </a:blipFill>
              <a:ln w="3175">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5" name="Partial Circle 6">
                <a:extLst>
                  <a:ext uri="{FF2B5EF4-FFF2-40B4-BE49-F238E27FC236}">
                    <a16:creationId xmlns:a16="http://schemas.microsoft.com/office/drawing/2014/main" id="{F70EC6B1-73C0-FD96-4B73-CFC9392DA4F2}"/>
                  </a:ext>
                </a:extLst>
              </p:cNvPr>
              <p:cNvSpPr txBox="1"/>
              <p:nvPr/>
            </p:nvSpPr>
            <p:spPr>
              <a:xfrm>
                <a:off x="2494452" y="1676255"/>
                <a:ext cx="872595" cy="7364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b="0" kern="1200" cap="none" spc="0" dirty="0">
                    <a:ln w="0"/>
                    <a:solidFill>
                      <a:schemeClr val="tx1"/>
                    </a:solidFill>
                    <a:effectLst>
                      <a:outerShdw blurRad="38100" dist="19050" dir="2700000" algn="tl" rotWithShape="0">
                        <a:schemeClr val="dk1">
                          <a:alpha val="40000"/>
                        </a:schemeClr>
                      </a:outerShdw>
                    </a:effectLst>
                  </a:rPr>
                  <a:t> </a:t>
                </a:r>
                <a:endParaRPr lang="en-IN" sz="4000" b="0" kern="1200" cap="none" spc="0" dirty="0">
                  <a:ln w="0"/>
                  <a:solidFill>
                    <a:schemeClr val="tx1"/>
                  </a:solidFill>
                  <a:effectLst>
                    <a:outerShdw blurRad="38100" dist="19050" dir="2700000" algn="tl" rotWithShape="0">
                      <a:schemeClr val="dk1">
                        <a:alpha val="40000"/>
                      </a:schemeClr>
                    </a:outerShdw>
                  </a:effectLst>
                </a:endParaRPr>
              </a:p>
            </p:txBody>
          </p:sp>
        </p:grpSp>
        <p:pic>
          <p:nvPicPr>
            <p:cNvPr id="36" name="Google Shape;104;p1" descr="Blog with solid fill">
              <a:extLst>
                <a:ext uri="{FF2B5EF4-FFF2-40B4-BE49-F238E27FC236}">
                  <a16:creationId xmlns:a16="http://schemas.microsoft.com/office/drawing/2014/main" id="{4954143E-A01A-DF9B-4F56-57AFA6A1E14B}"/>
                </a:ext>
              </a:extLst>
            </p:cNvPr>
            <p:cNvPicPr preferRelativeResize="0"/>
            <p:nvPr/>
          </p:nvPicPr>
          <p:blipFill rotWithShape="1">
            <a:blip r:embed="rId7">
              <a:alphaModFix/>
            </a:blip>
            <a:srcRect/>
            <a:stretch/>
          </p:blipFill>
          <p:spPr>
            <a:xfrm rot="14885084">
              <a:off x="1837634" y="3935986"/>
              <a:ext cx="360000" cy="360000"/>
            </a:xfrm>
            <a:prstGeom prst="rect">
              <a:avLst/>
            </a:prstGeom>
            <a:noFill/>
            <a:ln>
              <a:noFill/>
            </a:ln>
          </p:spPr>
        </p:pic>
      </p:grpSp>
      <p:grpSp>
        <p:nvGrpSpPr>
          <p:cNvPr id="38" name="Group 37">
            <a:extLst>
              <a:ext uri="{FF2B5EF4-FFF2-40B4-BE49-F238E27FC236}">
                <a16:creationId xmlns:a16="http://schemas.microsoft.com/office/drawing/2014/main" id="{37389F89-9E5D-DCED-F3E7-B91CC7273ABE}"/>
              </a:ext>
            </a:extLst>
          </p:cNvPr>
          <p:cNvGrpSpPr/>
          <p:nvPr/>
        </p:nvGrpSpPr>
        <p:grpSpPr>
          <a:xfrm rot="4395982">
            <a:off x="339690" y="1963040"/>
            <a:ext cx="2931920" cy="2931920"/>
            <a:chOff x="339690" y="1963040"/>
            <a:chExt cx="2931920" cy="2931920"/>
          </a:xfrm>
        </p:grpSpPr>
        <p:sp>
          <p:nvSpPr>
            <p:cNvPr id="21" name="Partial Circle 20">
              <a:extLst>
                <a:ext uri="{FF2B5EF4-FFF2-40B4-BE49-F238E27FC236}">
                  <a16:creationId xmlns:a16="http://schemas.microsoft.com/office/drawing/2014/main" id="{73522AAF-CB50-7287-DE2A-61F1168C0C60}"/>
                </a:ext>
              </a:extLst>
            </p:cNvPr>
            <p:cNvSpPr/>
            <p:nvPr/>
          </p:nvSpPr>
          <p:spPr>
            <a:xfrm rot="3150168">
              <a:off x="339690" y="1963040"/>
              <a:ext cx="2931920" cy="2931920"/>
            </a:xfrm>
            <a:prstGeom prst="pie">
              <a:avLst>
                <a:gd name="adj1" fmla="val 16200000"/>
                <a:gd name="adj2" fmla="val 20520000"/>
              </a:avLst>
            </a:prstGeom>
            <a:blipFill>
              <a:blip r:embed="rId5">
                <a:extLst>
                  <a:ext uri="{96DAC541-7B7A-43D3-8B79-37D633B846F1}">
                    <asvg:svgBlip xmlns:asvg="http://schemas.microsoft.com/office/drawing/2016/SVG/main" r:embed="rId6"/>
                  </a:ext>
                </a:extLst>
              </a:blip>
              <a:stretch>
                <a:fillRect/>
              </a:stretch>
            </a:blipFill>
            <a:ln w="3175"/>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IN" dirty="0">
                <a:ln>
                  <a:solidFill>
                    <a:schemeClr val="bg1">
                      <a:lumMod val="75000"/>
                    </a:schemeClr>
                  </a:solidFill>
                </a:ln>
              </a:endParaRPr>
            </a:p>
          </p:txBody>
        </p:sp>
        <p:pic>
          <p:nvPicPr>
            <p:cNvPr id="37" name="Google Shape;94;p1" descr="Good Idea with solid fill">
              <a:extLst>
                <a:ext uri="{FF2B5EF4-FFF2-40B4-BE49-F238E27FC236}">
                  <a16:creationId xmlns:a16="http://schemas.microsoft.com/office/drawing/2014/main" id="{5E89C410-2B43-146C-CC6F-7D134756C371}"/>
                </a:ext>
              </a:extLst>
            </p:cNvPr>
            <p:cNvPicPr preferRelativeResize="0"/>
            <p:nvPr/>
          </p:nvPicPr>
          <p:blipFill rotWithShape="1">
            <a:blip r:embed="rId8">
              <a:alphaModFix/>
            </a:blip>
            <a:srcRect/>
            <a:stretch/>
          </p:blipFill>
          <p:spPr>
            <a:xfrm>
              <a:off x="2410398" y="3242621"/>
              <a:ext cx="360000" cy="360000"/>
            </a:xfrm>
            <a:prstGeom prst="rect">
              <a:avLst/>
            </a:prstGeom>
            <a:noFill/>
            <a:ln>
              <a:noFill/>
            </a:ln>
          </p:spPr>
        </p:pic>
      </p:grpSp>
      <p:grpSp>
        <p:nvGrpSpPr>
          <p:cNvPr id="41" name="Group 40">
            <a:extLst>
              <a:ext uri="{FF2B5EF4-FFF2-40B4-BE49-F238E27FC236}">
                <a16:creationId xmlns:a16="http://schemas.microsoft.com/office/drawing/2014/main" id="{AA40A5E1-D6F8-6AFC-C577-8DE330E5C363}"/>
              </a:ext>
            </a:extLst>
          </p:cNvPr>
          <p:cNvGrpSpPr/>
          <p:nvPr/>
        </p:nvGrpSpPr>
        <p:grpSpPr>
          <a:xfrm rot="4395982">
            <a:off x="342387" y="1956661"/>
            <a:ext cx="2931920" cy="2931920"/>
            <a:chOff x="342387" y="1956661"/>
            <a:chExt cx="2931920" cy="2931920"/>
          </a:xfrm>
        </p:grpSpPr>
        <p:grpSp>
          <p:nvGrpSpPr>
            <p:cNvPr id="26" name="Group 25">
              <a:extLst>
                <a:ext uri="{FF2B5EF4-FFF2-40B4-BE49-F238E27FC236}">
                  <a16:creationId xmlns:a16="http://schemas.microsoft.com/office/drawing/2014/main" id="{FA236B14-6790-8AEF-C454-F876E07E30C0}"/>
                </a:ext>
              </a:extLst>
            </p:cNvPr>
            <p:cNvGrpSpPr/>
            <p:nvPr/>
          </p:nvGrpSpPr>
          <p:grpSpPr>
            <a:xfrm rot="3150168">
              <a:off x="342387" y="1956661"/>
              <a:ext cx="2931920" cy="2931920"/>
              <a:chOff x="578232" y="349910"/>
              <a:chExt cx="2931920" cy="2931920"/>
            </a:xfrm>
          </p:grpSpPr>
          <p:sp>
            <p:nvSpPr>
              <p:cNvPr id="27" name="Partial Circle 26">
                <a:extLst>
                  <a:ext uri="{FF2B5EF4-FFF2-40B4-BE49-F238E27FC236}">
                    <a16:creationId xmlns:a16="http://schemas.microsoft.com/office/drawing/2014/main" id="{FEDB40A0-759C-1309-EEEB-23F9879B1AEB}"/>
                  </a:ext>
                </a:extLst>
              </p:cNvPr>
              <p:cNvSpPr/>
              <p:nvPr/>
            </p:nvSpPr>
            <p:spPr>
              <a:xfrm>
                <a:off x="578232" y="349910"/>
                <a:ext cx="2931920" cy="2931920"/>
              </a:xfrm>
              <a:prstGeom prst="pie">
                <a:avLst>
                  <a:gd name="adj1" fmla="val 3240000"/>
                  <a:gd name="adj2" fmla="val 7560000"/>
                </a:avLst>
              </a:prstGeom>
              <a:blipFill>
                <a:blip r:embed="rId5">
                  <a:extLst>
                    <a:ext uri="{96DAC541-7B7A-43D3-8B79-37D633B846F1}">
                      <asvg:svgBlip xmlns:asvg="http://schemas.microsoft.com/office/drawing/2016/SVG/main" r:embed="rId6"/>
                    </a:ext>
                  </a:extLst>
                </a:blip>
                <a:stretch>
                  <a:fillRect/>
                </a:stretch>
              </a:blipFill>
              <a:ln w="3175">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8" name="Partial Circle 8">
                <a:extLst>
                  <a:ext uri="{FF2B5EF4-FFF2-40B4-BE49-F238E27FC236}">
                    <a16:creationId xmlns:a16="http://schemas.microsoft.com/office/drawing/2014/main" id="{9759D32B-4E99-C2E2-7CA5-41E4620596EB}"/>
                  </a:ext>
                </a:extLst>
              </p:cNvPr>
              <p:cNvSpPr txBox="1"/>
              <p:nvPr/>
            </p:nvSpPr>
            <p:spPr>
              <a:xfrm>
                <a:off x="1520635" y="2548851"/>
                <a:ext cx="1047114" cy="6282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b="0" kern="1200" cap="none" spc="0" dirty="0">
                    <a:ln w="0"/>
                    <a:solidFill>
                      <a:schemeClr val="tx1"/>
                    </a:solidFill>
                    <a:effectLst>
                      <a:outerShdw blurRad="38100" dist="19050" dir="2700000" algn="tl" rotWithShape="0">
                        <a:schemeClr val="dk1">
                          <a:alpha val="40000"/>
                        </a:schemeClr>
                      </a:outerShdw>
                    </a:effectLst>
                  </a:rPr>
                  <a:t> </a:t>
                </a:r>
                <a:endParaRPr lang="en-IN" sz="4000" b="0" kern="1200" cap="none" spc="0" dirty="0">
                  <a:ln w="0"/>
                  <a:solidFill>
                    <a:schemeClr val="tx1"/>
                  </a:solidFill>
                  <a:effectLst>
                    <a:outerShdw blurRad="38100" dist="19050" dir="2700000" algn="tl" rotWithShape="0">
                      <a:schemeClr val="dk1">
                        <a:alpha val="40000"/>
                      </a:schemeClr>
                    </a:outerShdw>
                  </a:effectLst>
                </a:endParaRPr>
              </a:p>
            </p:txBody>
          </p:sp>
        </p:grpSp>
        <p:pic>
          <p:nvPicPr>
            <p:cNvPr id="40" name="Google Shape;99;p1" descr="Scatterplot with solid fill">
              <a:extLst>
                <a:ext uri="{FF2B5EF4-FFF2-40B4-BE49-F238E27FC236}">
                  <a16:creationId xmlns:a16="http://schemas.microsoft.com/office/drawing/2014/main" id="{341CB13B-8B38-439C-78A3-16D8DEAB876E}"/>
                </a:ext>
              </a:extLst>
            </p:cNvPr>
            <p:cNvPicPr preferRelativeResize="0"/>
            <p:nvPr/>
          </p:nvPicPr>
          <p:blipFill rotWithShape="1">
            <a:blip r:embed="rId9">
              <a:alphaModFix/>
            </a:blip>
            <a:srcRect/>
            <a:stretch/>
          </p:blipFill>
          <p:spPr>
            <a:xfrm rot="13984926">
              <a:off x="918311" y="3804931"/>
              <a:ext cx="360000" cy="360000"/>
            </a:xfrm>
            <a:prstGeom prst="rect">
              <a:avLst/>
            </a:prstGeom>
            <a:noFill/>
            <a:ln>
              <a:noFill/>
            </a:ln>
          </p:spPr>
        </p:pic>
      </p:grpSp>
      <p:grpSp>
        <p:nvGrpSpPr>
          <p:cNvPr id="7" name="Group 6">
            <a:extLst>
              <a:ext uri="{FF2B5EF4-FFF2-40B4-BE49-F238E27FC236}">
                <a16:creationId xmlns:a16="http://schemas.microsoft.com/office/drawing/2014/main" id="{1F9802BE-7096-79F3-F6ED-09BAFDD767E0}"/>
              </a:ext>
            </a:extLst>
          </p:cNvPr>
          <p:cNvGrpSpPr/>
          <p:nvPr/>
        </p:nvGrpSpPr>
        <p:grpSpPr>
          <a:xfrm rot="4395982">
            <a:off x="342387" y="1956661"/>
            <a:ext cx="2931920" cy="2931920"/>
            <a:chOff x="342387" y="1956661"/>
            <a:chExt cx="2931920" cy="2931920"/>
          </a:xfrm>
        </p:grpSpPr>
        <p:grpSp>
          <p:nvGrpSpPr>
            <p:cNvPr id="29" name="Group 28">
              <a:extLst>
                <a:ext uri="{FF2B5EF4-FFF2-40B4-BE49-F238E27FC236}">
                  <a16:creationId xmlns:a16="http://schemas.microsoft.com/office/drawing/2014/main" id="{D0261F11-1FB1-5B06-AE10-3D653FD066A9}"/>
                </a:ext>
              </a:extLst>
            </p:cNvPr>
            <p:cNvGrpSpPr/>
            <p:nvPr/>
          </p:nvGrpSpPr>
          <p:grpSpPr>
            <a:xfrm rot="3150168">
              <a:off x="342387" y="1956661"/>
              <a:ext cx="2931920" cy="2931920"/>
              <a:chOff x="578232" y="349910"/>
              <a:chExt cx="2931920" cy="2931920"/>
            </a:xfrm>
          </p:grpSpPr>
          <p:sp>
            <p:nvSpPr>
              <p:cNvPr id="30" name="Partial Circle 29">
                <a:extLst>
                  <a:ext uri="{FF2B5EF4-FFF2-40B4-BE49-F238E27FC236}">
                    <a16:creationId xmlns:a16="http://schemas.microsoft.com/office/drawing/2014/main" id="{000639EE-85AD-D575-BF67-822AF5C419DC}"/>
                  </a:ext>
                </a:extLst>
              </p:cNvPr>
              <p:cNvSpPr/>
              <p:nvPr/>
            </p:nvSpPr>
            <p:spPr>
              <a:xfrm>
                <a:off x="578232" y="349910"/>
                <a:ext cx="2931920" cy="2931920"/>
              </a:xfrm>
              <a:prstGeom prst="pie">
                <a:avLst>
                  <a:gd name="adj1" fmla="val 7560000"/>
                  <a:gd name="adj2" fmla="val 11880000"/>
                </a:avLst>
              </a:prstGeom>
              <a:blipFill>
                <a:blip r:embed="rId5">
                  <a:extLst>
                    <a:ext uri="{96DAC541-7B7A-43D3-8B79-37D633B846F1}">
                      <asvg:svgBlip xmlns:asvg="http://schemas.microsoft.com/office/drawing/2016/SVG/main" r:embed="rId6"/>
                    </a:ext>
                  </a:extLst>
                </a:blip>
                <a:stretch>
                  <a:fillRect/>
                </a:stretch>
              </a:blipFill>
              <a:ln w="3175">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IN" dirty="0"/>
              </a:p>
            </p:txBody>
          </p:sp>
          <p:sp>
            <p:nvSpPr>
              <p:cNvPr id="31" name="Partial Circle 10">
                <a:extLst>
                  <a:ext uri="{FF2B5EF4-FFF2-40B4-BE49-F238E27FC236}">
                    <a16:creationId xmlns:a16="http://schemas.microsoft.com/office/drawing/2014/main" id="{357275C7-E197-447C-EC8F-F96D253CB7F2}"/>
                  </a:ext>
                </a:extLst>
              </p:cNvPr>
              <p:cNvSpPr txBox="1"/>
              <p:nvPr/>
            </p:nvSpPr>
            <p:spPr>
              <a:xfrm>
                <a:off x="717847" y="1676255"/>
                <a:ext cx="872595" cy="7364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endParaRPr lang="en-IN" sz="4000" b="0" kern="1200" cap="none" spc="0" dirty="0">
                  <a:ln w="0"/>
                  <a:solidFill>
                    <a:schemeClr val="tx1"/>
                  </a:solidFill>
                  <a:effectLst>
                    <a:outerShdw blurRad="38100" dist="19050" dir="2700000" algn="tl" rotWithShape="0">
                      <a:schemeClr val="dk1">
                        <a:alpha val="40000"/>
                      </a:schemeClr>
                    </a:outerShdw>
                  </a:effectLst>
                </a:endParaRPr>
              </a:p>
            </p:txBody>
          </p:sp>
        </p:grpSp>
        <p:pic>
          <p:nvPicPr>
            <p:cNvPr id="42" name="Google Shape;96;p1" descr="Aspiration with solid fill">
              <a:extLst>
                <a:ext uri="{FF2B5EF4-FFF2-40B4-BE49-F238E27FC236}">
                  <a16:creationId xmlns:a16="http://schemas.microsoft.com/office/drawing/2014/main" id="{F38FD3AB-E4D6-4C37-A635-BB6713116872}"/>
                </a:ext>
              </a:extLst>
            </p:cNvPr>
            <p:cNvPicPr preferRelativeResize="0"/>
            <p:nvPr/>
          </p:nvPicPr>
          <p:blipFill rotWithShape="1">
            <a:blip r:embed="rId10">
              <a:alphaModFix/>
            </a:blip>
            <a:srcRect/>
            <a:stretch/>
          </p:blipFill>
          <p:spPr>
            <a:xfrm rot="10800000">
              <a:off x="881437" y="2792702"/>
              <a:ext cx="360000" cy="360000"/>
            </a:xfrm>
            <a:prstGeom prst="rect">
              <a:avLst/>
            </a:prstGeom>
            <a:noFill/>
            <a:ln>
              <a:noFill/>
            </a:ln>
          </p:spPr>
        </p:pic>
      </p:grpSp>
      <p:grpSp>
        <p:nvGrpSpPr>
          <p:cNvPr id="44" name="Group 43">
            <a:extLst>
              <a:ext uri="{FF2B5EF4-FFF2-40B4-BE49-F238E27FC236}">
                <a16:creationId xmlns:a16="http://schemas.microsoft.com/office/drawing/2014/main" id="{7372CBEE-9023-2793-7CE1-922DF3A3E323}"/>
              </a:ext>
            </a:extLst>
          </p:cNvPr>
          <p:cNvGrpSpPr/>
          <p:nvPr/>
        </p:nvGrpSpPr>
        <p:grpSpPr>
          <a:xfrm rot="4395982">
            <a:off x="342387" y="1956661"/>
            <a:ext cx="2931920" cy="2931920"/>
            <a:chOff x="342387" y="1956661"/>
            <a:chExt cx="2931920" cy="2931920"/>
          </a:xfrm>
        </p:grpSpPr>
        <p:grpSp>
          <p:nvGrpSpPr>
            <p:cNvPr id="32" name="Group 31">
              <a:extLst>
                <a:ext uri="{FF2B5EF4-FFF2-40B4-BE49-F238E27FC236}">
                  <a16:creationId xmlns:a16="http://schemas.microsoft.com/office/drawing/2014/main" id="{6C5D0E5C-530B-4E17-9ADB-E773AA03C355}"/>
                </a:ext>
              </a:extLst>
            </p:cNvPr>
            <p:cNvGrpSpPr/>
            <p:nvPr/>
          </p:nvGrpSpPr>
          <p:grpSpPr>
            <a:xfrm rot="3150168">
              <a:off x="342387" y="1956661"/>
              <a:ext cx="2931920" cy="2931920"/>
              <a:chOff x="578232" y="349910"/>
              <a:chExt cx="2931920" cy="2931920"/>
            </a:xfrm>
          </p:grpSpPr>
          <p:sp>
            <p:nvSpPr>
              <p:cNvPr id="33" name="Partial Circle 32">
                <a:extLst>
                  <a:ext uri="{FF2B5EF4-FFF2-40B4-BE49-F238E27FC236}">
                    <a16:creationId xmlns:a16="http://schemas.microsoft.com/office/drawing/2014/main" id="{BB6DBB89-D161-32D3-39B5-EDBEE329AA92}"/>
                  </a:ext>
                </a:extLst>
              </p:cNvPr>
              <p:cNvSpPr/>
              <p:nvPr/>
            </p:nvSpPr>
            <p:spPr>
              <a:xfrm>
                <a:off x="578232" y="349910"/>
                <a:ext cx="2931920" cy="2931920"/>
              </a:xfrm>
              <a:prstGeom prst="pie">
                <a:avLst>
                  <a:gd name="adj1" fmla="val 11880000"/>
                  <a:gd name="adj2" fmla="val 16200000"/>
                </a:avLst>
              </a:prstGeom>
              <a:blipFill>
                <a:blip r:embed="rId11">
                  <a:extLst>
                    <a:ext uri="{96DAC541-7B7A-43D3-8B79-37D633B846F1}">
                      <asvg:svgBlip xmlns:asvg="http://schemas.microsoft.com/office/drawing/2016/SVG/main" r:embed="rId12"/>
                    </a:ext>
                  </a:extLst>
                </a:blip>
                <a:stretch>
                  <a:fillRect/>
                </a:stretch>
              </a:blipFill>
              <a:ln w="3175">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IN" dirty="0"/>
              </a:p>
            </p:txBody>
          </p:sp>
          <p:sp>
            <p:nvSpPr>
              <p:cNvPr id="34" name="Partial Circle 12">
                <a:extLst>
                  <a:ext uri="{FF2B5EF4-FFF2-40B4-BE49-F238E27FC236}">
                    <a16:creationId xmlns:a16="http://schemas.microsoft.com/office/drawing/2014/main" id="{61DBDBE7-1E9E-A58D-FD29-BC4FBBD05019}"/>
                  </a:ext>
                </a:extLst>
              </p:cNvPr>
              <p:cNvSpPr txBox="1"/>
              <p:nvPr/>
            </p:nvSpPr>
            <p:spPr>
              <a:xfrm>
                <a:off x="1005804" y="796679"/>
                <a:ext cx="994758" cy="6806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endParaRPr lang="en-IN" sz="4000" b="0" kern="1200" cap="none" spc="0" dirty="0">
                  <a:ln w="0"/>
                  <a:solidFill>
                    <a:schemeClr val="tx1"/>
                  </a:solidFill>
                  <a:effectLst>
                    <a:outerShdw blurRad="38100" dist="19050" dir="2700000" algn="tl" rotWithShape="0">
                      <a:schemeClr val="dk1">
                        <a:alpha val="40000"/>
                      </a:schemeClr>
                    </a:outerShdw>
                  </a:effectLst>
                </a:endParaRPr>
              </a:p>
            </p:txBody>
          </p:sp>
        </p:grpSp>
        <p:pic>
          <p:nvPicPr>
            <p:cNvPr id="43" name="Google Shape;100;p1">
              <a:extLst>
                <a:ext uri="{FF2B5EF4-FFF2-40B4-BE49-F238E27FC236}">
                  <a16:creationId xmlns:a16="http://schemas.microsoft.com/office/drawing/2014/main" id="{AD030FD9-F9AA-3080-C52B-A3601ED5F9BE}"/>
                </a:ext>
              </a:extLst>
            </p:cNvPr>
            <p:cNvPicPr preferRelativeResize="0"/>
            <p:nvPr/>
          </p:nvPicPr>
          <p:blipFill rotWithShape="1">
            <a:blip r:embed="rId13">
              <a:alphaModFix/>
            </a:blip>
            <a:srcRect/>
            <a:stretch/>
          </p:blipFill>
          <p:spPr>
            <a:xfrm rot="11686810">
              <a:off x="1916682" y="2453630"/>
              <a:ext cx="301640" cy="301640"/>
            </a:xfrm>
            <a:prstGeom prst="rect">
              <a:avLst/>
            </a:prstGeom>
            <a:noFill/>
            <a:ln>
              <a:noFill/>
            </a:ln>
          </p:spPr>
        </p:pic>
      </p:grpSp>
      <p:sp>
        <p:nvSpPr>
          <p:cNvPr id="6" name="Google Shape;106;p3">
            <a:extLst>
              <a:ext uri="{FF2B5EF4-FFF2-40B4-BE49-F238E27FC236}">
                <a16:creationId xmlns:a16="http://schemas.microsoft.com/office/drawing/2014/main" id="{864F2308-509E-A048-F13A-0C296DC2D4DE}"/>
              </a:ext>
            </a:extLst>
          </p:cNvPr>
          <p:cNvSpPr/>
          <p:nvPr/>
        </p:nvSpPr>
        <p:spPr>
          <a:xfrm>
            <a:off x="7460777" y="881310"/>
            <a:ext cx="4803613" cy="4308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512507"/>
              </a:buClr>
              <a:buSzPts val="2800"/>
              <a:buFont typeface="Arial"/>
              <a:buNone/>
            </a:pPr>
            <a:r>
              <a:rPr lang="en-US" sz="2800" b="1" dirty="0">
                <a:solidFill>
                  <a:srgbClr val="512507"/>
                </a:solidFill>
              </a:rPr>
              <a:t>Results and Conclusion</a:t>
            </a:r>
            <a:endParaRPr lang="en-US" sz="2000" b="1" i="0" u="none" strike="noStrike" cap="none" dirty="0">
              <a:solidFill>
                <a:srgbClr val="512507"/>
              </a:solidFill>
              <a:latin typeface="Arial"/>
              <a:ea typeface="Arial"/>
              <a:cs typeface="Arial"/>
              <a:sym typeface="Arial"/>
            </a:endParaRPr>
          </a:p>
        </p:txBody>
      </p:sp>
      <p:sp>
        <p:nvSpPr>
          <p:cNvPr id="8" name="Google Shape;106;p3">
            <a:extLst>
              <a:ext uri="{FF2B5EF4-FFF2-40B4-BE49-F238E27FC236}">
                <a16:creationId xmlns:a16="http://schemas.microsoft.com/office/drawing/2014/main" id="{0F54DAF2-44C1-E8DD-AF00-CAC6E58FC092}"/>
              </a:ext>
            </a:extLst>
          </p:cNvPr>
          <p:cNvSpPr/>
          <p:nvPr/>
        </p:nvSpPr>
        <p:spPr>
          <a:xfrm>
            <a:off x="8862857" y="-1069410"/>
            <a:ext cx="4803613" cy="4308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512507"/>
              </a:buClr>
              <a:buSzPts val="2800"/>
              <a:buFont typeface="Arial"/>
              <a:buNone/>
            </a:pPr>
            <a:r>
              <a:rPr lang="en-US" sz="2800" b="1" dirty="0">
                <a:solidFill>
                  <a:srgbClr val="512507"/>
                </a:solidFill>
              </a:rPr>
              <a:t>Implementation</a:t>
            </a:r>
            <a:endParaRPr lang="en-US" sz="2000" b="1" i="0" u="none" strike="noStrike" cap="none" dirty="0">
              <a:solidFill>
                <a:srgbClr val="512507"/>
              </a:solidFill>
              <a:latin typeface="Arial"/>
              <a:ea typeface="Arial"/>
              <a:cs typeface="Arial"/>
              <a:sym typeface="Arial"/>
            </a:endParaRPr>
          </a:p>
        </p:txBody>
      </p:sp>
      <p:sp>
        <p:nvSpPr>
          <p:cNvPr id="9" name="Google Shape;287;p9">
            <a:extLst>
              <a:ext uri="{FF2B5EF4-FFF2-40B4-BE49-F238E27FC236}">
                <a16:creationId xmlns:a16="http://schemas.microsoft.com/office/drawing/2014/main" id="{EB7E7054-AEC5-E3EA-FF12-F5BD39D58583}"/>
              </a:ext>
            </a:extLst>
          </p:cNvPr>
          <p:cNvSpPr txBox="1"/>
          <p:nvPr/>
        </p:nvSpPr>
        <p:spPr>
          <a:xfrm>
            <a:off x="4002770" y="7221263"/>
            <a:ext cx="4779304" cy="30469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dirty="0">
                <a:solidFill>
                  <a:srgbClr val="512507"/>
                </a:solidFill>
                <a:latin typeface="Arial"/>
                <a:ea typeface="Arial"/>
                <a:cs typeface="Arial"/>
                <a:sym typeface="Arial"/>
              </a:rPr>
              <a:t>THANK YOU</a:t>
            </a:r>
            <a:endParaRPr sz="9600" dirty="0">
              <a:solidFill>
                <a:srgbClr val="512507"/>
              </a:solidFill>
              <a:latin typeface="Arial"/>
              <a:ea typeface="Arial"/>
              <a:cs typeface="Arial"/>
              <a:sym typeface="Arial"/>
            </a:endParaRPr>
          </a:p>
        </p:txBody>
      </p:sp>
      <p:pic>
        <p:nvPicPr>
          <p:cNvPr id="10" name="Google Shape;288;p9">
            <a:extLst>
              <a:ext uri="{FF2B5EF4-FFF2-40B4-BE49-F238E27FC236}">
                <a16:creationId xmlns:a16="http://schemas.microsoft.com/office/drawing/2014/main" id="{5A8EF6B7-5743-9D74-608A-508358401D11}"/>
              </a:ext>
            </a:extLst>
          </p:cNvPr>
          <p:cNvPicPr preferRelativeResize="0"/>
          <p:nvPr/>
        </p:nvPicPr>
        <p:blipFill rotWithShape="1">
          <a:blip r:embed="rId14">
            <a:alphaModFix/>
          </a:blip>
          <a:srcRect/>
          <a:stretch/>
        </p:blipFill>
        <p:spPr>
          <a:xfrm rot="-4205354">
            <a:off x="4423877" y="8701860"/>
            <a:ext cx="3983385" cy="3983385"/>
          </a:xfrm>
          <a:prstGeom prst="rect">
            <a:avLst/>
          </a:prstGeom>
          <a:noFill/>
          <a:ln>
            <a:noFill/>
          </a:ln>
        </p:spPr>
      </p:pic>
      <p:sp>
        <p:nvSpPr>
          <p:cNvPr id="13" name="Google Shape;273;p9">
            <a:extLst>
              <a:ext uri="{FF2B5EF4-FFF2-40B4-BE49-F238E27FC236}">
                <a16:creationId xmlns:a16="http://schemas.microsoft.com/office/drawing/2014/main" id="{D5414F72-4388-69C4-181E-4905D3DE4DFF}"/>
              </a:ext>
            </a:extLst>
          </p:cNvPr>
          <p:cNvSpPr/>
          <p:nvPr/>
        </p:nvSpPr>
        <p:spPr>
          <a:xfrm>
            <a:off x="3535002" y="1604847"/>
            <a:ext cx="7242271" cy="2769989"/>
          </a:xfrm>
          <a:prstGeom prst="rect">
            <a:avLst/>
          </a:prstGeom>
          <a:noFill/>
          <a:ln>
            <a:noFill/>
          </a:ln>
        </p:spPr>
        <p:txBody>
          <a:bodyPr spcFirstLastPara="1" wrap="square" lIns="0" tIns="0" rIns="0" bIns="0" anchor="ctr" anchorCtr="0">
            <a:spAutoFit/>
          </a:bodyPr>
          <a:lstStyle/>
          <a:p>
            <a:pPr marL="285750" marR="0" lvl="0" indent="-285750" algn="just" rtl="0">
              <a:lnSpc>
                <a:spcPct val="100000"/>
              </a:lnSpc>
              <a:spcBef>
                <a:spcPts val="0"/>
              </a:spcBef>
              <a:spcAft>
                <a:spcPts val="0"/>
              </a:spcAft>
              <a:buClr>
                <a:srgbClr val="512507"/>
              </a:buClr>
              <a:buSzPts val="2000"/>
              <a:buFont typeface="Wingdings" panose="05000000000000000000" pitchFamily="2" charset="2"/>
              <a:buChar char="Ø"/>
            </a:pPr>
            <a:r>
              <a:rPr lang="en-US" sz="2000" b="1" dirty="0">
                <a:solidFill>
                  <a:srgbClr val="512507"/>
                </a:solidFill>
              </a:rPr>
              <a:t>Outcome:</a:t>
            </a:r>
            <a:r>
              <a:rPr lang="en-US" sz="2000" dirty="0">
                <a:solidFill>
                  <a:srgbClr val="512507"/>
                </a:solidFill>
              </a:rPr>
              <a:t> The system successfully automates attendance recording, saving faculty time and effort.</a:t>
            </a:r>
          </a:p>
          <a:p>
            <a:pPr marL="285750" marR="0" lvl="0" indent="-28575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285750" marR="0" lvl="0" indent="-285750" algn="just" rtl="0">
              <a:lnSpc>
                <a:spcPct val="100000"/>
              </a:lnSpc>
              <a:spcBef>
                <a:spcPts val="0"/>
              </a:spcBef>
              <a:spcAft>
                <a:spcPts val="0"/>
              </a:spcAft>
              <a:buClr>
                <a:srgbClr val="512507"/>
              </a:buClr>
              <a:buSzPts val="2000"/>
              <a:buFont typeface="Wingdings" panose="05000000000000000000" pitchFamily="2" charset="2"/>
              <a:buChar char="Ø"/>
            </a:pPr>
            <a:r>
              <a:rPr lang="en-US" sz="2000" b="1" dirty="0">
                <a:solidFill>
                  <a:srgbClr val="512507"/>
                </a:solidFill>
              </a:rPr>
              <a:t>Benefits: </a:t>
            </a:r>
            <a:endParaRPr lang="en-US" sz="2000" dirty="0">
              <a:solidFill>
                <a:srgbClr val="512507"/>
              </a:solidFill>
            </a:endParaRPr>
          </a:p>
          <a:p>
            <a:pPr marL="285750" marR="0" lvl="0" indent="-28575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L="285750" marR="0" lvl="0" indent="-285750" algn="just" rtl="0">
              <a:lnSpc>
                <a:spcPct val="100000"/>
              </a:lnSpc>
              <a:spcBef>
                <a:spcPts val="0"/>
              </a:spcBef>
              <a:spcAft>
                <a:spcPts val="0"/>
              </a:spcAft>
              <a:buClr>
                <a:srgbClr val="512507"/>
              </a:buClr>
              <a:buSzPts val="2000"/>
              <a:buFont typeface="Wingdings" panose="05000000000000000000" pitchFamily="2" charset="2"/>
              <a:buChar char="Ø"/>
            </a:pPr>
            <a:endParaRPr lang="en-US" sz="2000" b="1" dirty="0">
              <a:solidFill>
                <a:srgbClr val="512507"/>
              </a:solidFill>
            </a:endParaRPr>
          </a:p>
          <a:p>
            <a:pPr marR="0" lvl="0" algn="just" rtl="0">
              <a:lnSpc>
                <a:spcPct val="100000"/>
              </a:lnSpc>
              <a:spcBef>
                <a:spcPts val="0"/>
              </a:spcBef>
              <a:spcAft>
                <a:spcPts val="0"/>
              </a:spcAft>
              <a:buClr>
                <a:srgbClr val="512507"/>
              </a:buClr>
              <a:buSzPts val="2000"/>
            </a:pPr>
            <a:endParaRPr lang="en-US" sz="2000" b="1" dirty="0">
              <a:solidFill>
                <a:srgbClr val="512507"/>
              </a:solidFill>
            </a:endParaRPr>
          </a:p>
          <a:p>
            <a:pPr marR="0" lvl="0" algn="just" rtl="0">
              <a:lnSpc>
                <a:spcPct val="100000"/>
              </a:lnSpc>
              <a:spcBef>
                <a:spcPts val="0"/>
              </a:spcBef>
              <a:spcAft>
                <a:spcPts val="0"/>
              </a:spcAft>
              <a:buClr>
                <a:srgbClr val="512507"/>
              </a:buClr>
              <a:buSzPts val="2000"/>
            </a:pPr>
            <a:endParaRPr lang="en-US" sz="2000" b="1" dirty="0">
              <a:solidFill>
                <a:srgbClr val="512507"/>
              </a:solidFill>
            </a:endParaRPr>
          </a:p>
          <a:p>
            <a:pPr marL="285750" marR="0" lvl="0" indent="-285750" algn="just" rtl="0">
              <a:lnSpc>
                <a:spcPct val="100000"/>
              </a:lnSpc>
              <a:spcBef>
                <a:spcPts val="0"/>
              </a:spcBef>
              <a:spcAft>
                <a:spcPts val="0"/>
              </a:spcAft>
              <a:buClr>
                <a:srgbClr val="512507"/>
              </a:buClr>
              <a:buSzPts val="2000"/>
              <a:buFont typeface="Wingdings" panose="05000000000000000000" pitchFamily="2" charset="2"/>
              <a:buChar char="Ø"/>
            </a:pPr>
            <a:r>
              <a:rPr lang="en-US" sz="2000" b="1" dirty="0">
                <a:solidFill>
                  <a:srgbClr val="512507"/>
                </a:solidFill>
              </a:rPr>
              <a:t>Future Enhancements:</a:t>
            </a:r>
            <a:endParaRPr b="1" dirty="0"/>
          </a:p>
        </p:txBody>
      </p:sp>
      <p:sp>
        <p:nvSpPr>
          <p:cNvPr id="14" name="Google Shape;273;p9">
            <a:extLst>
              <a:ext uri="{FF2B5EF4-FFF2-40B4-BE49-F238E27FC236}">
                <a16:creationId xmlns:a16="http://schemas.microsoft.com/office/drawing/2014/main" id="{36B0D7C3-27CF-AE63-29D1-4C3DF1398EC0}"/>
              </a:ext>
            </a:extLst>
          </p:cNvPr>
          <p:cNvSpPr/>
          <p:nvPr/>
        </p:nvSpPr>
        <p:spPr>
          <a:xfrm>
            <a:off x="3768682" y="2915490"/>
            <a:ext cx="7242271" cy="2769989"/>
          </a:xfrm>
          <a:prstGeom prst="rect">
            <a:avLst/>
          </a:prstGeom>
          <a:noFill/>
          <a:ln>
            <a:noFill/>
          </a:ln>
        </p:spPr>
        <p:txBody>
          <a:bodyPr spcFirstLastPara="1" wrap="square" lIns="0" tIns="0" rIns="0" bIns="0" anchor="ctr" anchorCtr="0">
            <a:spAutoFit/>
          </a:bodyPr>
          <a:lstStyle/>
          <a:p>
            <a:pPr marL="285750" marR="0" lvl="0" indent="-28575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Improved accuracy of attendance data.</a:t>
            </a:r>
          </a:p>
          <a:p>
            <a:pPr marL="285750" marR="0" lvl="0" indent="-28575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Efficient record-keeping and retrieval.</a:t>
            </a:r>
          </a:p>
          <a:p>
            <a:pPr marL="285750" marR="0" lvl="0" indent="-28575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Enhanced security with password protection.</a:t>
            </a:r>
          </a:p>
          <a:p>
            <a:pPr marR="0" lvl="0" algn="just" rtl="0">
              <a:lnSpc>
                <a:spcPct val="100000"/>
              </a:lnSpc>
              <a:spcBef>
                <a:spcPts val="0"/>
              </a:spcBef>
              <a:spcAft>
                <a:spcPts val="0"/>
              </a:spcAft>
              <a:buClr>
                <a:srgbClr val="512507"/>
              </a:buClr>
              <a:buSzPts val="2000"/>
            </a:pPr>
            <a:endParaRPr lang="en-US" sz="2000" dirty="0">
              <a:solidFill>
                <a:srgbClr val="512507"/>
              </a:solidFill>
            </a:endParaRPr>
          </a:p>
          <a:p>
            <a:pPr marR="0" lvl="0" algn="just" rtl="0">
              <a:lnSpc>
                <a:spcPct val="100000"/>
              </a:lnSpc>
              <a:spcBef>
                <a:spcPts val="0"/>
              </a:spcBef>
              <a:spcAft>
                <a:spcPts val="0"/>
              </a:spcAft>
              <a:buClr>
                <a:srgbClr val="512507"/>
              </a:buClr>
              <a:buSzPts val="2000"/>
            </a:pPr>
            <a:endParaRPr lang="en-US" sz="2000" dirty="0">
              <a:solidFill>
                <a:srgbClr val="512507"/>
              </a:solidFill>
            </a:endParaRPr>
          </a:p>
          <a:p>
            <a:pPr marL="285750" marR="0" lvl="0" indent="-28575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Generation of attendance reports and statics.</a:t>
            </a:r>
          </a:p>
          <a:p>
            <a:pPr marL="285750" marR="0" lvl="0" indent="-28575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Integration with student systems.</a:t>
            </a:r>
          </a:p>
          <a:p>
            <a:pPr marL="285750" marR="0" lvl="0" indent="-285750" algn="just" rtl="0">
              <a:lnSpc>
                <a:spcPct val="100000"/>
              </a:lnSpc>
              <a:spcBef>
                <a:spcPts val="0"/>
              </a:spcBef>
              <a:spcAft>
                <a:spcPts val="0"/>
              </a:spcAft>
              <a:buClr>
                <a:srgbClr val="512507"/>
              </a:buClr>
              <a:buSzPts val="2000"/>
              <a:buFont typeface="Arial" panose="020B0604020202020204" pitchFamily="34" charset="0"/>
              <a:buChar char="•"/>
            </a:pPr>
            <a:r>
              <a:rPr lang="en-US" sz="2000" dirty="0">
                <a:solidFill>
                  <a:srgbClr val="512507"/>
                </a:solidFill>
              </a:rPr>
              <a:t>Potentially explore web-based accessibility for remote attendance marking.</a:t>
            </a:r>
          </a:p>
        </p:txBody>
      </p:sp>
      <p:sp>
        <p:nvSpPr>
          <p:cNvPr id="2" name="Google Shape;273;p9">
            <a:extLst>
              <a:ext uri="{FF2B5EF4-FFF2-40B4-BE49-F238E27FC236}">
                <a16:creationId xmlns:a16="http://schemas.microsoft.com/office/drawing/2014/main" id="{DC941D0D-7964-8DAA-4386-7E6576CE0ECD}"/>
              </a:ext>
            </a:extLst>
          </p:cNvPr>
          <p:cNvSpPr/>
          <p:nvPr/>
        </p:nvSpPr>
        <p:spPr>
          <a:xfrm>
            <a:off x="3970807" y="11609358"/>
            <a:ext cx="7242271" cy="2462213"/>
          </a:xfrm>
          <a:prstGeom prst="rect">
            <a:avLst/>
          </a:prstGeom>
          <a:noFill/>
          <a:ln>
            <a:noFill/>
          </a:ln>
        </p:spPr>
        <p:txBody>
          <a:bodyPr spcFirstLastPara="1" wrap="square" lIns="0" tIns="0" rIns="0" bIns="0" anchor="ctr" anchorCtr="0">
            <a:spAutoFit/>
          </a:bodyPr>
          <a:lstStyle/>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1" dirty="0">
                <a:solidFill>
                  <a:srgbClr val="512507"/>
                </a:solidFill>
              </a:rPr>
              <a:t>strcmp() </a:t>
            </a:r>
            <a:r>
              <a:rPr lang="en-US" sz="2000" dirty="0">
                <a:solidFill>
                  <a:srgbClr val="512507"/>
                </a:solidFill>
              </a:rPr>
              <a:t>for string comparison (ID and password verification, Subjectcode checks).</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1" dirty="0">
                <a:solidFill>
                  <a:srgbClr val="512507"/>
                </a:solidFill>
              </a:rPr>
              <a:t>time() </a:t>
            </a:r>
            <a:r>
              <a:rPr lang="en-US" sz="2000" dirty="0">
                <a:solidFill>
                  <a:srgbClr val="512507"/>
                </a:solidFill>
              </a:rPr>
              <a:t>and </a:t>
            </a:r>
            <a:r>
              <a:rPr lang="en-US" sz="2000" b="1" dirty="0">
                <a:solidFill>
                  <a:srgbClr val="512507"/>
                </a:solidFill>
              </a:rPr>
              <a:t>localtime() </a:t>
            </a:r>
            <a:r>
              <a:rPr lang="en-US" sz="2000" dirty="0">
                <a:solidFill>
                  <a:srgbClr val="512507"/>
                </a:solidFill>
              </a:rPr>
              <a:t>for date and time stamping.</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1" dirty="0">
                <a:solidFill>
                  <a:srgbClr val="512507"/>
                </a:solidFill>
              </a:rPr>
              <a:t>strftime() </a:t>
            </a:r>
            <a:r>
              <a:rPr lang="en-US" sz="2000" dirty="0">
                <a:solidFill>
                  <a:srgbClr val="512507"/>
                </a:solidFill>
              </a:rPr>
              <a:t>for formatting date and time.</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1" dirty="0">
                <a:solidFill>
                  <a:srgbClr val="512507"/>
                </a:solidFill>
              </a:rPr>
              <a:t>mkdir() </a:t>
            </a:r>
            <a:r>
              <a:rPr lang="en-US" sz="2000" dirty="0">
                <a:solidFill>
                  <a:srgbClr val="512507"/>
                </a:solidFill>
              </a:rPr>
              <a:t>for creating directories.</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1" dirty="0">
                <a:solidFill>
                  <a:srgbClr val="512507"/>
                </a:solidFill>
              </a:rPr>
              <a:t>fopen(), fgetc(), fprint(), fclose() </a:t>
            </a:r>
            <a:r>
              <a:rPr lang="en-US" sz="2000" dirty="0">
                <a:solidFill>
                  <a:srgbClr val="512507"/>
                </a:solidFill>
              </a:rPr>
              <a:t>for file operations.</a:t>
            </a:r>
            <a:endParaRPr lang="en-US" sz="2000" b="1" dirty="0">
              <a:solidFill>
                <a:srgbClr val="512507"/>
              </a:solidFill>
            </a:endParaRP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1" dirty="0">
                <a:solidFill>
                  <a:srgbClr val="512507"/>
                </a:solidFill>
              </a:rPr>
              <a:t>opendir(), readdir(), closedir() </a:t>
            </a:r>
            <a:r>
              <a:rPr lang="en-US" sz="2000" dirty="0">
                <a:solidFill>
                  <a:srgbClr val="512507"/>
                </a:solidFill>
              </a:rPr>
              <a:t>for directory operations.</a:t>
            </a:r>
          </a:p>
          <a:p>
            <a:pPr marL="342900" marR="0" lvl="0" indent="-342900" algn="just" rtl="0">
              <a:lnSpc>
                <a:spcPct val="100000"/>
              </a:lnSpc>
              <a:spcBef>
                <a:spcPts val="0"/>
              </a:spcBef>
              <a:spcAft>
                <a:spcPts val="0"/>
              </a:spcAft>
              <a:buClr>
                <a:srgbClr val="512507"/>
              </a:buClr>
              <a:buSzPts val="2000"/>
              <a:buFont typeface="Arial" panose="020B0604020202020204" pitchFamily="34" charset="0"/>
              <a:buChar char="•"/>
            </a:pPr>
            <a:r>
              <a:rPr lang="en-US" sz="2000" b="1" dirty="0">
                <a:solidFill>
                  <a:srgbClr val="512507"/>
                </a:solidFill>
              </a:rPr>
              <a:t>remove() </a:t>
            </a:r>
            <a:r>
              <a:rPr lang="en-US" sz="2000" dirty="0">
                <a:solidFill>
                  <a:srgbClr val="512507"/>
                </a:solidFill>
              </a:rPr>
              <a:t>for deleting files.</a:t>
            </a:r>
          </a:p>
        </p:txBody>
      </p:sp>
      <p:sp>
        <p:nvSpPr>
          <p:cNvPr id="3" name="Google Shape;273;p9">
            <a:extLst>
              <a:ext uri="{FF2B5EF4-FFF2-40B4-BE49-F238E27FC236}">
                <a16:creationId xmlns:a16="http://schemas.microsoft.com/office/drawing/2014/main" id="{637D034F-A2ED-6B2C-BFFE-52D6AFDE79B1}"/>
              </a:ext>
            </a:extLst>
          </p:cNvPr>
          <p:cNvSpPr/>
          <p:nvPr/>
        </p:nvSpPr>
        <p:spPr>
          <a:xfrm>
            <a:off x="3703755" y="10022388"/>
            <a:ext cx="7242271" cy="1846659"/>
          </a:xfrm>
          <a:prstGeom prst="rect">
            <a:avLst/>
          </a:prstGeom>
          <a:noFill/>
          <a:ln>
            <a:noFill/>
          </a:ln>
        </p:spPr>
        <p:txBody>
          <a:bodyPr spcFirstLastPara="1" wrap="square" lIns="0" tIns="0" rIns="0" bIns="0" anchor="ctr" anchorCtr="0">
            <a:spAutoFit/>
          </a:bodyPr>
          <a:lstStyle/>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r>
              <a:rPr lang="en-US" sz="2000" b="1" dirty="0">
                <a:solidFill>
                  <a:srgbClr val="512507"/>
                </a:solidFill>
              </a:rPr>
              <a:t>Language: </a:t>
            </a:r>
            <a:r>
              <a:rPr lang="en-US" sz="2000" dirty="0">
                <a:solidFill>
                  <a:srgbClr val="512507"/>
                </a:solidFill>
              </a:rPr>
              <a:t>C programming language.</a:t>
            </a: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r>
              <a:rPr lang="en-US" sz="2000" b="1" dirty="0">
                <a:solidFill>
                  <a:srgbClr val="512507"/>
                </a:solidFill>
              </a:rPr>
              <a:t>Libraries: </a:t>
            </a:r>
            <a:r>
              <a:rPr lang="en-US" sz="2000" dirty="0">
                <a:solidFill>
                  <a:srgbClr val="512507"/>
                </a:solidFill>
              </a:rPr>
              <a:t>stdio.h, string.h, time.h, conio.h, dirent.h</a:t>
            </a: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endParaRPr lang="en-US" sz="2000" dirty="0">
              <a:solidFill>
                <a:srgbClr val="512507"/>
              </a:solidFill>
            </a:endParaRPr>
          </a:p>
          <a:p>
            <a:pPr marL="342900" marR="0" lvl="0" indent="-342900" algn="just" rtl="0">
              <a:lnSpc>
                <a:spcPct val="100000"/>
              </a:lnSpc>
              <a:spcBef>
                <a:spcPts val="0"/>
              </a:spcBef>
              <a:spcAft>
                <a:spcPts val="0"/>
              </a:spcAft>
              <a:buClr>
                <a:srgbClr val="512507"/>
              </a:buClr>
              <a:buSzPts val="2000"/>
              <a:buFont typeface="Wingdings" panose="05000000000000000000" pitchFamily="2" charset="2"/>
              <a:buChar char="Ø"/>
            </a:pPr>
            <a:r>
              <a:rPr lang="en-US" sz="2000" b="1" dirty="0">
                <a:solidFill>
                  <a:srgbClr val="512507"/>
                </a:solidFill>
              </a:rPr>
              <a:t>Key Functions:</a:t>
            </a:r>
          </a:p>
          <a:p>
            <a:pPr marR="0" lvl="0" algn="just" rtl="0">
              <a:lnSpc>
                <a:spcPct val="100000"/>
              </a:lnSpc>
              <a:spcBef>
                <a:spcPts val="0"/>
              </a:spcBef>
              <a:spcAft>
                <a:spcPts val="0"/>
              </a:spcAft>
              <a:buClr>
                <a:srgbClr val="512507"/>
              </a:buClr>
              <a:buSzPts val="2000"/>
            </a:pPr>
            <a:endParaRPr lang="en-US" sz="2000" dirty="0">
              <a:solidFill>
                <a:srgbClr val="512507"/>
              </a:solidFill>
            </a:endParaRPr>
          </a:p>
        </p:txBody>
      </p:sp>
    </p:spTree>
    <p:extLst>
      <p:ext uri="{BB962C8B-B14F-4D97-AF65-F5344CB8AC3E}">
        <p14:creationId xmlns:p14="http://schemas.microsoft.com/office/powerpoint/2010/main" val="51404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2"/>
        <p:cNvGrpSpPr/>
        <p:nvPr/>
      </p:nvGrpSpPr>
      <p:grpSpPr>
        <a:xfrm>
          <a:off x="0" y="0"/>
          <a:ext cx="0" cy="0"/>
          <a:chOff x="0" y="0"/>
          <a:chExt cx="0" cy="0"/>
        </a:xfrm>
      </p:grpSpPr>
      <p:sp>
        <p:nvSpPr>
          <p:cNvPr id="293" name="Google Shape;293;p10"/>
          <p:cNvSpPr/>
          <p:nvPr/>
        </p:nvSpPr>
        <p:spPr>
          <a:xfrm>
            <a:off x="4511220" y="-8308510"/>
            <a:ext cx="7476209" cy="3574805"/>
          </a:xfrm>
          <a:prstGeom prst="roundRect">
            <a:avLst>
              <a:gd name="adj" fmla="val 6112"/>
            </a:avLst>
          </a:prstGeom>
          <a:noFill/>
          <a:ln w="57150" cap="flat" cmpd="sng">
            <a:solidFill>
              <a:srgbClr val="CBB8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94" name="Google Shape;294;p10"/>
          <p:cNvPicPr preferRelativeResize="0"/>
          <p:nvPr/>
        </p:nvPicPr>
        <p:blipFill rotWithShape="1">
          <a:blip r:embed="rId4">
            <a:alphaModFix/>
          </a:blip>
          <a:srcRect/>
          <a:stretch/>
        </p:blipFill>
        <p:spPr>
          <a:xfrm>
            <a:off x="261385" y="-7790721"/>
            <a:ext cx="4005815" cy="4008893"/>
          </a:xfrm>
          <a:prstGeom prst="rect">
            <a:avLst/>
          </a:prstGeom>
          <a:noFill/>
          <a:ln>
            <a:noFill/>
          </a:ln>
        </p:spPr>
      </p:pic>
      <p:sp>
        <p:nvSpPr>
          <p:cNvPr id="295" name="Google Shape;295;p10"/>
          <p:cNvSpPr/>
          <p:nvPr/>
        </p:nvSpPr>
        <p:spPr>
          <a:xfrm>
            <a:off x="0" y="-2371344"/>
            <a:ext cx="12192000" cy="421649"/>
          </a:xfrm>
          <a:prstGeom prst="rect">
            <a:avLst/>
          </a:prstGeom>
          <a:solidFill>
            <a:srgbClr val="833C0B">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6" name="Google Shape;296;p10"/>
          <p:cNvSpPr/>
          <p:nvPr/>
        </p:nvSpPr>
        <p:spPr>
          <a:xfrm>
            <a:off x="0" y="-8363462"/>
            <a:ext cx="4454406" cy="421649"/>
          </a:xfrm>
          <a:prstGeom prst="rect">
            <a:avLst/>
          </a:prstGeom>
          <a:solidFill>
            <a:srgbClr val="833C0B">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10"/>
          <p:cNvSpPr/>
          <p:nvPr/>
        </p:nvSpPr>
        <p:spPr>
          <a:xfrm>
            <a:off x="4628188" y="-6977598"/>
            <a:ext cx="7242271" cy="1821019"/>
          </a:xfrm>
          <a:prstGeom prst="rect">
            <a:avLst/>
          </a:prstGeom>
          <a:noFill/>
          <a:ln>
            <a:noFill/>
          </a:ln>
        </p:spPr>
        <p:txBody>
          <a:bodyPr spcFirstLastPara="1" wrap="square" lIns="0" tIns="0" rIns="0" bIns="0" anchor="ctr" anchorCtr="0">
            <a:spAutoFit/>
          </a:bodyPr>
          <a:lstStyle/>
          <a:p>
            <a:pPr marL="0" marR="0" lvl="0" indent="0" algn="just" rtl="0">
              <a:lnSpc>
                <a:spcPct val="100000"/>
              </a:lnSpc>
              <a:spcBef>
                <a:spcPts val="0"/>
              </a:spcBef>
              <a:spcAft>
                <a:spcPts val="0"/>
              </a:spcAft>
              <a:buClr>
                <a:srgbClr val="512507"/>
              </a:buClr>
              <a:buSzPts val="2000"/>
              <a:buFont typeface="Arial"/>
              <a:buNone/>
            </a:pPr>
            <a:r>
              <a:rPr lang="en-US" sz="2000" b="0" i="0" u="none" strike="noStrike" cap="none">
                <a:solidFill>
                  <a:srgbClr val="512507"/>
                </a:solidFill>
                <a:latin typeface="Arial"/>
                <a:ea typeface="Arial"/>
                <a:cs typeface="Arial"/>
                <a:sym typeface="Arial"/>
              </a:rPr>
              <a:t>Developments in World Fashion Trends The era of World War II and the Cold War, led to the influence of world fashion styles. The material for making woolen cloth was used to finance the war, so that synthetic products appeared, such as stockings and underwear made of nylon. Clothing with a round and wide collar with a shirt Outer is becoming popular. </a:t>
            </a:r>
            <a:endParaRPr/>
          </a:p>
        </p:txBody>
      </p:sp>
      <p:cxnSp>
        <p:nvCxnSpPr>
          <p:cNvPr id="298" name="Google Shape;298;p10"/>
          <p:cNvCxnSpPr/>
          <p:nvPr/>
        </p:nvCxnSpPr>
        <p:spPr>
          <a:xfrm>
            <a:off x="261385" y="-3579326"/>
            <a:ext cx="4005815" cy="0"/>
          </a:xfrm>
          <a:prstGeom prst="straightConnector1">
            <a:avLst/>
          </a:prstGeom>
          <a:noFill/>
          <a:ln w="28575" cap="flat" cmpd="sng">
            <a:solidFill>
              <a:srgbClr val="C29E7E"/>
            </a:solidFill>
            <a:prstDash val="solid"/>
            <a:miter lim="800000"/>
            <a:headEnd type="none" w="sm" len="sm"/>
            <a:tailEnd type="none" w="sm" len="sm"/>
          </a:ln>
        </p:spPr>
      </p:cxnSp>
      <p:cxnSp>
        <p:nvCxnSpPr>
          <p:cNvPr id="299" name="Google Shape;299;p10"/>
          <p:cNvCxnSpPr/>
          <p:nvPr/>
        </p:nvCxnSpPr>
        <p:spPr>
          <a:xfrm>
            <a:off x="261385" y="-2503328"/>
            <a:ext cx="4005815" cy="0"/>
          </a:xfrm>
          <a:prstGeom prst="straightConnector1">
            <a:avLst/>
          </a:prstGeom>
          <a:noFill/>
          <a:ln w="28575" cap="flat" cmpd="sng">
            <a:solidFill>
              <a:srgbClr val="C29E7E"/>
            </a:solidFill>
            <a:prstDash val="solid"/>
            <a:miter lim="800000"/>
            <a:headEnd type="none" w="sm" len="sm"/>
            <a:tailEnd type="none" w="sm" len="sm"/>
          </a:ln>
        </p:spPr>
      </p:cxnSp>
      <p:sp>
        <p:nvSpPr>
          <p:cNvPr id="300" name="Google Shape;300;p10"/>
          <p:cNvSpPr txBox="1"/>
          <p:nvPr/>
        </p:nvSpPr>
        <p:spPr>
          <a:xfrm flipH="1">
            <a:off x="41802" y="-3554029"/>
            <a:ext cx="4632185"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rgbClr val="512507"/>
                </a:solidFill>
                <a:latin typeface="Arial"/>
                <a:ea typeface="Arial"/>
                <a:cs typeface="Arial"/>
                <a:sym typeface="Arial"/>
              </a:rPr>
              <a:t>Add Your Title</a:t>
            </a:r>
            <a:endParaRPr sz="4400">
              <a:solidFill>
                <a:srgbClr val="512507"/>
              </a:solidFill>
              <a:latin typeface="Arial"/>
              <a:ea typeface="Arial"/>
              <a:cs typeface="Arial"/>
              <a:sym typeface="Arial"/>
            </a:endParaRPr>
          </a:p>
        </p:txBody>
      </p:sp>
      <p:sp>
        <p:nvSpPr>
          <p:cNvPr id="301" name="Google Shape;301;p10"/>
          <p:cNvSpPr txBox="1"/>
          <p:nvPr/>
        </p:nvSpPr>
        <p:spPr>
          <a:xfrm flipH="1">
            <a:off x="261385" y="-2969964"/>
            <a:ext cx="4193021"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rgbClr val="C29E7E"/>
                </a:solidFill>
                <a:latin typeface="Times New Roman"/>
                <a:ea typeface="Times New Roman"/>
                <a:cs typeface="Times New Roman"/>
                <a:sym typeface="Times New Roman"/>
              </a:rPr>
              <a:t>You can add subtitle here</a:t>
            </a:r>
            <a:endParaRPr sz="1600">
              <a:solidFill>
                <a:srgbClr val="C29E7E"/>
              </a:solidFill>
              <a:latin typeface="Times New Roman"/>
              <a:ea typeface="Times New Roman"/>
              <a:cs typeface="Times New Roman"/>
              <a:sym typeface="Times New Roman"/>
            </a:endParaRPr>
          </a:p>
        </p:txBody>
      </p:sp>
      <p:sp>
        <p:nvSpPr>
          <p:cNvPr id="302" name="Google Shape;302;p10"/>
          <p:cNvSpPr/>
          <p:nvPr/>
        </p:nvSpPr>
        <p:spPr>
          <a:xfrm rot="5400000">
            <a:off x="10061982" y="-4490745"/>
            <a:ext cx="1808480" cy="1698521"/>
          </a:xfrm>
          <a:prstGeom prst="flowChartPunchedTape">
            <a:avLst/>
          </a:prstGeom>
          <a:solidFill>
            <a:srgbClr val="CBB89F"/>
          </a:solidFill>
          <a:ln w="12700" cap="flat" cmpd="sng">
            <a:solidFill>
              <a:srgbClr val="CBB8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3" name="Google Shape;303;p10"/>
          <p:cNvSpPr/>
          <p:nvPr/>
        </p:nvSpPr>
        <p:spPr>
          <a:xfrm>
            <a:off x="4366401" y="-3664117"/>
            <a:ext cx="5926435" cy="989615"/>
          </a:xfrm>
          <a:prstGeom prst="roundRect">
            <a:avLst>
              <a:gd name="adj" fmla="val 50000"/>
            </a:avLst>
          </a:prstGeom>
          <a:solidFill>
            <a:srgbClr val="CBB89F"/>
          </a:solidFill>
          <a:ln w="12700" cap="flat" cmpd="sng">
            <a:solidFill>
              <a:srgbClr val="CBB8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4" name="Google Shape;304;p10"/>
          <p:cNvSpPr/>
          <p:nvPr/>
        </p:nvSpPr>
        <p:spPr>
          <a:xfrm>
            <a:off x="4511220" y="-4568135"/>
            <a:ext cx="5506540" cy="672004"/>
          </a:xfrm>
          <a:prstGeom prst="roundRect">
            <a:avLst>
              <a:gd name="adj" fmla="val 6112"/>
            </a:avLst>
          </a:prstGeom>
          <a:noFill/>
          <a:ln w="57150" cap="flat" cmpd="sng">
            <a:solidFill>
              <a:srgbClr val="CBB8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05" name="Google Shape;305;p10"/>
          <p:cNvPicPr preferRelativeResize="0"/>
          <p:nvPr/>
        </p:nvPicPr>
        <p:blipFill rotWithShape="1">
          <a:blip r:embed="rId5">
            <a:alphaModFix/>
          </a:blip>
          <a:srcRect/>
          <a:stretch/>
        </p:blipFill>
        <p:spPr>
          <a:xfrm>
            <a:off x="8943343" y="-4911019"/>
            <a:ext cx="4193020" cy="4193020"/>
          </a:xfrm>
          <a:prstGeom prst="rect">
            <a:avLst/>
          </a:prstGeom>
          <a:noFill/>
          <a:ln>
            <a:noFill/>
          </a:ln>
        </p:spPr>
      </p:pic>
      <p:sp>
        <p:nvSpPr>
          <p:cNvPr id="306" name="Google Shape;306;p10"/>
          <p:cNvSpPr/>
          <p:nvPr/>
        </p:nvSpPr>
        <p:spPr>
          <a:xfrm>
            <a:off x="4628188" y="-8005321"/>
            <a:ext cx="7164280" cy="897690"/>
          </a:xfrm>
          <a:prstGeom prst="rect">
            <a:avLst/>
          </a:prstGeom>
          <a:noFill/>
          <a:ln>
            <a:noFill/>
          </a:ln>
        </p:spPr>
        <p:txBody>
          <a:bodyPr spcFirstLastPara="1" wrap="square" lIns="0" tIns="0" rIns="0" bIns="0" anchor="ctr" anchorCtr="0">
            <a:spAutoFit/>
          </a:bodyPr>
          <a:lstStyle/>
          <a:p>
            <a:pPr marL="0" marR="0" lvl="0" indent="0" algn="just" rtl="0">
              <a:lnSpc>
                <a:spcPct val="100000"/>
              </a:lnSpc>
              <a:spcBef>
                <a:spcPts val="0"/>
              </a:spcBef>
              <a:spcAft>
                <a:spcPts val="0"/>
              </a:spcAft>
              <a:buClr>
                <a:srgbClr val="512507"/>
              </a:buClr>
              <a:buSzPts val="2000"/>
              <a:buFont typeface="Arial"/>
              <a:buNone/>
            </a:pPr>
            <a:r>
              <a:rPr lang="en-US" sz="2000" b="0" i="0" u="none" strike="noStrike" cap="none">
                <a:solidFill>
                  <a:srgbClr val="512507"/>
                </a:solidFill>
                <a:latin typeface="Arial"/>
                <a:ea typeface="Arial"/>
                <a:cs typeface="Arial"/>
                <a:sym typeface="Arial"/>
              </a:rPr>
              <a:t>This year the Melinndrosa or flapper fashion style appears. This style is characterized by the use of thick makeup and glamorous make-up. This style replaces the Victorian style that had appeared before. </a:t>
            </a:r>
            <a:endParaRPr/>
          </a:p>
        </p:txBody>
      </p:sp>
      <p:sp>
        <p:nvSpPr>
          <p:cNvPr id="307" name="Google Shape;307;p10"/>
          <p:cNvSpPr txBox="1"/>
          <p:nvPr/>
        </p:nvSpPr>
        <p:spPr>
          <a:xfrm flipH="1">
            <a:off x="5233107" y="-3338587"/>
            <a:ext cx="4193021"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lt1"/>
                </a:solidFill>
                <a:latin typeface="Times New Roman"/>
                <a:ea typeface="Times New Roman"/>
                <a:cs typeface="Times New Roman"/>
                <a:sym typeface="Times New Roman"/>
              </a:rPr>
              <a:t>You can add subtitle here</a:t>
            </a:r>
            <a:endParaRPr sz="1600">
              <a:solidFill>
                <a:schemeClr val="lt1"/>
              </a:solidFill>
              <a:latin typeface="Times New Roman"/>
              <a:ea typeface="Times New Roman"/>
              <a:cs typeface="Times New Roman"/>
              <a:sym typeface="Times New Roman"/>
            </a:endParaRPr>
          </a:p>
        </p:txBody>
      </p:sp>
      <p:pic>
        <p:nvPicPr>
          <p:cNvPr id="308" name="Google Shape;308;p10"/>
          <p:cNvPicPr preferRelativeResize="0"/>
          <p:nvPr/>
        </p:nvPicPr>
        <p:blipFill rotWithShape="1">
          <a:blip r:embed="rId6">
            <a:alphaModFix/>
          </a:blip>
          <a:srcRect/>
          <a:stretch/>
        </p:blipFill>
        <p:spPr>
          <a:xfrm>
            <a:off x="10741251" y="-4251650"/>
            <a:ext cx="1826126" cy="1826126"/>
          </a:xfrm>
          <a:prstGeom prst="rect">
            <a:avLst/>
          </a:prstGeom>
          <a:noFill/>
          <a:ln>
            <a:noFill/>
          </a:ln>
        </p:spPr>
      </p:pic>
      <p:pic>
        <p:nvPicPr>
          <p:cNvPr id="309" name="Google Shape;309;p10"/>
          <p:cNvPicPr preferRelativeResize="0"/>
          <p:nvPr/>
        </p:nvPicPr>
        <p:blipFill rotWithShape="1">
          <a:blip r:embed="rId7">
            <a:alphaModFix/>
          </a:blip>
          <a:srcRect/>
          <a:stretch/>
        </p:blipFill>
        <p:spPr>
          <a:xfrm rot="-989199">
            <a:off x="10895050" y="-4684030"/>
            <a:ext cx="1227882" cy="1227882"/>
          </a:xfrm>
          <a:prstGeom prst="rect">
            <a:avLst/>
          </a:prstGeom>
          <a:noFill/>
          <a:ln>
            <a:noFill/>
          </a:ln>
        </p:spPr>
      </p:pic>
      <p:pic>
        <p:nvPicPr>
          <p:cNvPr id="310" name="Google Shape;310;p10"/>
          <p:cNvPicPr preferRelativeResize="0"/>
          <p:nvPr/>
        </p:nvPicPr>
        <p:blipFill rotWithShape="1">
          <a:blip r:embed="rId8">
            <a:alphaModFix/>
          </a:blip>
          <a:srcRect/>
          <a:stretch/>
        </p:blipFill>
        <p:spPr>
          <a:xfrm>
            <a:off x="3899457" y="-3616258"/>
            <a:ext cx="1678885" cy="1678885"/>
          </a:xfrm>
          <a:prstGeom prst="rect">
            <a:avLst/>
          </a:prstGeom>
          <a:noFill/>
          <a:ln>
            <a:noFill/>
          </a:ln>
        </p:spPr>
      </p:pic>
      <p:sp>
        <p:nvSpPr>
          <p:cNvPr id="311" name="Google Shape;311;p10"/>
          <p:cNvSpPr txBox="1"/>
          <p:nvPr/>
        </p:nvSpPr>
        <p:spPr>
          <a:xfrm>
            <a:off x="3706348" y="1253592"/>
            <a:ext cx="4779304" cy="30469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a:solidFill>
                  <a:srgbClr val="512507"/>
                </a:solidFill>
                <a:latin typeface="Arial"/>
                <a:ea typeface="Arial"/>
                <a:cs typeface="Arial"/>
                <a:sym typeface="Arial"/>
              </a:rPr>
              <a:t>THANK YOU</a:t>
            </a:r>
            <a:endParaRPr sz="9600">
              <a:solidFill>
                <a:srgbClr val="512507"/>
              </a:solidFill>
              <a:latin typeface="Arial"/>
              <a:ea typeface="Arial"/>
              <a:cs typeface="Arial"/>
              <a:sym typeface="Arial"/>
            </a:endParaRPr>
          </a:p>
        </p:txBody>
      </p:sp>
      <p:pic>
        <p:nvPicPr>
          <p:cNvPr id="312" name="Google Shape;312;p10"/>
          <p:cNvPicPr preferRelativeResize="0"/>
          <p:nvPr/>
        </p:nvPicPr>
        <p:blipFill rotWithShape="1">
          <a:blip r:embed="rId9">
            <a:alphaModFix/>
          </a:blip>
          <a:srcRect/>
          <a:stretch/>
        </p:blipFill>
        <p:spPr>
          <a:xfrm rot="-4205354">
            <a:off x="4104308" y="2734189"/>
            <a:ext cx="3983385" cy="3983385"/>
          </a:xfrm>
          <a:prstGeom prst="rect">
            <a:avLst/>
          </a:prstGeom>
          <a:noFill/>
          <a:ln>
            <a:noFill/>
          </a:ln>
        </p:spPr>
      </p:pic>
      <p:sp>
        <p:nvSpPr>
          <p:cNvPr id="2" name="Google Shape;271;p9">
            <a:extLst>
              <a:ext uri="{FF2B5EF4-FFF2-40B4-BE49-F238E27FC236}">
                <a16:creationId xmlns:a16="http://schemas.microsoft.com/office/drawing/2014/main" id="{FF50BA57-2C92-7200-B86F-A9631CB5ED86}"/>
              </a:ext>
            </a:extLst>
          </p:cNvPr>
          <p:cNvSpPr/>
          <p:nvPr/>
        </p:nvSpPr>
        <p:spPr>
          <a:xfrm rot="5400000">
            <a:off x="-7681933" y="2530809"/>
            <a:ext cx="6867271" cy="1805652"/>
          </a:xfrm>
          <a:prstGeom prst="rect">
            <a:avLst/>
          </a:prstGeom>
          <a:solidFill>
            <a:srgbClr val="833C0B">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1088</Words>
  <Application>Microsoft Office PowerPoint</Application>
  <PresentationFormat>Widescreen</PresentationFormat>
  <Paragraphs>211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 Light</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Rahma Ayu</dc:creator>
  <cp:lastModifiedBy>TAMALAMPUDI SAMEER REDDY</cp:lastModifiedBy>
  <cp:revision>11</cp:revision>
  <dcterms:created xsi:type="dcterms:W3CDTF">2023-07-02T06:57:38Z</dcterms:created>
  <dcterms:modified xsi:type="dcterms:W3CDTF">2024-10-20T13:38:43Z</dcterms:modified>
</cp:coreProperties>
</file>