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887C-2E22-49C7-B7C1-80FA54327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EFDF1-C50B-4BFD-B1E2-651C8047C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0F442-31F1-48F3-9298-6A8EC4B2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0CF3-EBFC-4BDC-9347-D89C57C5554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A45C9-7F45-404B-880F-EC405F7D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6314A-DCE8-463E-BAF8-EC9B6DFC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A414-6B16-408B-AE5E-A9D7F89721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21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C822-BCE3-4C9E-B1F6-84BCE901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BD2AF-5BCA-4F98-A89E-5808D3A9D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B28B-EDF2-4CCC-99F6-155DAED1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0CF3-EBFC-4BDC-9347-D89C57C5554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3F24F-7BAE-48FA-8CC9-0570322C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E41CE-37EB-414A-B97D-FF1E9590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A414-6B16-408B-AE5E-A9D7F89721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40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3A3C6-7276-4AA8-846E-6CCA7C7E0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C5782-62A6-4D44-AD44-BCE193F85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D970A-2CEA-4E9F-9BE0-1F55C49D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0CF3-EBFC-4BDC-9347-D89C57C5554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A324-F9BC-43E9-A923-FC8F064D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7187-F101-40E9-8F7D-DBA4001A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A414-6B16-408B-AE5E-A9D7F89721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27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3B1F-711D-41E3-84B0-AC84D298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C3C5-6CF4-45D0-AC69-2FFA1826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2618-20D0-4BB4-A834-1282A1FF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0CF3-EBFC-4BDC-9347-D89C57C5554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A6B2-1558-4D9A-A2B3-C0A3E226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987C1-88A9-4AEA-8733-BE577F94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A414-6B16-408B-AE5E-A9D7F89721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19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62E7-0B76-4F7B-8B7F-8628B1C04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FA78B-525D-45DF-99F0-195FE9310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D7CD5-E626-43FE-A9F7-1EC5FF69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0CF3-EBFC-4BDC-9347-D89C57C5554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0DDA0-4564-4F55-BB68-8E22BDBD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7877-E48E-42F5-A385-B58663B4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A414-6B16-408B-AE5E-A9D7F89721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1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16A3-B81E-448D-8CCB-7D7F1E11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9F64-DD3C-4B0F-9E4B-412685D7E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087BD-6D88-434D-AD8A-EAE1FC0A9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0E0EA-4EC2-415B-B557-0F934215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0CF3-EBFC-4BDC-9347-D89C57C5554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05E88-239A-4694-9A2E-8ED6BEC1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24BAB-0D7E-4914-989A-4B155317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A414-6B16-408B-AE5E-A9D7F89721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00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AE6A-96D0-45C9-A9A5-41094E46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78873-54E9-4E2B-9F0C-7B216694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6B4B2-9BBC-4738-8463-4A4BFA53E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57AC7-F9A7-4663-BADF-176514005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68E75-2A44-4163-9D4E-835BA2935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62C77-26D1-4A3F-ABB4-856922EF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0CF3-EBFC-4BDC-9347-D89C57C5554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47FE1-E7AE-45F8-9301-5EC89ADB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AEA53-B681-4613-AD3A-909FB1CA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A414-6B16-408B-AE5E-A9D7F89721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41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156D-E51A-4E0A-A95D-28444B09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DB006-23A7-4EA2-9CFD-759640FC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0CF3-EBFC-4BDC-9347-D89C57C5554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67D00-719C-4A05-BBC7-10B81D1A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2D9BD-421D-4E05-865D-DE3A05E2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A414-6B16-408B-AE5E-A9D7F89721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3AD19-D79E-40F5-B903-1BEFFE3E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0CF3-EBFC-4BDC-9347-D89C57C5554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EE279-0EE9-4B6C-BD95-6D110F3D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03B6C-3E4A-4853-938B-E8D38C0F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A414-6B16-408B-AE5E-A9D7F89721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81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04B9-681D-4F1A-A2A6-1B0BD8AF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E2C5-C6E9-4D0B-98C3-85D0D62AD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B7317-BEEF-4846-9BA3-076505500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AEB8C-16F2-4873-81E5-DE2EC91C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0CF3-EBFC-4BDC-9347-D89C57C5554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7C59F-70B6-4597-BD4D-4FDD945E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E0A1E-2112-4A75-8B28-24D797C5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A414-6B16-408B-AE5E-A9D7F89721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77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A46C-F2F7-489C-A71F-C0272BD1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EA160-5F77-4381-BC7C-1A13C7424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235D6-260E-4E99-B317-C3A368895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2B79E-9906-4CB6-8DB9-987F601F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0CF3-EBFC-4BDC-9347-D89C57C5554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10278-1D8C-42B6-A952-A824FDA1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FC6AE-DE8F-4B5F-8866-BC4F82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A414-6B16-408B-AE5E-A9D7F89721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57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C5714-F7D5-4858-B56A-B0A99319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AE15-E248-41FC-9468-8C1B23D8F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4D71-18E9-418C-B62D-066C42145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C0CF3-EBFC-4BDC-9347-D89C57C55544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4D3C2-7DFE-4A3F-A231-B0394C65E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E7AB1-19E4-4964-AB6B-B649FF2EF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1A414-6B16-408B-AE5E-A9D7F89721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96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15A1F7-F157-4376-A864-414F21D17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4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59853F-3A0A-4566-BB75-252EEEB16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8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59853F-3A0A-4566-BB75-252EEEB16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589DA2-8897-44E1-983E-A5B766EC8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0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59853F-3A0A-4566-BB75-252EEEB16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589DA2-8897-44E1-983E-A5B766EC8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1BE336-83F7-4DAA-A663-241B6BB1B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4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59853F-3A0A-4566-BB75-252EEEB16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589DA2-8897-44E1-983E-A5B766EC8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1BE336-83F7-4DAA-A663-241B6BB1B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433C55-07A2-47AC-9906-948260A89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1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59853F-3A0A-4566-BB75-252EEEB16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589DA2-8897-44E1-983E-A5B766EC8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1BE336-83F7-4DAA-A663-241B6BB1B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433C55-07A2-47AC-9906-948260A89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69394C-5514-45C4-A6B4-9635F043F2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0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Sahu</dc:creator>
  <cp:lastModifiedBy>Sameer Sahu</cp:lastModifiedBy>
  <cp:revision>1</cp:revision>
  <dcterms:created xsi:type="dcterms:W3CDTF">2020-09-12T05:30:25Z</dcterms:created>
  <dcterms:modified xsi:type="dcterms:W3CDTF">2020-09-12T05:32:42Z</dcterms:modified>
</cp:coreProperties>
</file>