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F76E-51C0-482F-86E5-6BF8FFA81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F8731-7224-44A8-8D15-468874384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50B65-312D-47F9-93E3-17ED1124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CBE5-694E-4331-B4F7-3E9035796E35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0E6DF-D560-4408-A669-7011E055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9B6A4-33B9-44AF-9BF5-ED43D92D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DE32-211A-4139-8C13-9692E3777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25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6431-5796-477B-AD01-950E7D31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F01D5-DA4E-4FF0-8C53-9D7BA1BCA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E109D-FA20-4D04-B7E8-8EEB4173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CBE5-694E-4331-B4F7-3E9035796E35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62839-1195-44A1-B2B7-74203A43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A3F5D-8EA7-44FC-BB74-B51EB6B6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DE32-211A-4139-8C13-9692E3777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38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1E056A-AAF1-46F5-A092-B4F945F83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C1952-6E70-484F-8BFF-48FFE8890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AD7E1-1BCC-4388-893C-776609A6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CBE5-694E-4331-B4F7-3E9035796E35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C22BC-0774-4E2C-BB12-1FED25E8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3974D-54FB-4E63-BB5B-7A8E2AC5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DE32-211A-4139-8C13-9692E3777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39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296A-0C9A-4168-B2C0-823E3D5A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A6DD0-D79D-4765-B4D1-C48D22214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6F468-EDB8-47E3-A49D-F2640D73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CBE5-694E-4331-B4F7-3E9035796E35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5BEF5-BB11-4583-A0A0-2A29277D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84DC5-B39A-441E-8E96-01C4BAC4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DE32-211A-4139-8C13-9692E3777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69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E52F-76FA-44DA-8529-A4604252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35CD2-B886-4987-A03F-16A4E39EB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563B3-55D5-4571-B7AF-D68433E3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CBE5-694E-4331-B4F7-3E9035796E35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2F506-875F-47E4-8118-B5F16286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BA2F7-A288-41A3-A284-F6267B17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DE32-211A-4139-8C13-9692E3777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23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3BB3-EC35-4B28-8BE8-60BECB84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AA6D4-BBD8-4B31-A665-228B03038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B7F92-5FD4-4B0F-B80F-37EA44A10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688FB-5205-4A1E-86FF-0518E7B7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CBE5-694E-4331-B4F7-3E9035796E35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7601D-C725-4138-8206-C0E3FCF0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6A94C-463D-4E3B-9BDA-90DCC938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DE32-211A-4139-8C13-9692E3777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92E1-0DB7-46EB-BB2A-8AD28094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A62D-EB75-4FE6-803A-20284127A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6B977-8297-436A-BF28-6EE130E62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E497B-4893-43E4-B3CD-989DBFA98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05976-E3A9-47F4-A036-132D4F3B5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8BA0B-70EE-4FF4-91DC-56A414F88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CBE5-694E-4331-B4F7-3E9035796E35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C2D2E-60EA-4C29-B6D7-E6AFB33D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7547C-A409-4F67-91E6-D582DAF5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DE32-211A-4139-8C13-9692E3777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07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0CBE-75AD-4E65-A26E-15531A94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37A3C-D1C7-40BF-B931-545DCF25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CBE5-694E-4331-B4F7-3E9035796E35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89503-CB6B-4070-BB15-CB48E5EA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0CF99-9A58-4F61-9C6F-9AB6D49C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DE32-211A-4139-8C13-9692E3777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71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4ED5F-C428-4E6A-A6E4-5404684D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CBE5-694E-4331-B4F7-3E9035796E35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4D69A-91EE-4D2A-8FD0-09A23876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579BE-CBDA-4169-809D-BB643062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DE32-211A-4139-8C13-9692E3777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66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ED01-4A2D-4F11-BDD1-3839B76F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2978D-E4E7-4E63-8287-04CF1DD8F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A7D97-36B4-4063-A00A-60E4C86DE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1B1CF-5EEA-42C3-AA4C-40EC7A4D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CBE5-694E-4331-B4F7-3E9035796E35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E8A44-8565-49A5-B31C-0168DAB1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B267B-036C-42B9-A00E-66775651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DE32-211A-4139-8C13-9692E3777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20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0F56-97AE-47FF-98B9-017EEA53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1E1EF-4FEC-4849-92F3-75F288045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9D087-4306-4E7F-B5A7-0F8FE54FC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84FB1-56C4-44D7-9227-626E137F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CBE5-694E-4331-B4F7-3E9035796E35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5C159-1B6D-4374-AFF8-C2B3D617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FEE90-3F57-4A81-8948-4DEA5576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DE32-211A-4139-8C13-9692E3777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40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B90C2-B2D1-42F9-8D7B-ED409724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EE2AC-E685-4369-929D-57811944B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82F52-E846-4FAB-994C-E7D65F5AF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0CBE5-694E-4331-B4F7-3E9035796E35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1A5E5-2A25-4D0B-8D9D-F12256404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5807B-D0DF-4E3F-A6B0-044E0A110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EDE32-211A-4139-8C13-9692E3777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40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6B16C2-BFF0-433E-A537-1190C6A87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7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0220D1-C28B-471A-9EA2-620007194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4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9702F9-CB5C-45D8-B109-3FDD56639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1EF5C8-E2DB-4053-8113-82198AF42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2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B833EE-1F11-45F4-8547-3210D09F8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7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04D03E-A5AC-4194-9E8F-661FC7C5F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6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 Sahu</dc:creator>
  <cp:lastModifiedBy>Sameer Sahu</cp:lastModifiedBy>
  <cp:revision>1</cp:revision>
  <dcterms:created xsi:type="dcterms:W3CDTF">2020-09-12T05:46:48Z</dcterms:created>
  <dcterms:modified xsi:type="dcterms:W3CDTF">2020-09-12T05:51:06Z</dcterms:modified>
</cp:coreProperties>
</file>