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068B-C60A-4E72-B585-B4FE1339E2B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CBE7A-33ED-4360-BDA8-CA7C7A95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apila.iic.jcboseust@gmail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927" y="154410"/>
            <a:ext cx="8458200" cy="741329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J.C Bose University of Science and Technology, YMCA, 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Faridabad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08" y="119595"/>
            <a:ext cx="94239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25908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Article/Case Writing Competition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608" y="997150"/>
            <a:ext cx="875289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161531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6416" y="314210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: Innovation and Intellectual Property, Entrepreneurial Culture at University Campus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857" y="3977045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Interested students can send their entries at </a:t>
            </a:r>
            <a:r>
              <a:rPr lang="en-US" dirty="0">
                <a:hlinkClick r:id="rId5"/>
              </a:rPr>
              <a:t>kapila.iic.jcboseust@gmail.com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Deadline for sending entries : 19</a:t>
            </a:r>
            <a:r>
              <a:rPr lang="en-US" baseline="30000" dirty="0"/>
              <a:t>th</a:t>
            </a:r>
            <a:r>
              <a:rPr lang="en-US" dirty="0"/>
              <a:t> October, 2020 by </a:t>
            </a:r>
            <a:r>
              <a:rPr lang="en-US" dirty="0" smtClean="0"/>
              <a:t>5:00 PM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word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E-certificates to all the participants.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Mementos </a:t>
            </a:r>
            <a:r>
              <a:rPr lang="en-US"/>
              <a:t>and </a:t>
            </a:r>
            <a:r>
              <a:rPr lang="en-US" smtClean="0"/>
              <a:t>Certificates </a:t>
            </a:r>
            <a:r>
              <a:rPr lang="en-US" dirty="0"/>
              <a:t>for top three entries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7150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 Chair</a:t>
            </a:r>
          </a:p>
          <a:p>
            <a:r>
              <a:rPr lang="en-US" dirty="0"/>
              <a:t>Prof. </a:t>
            </a:r>
            <a:r>
              <a:rPr lang="en-US" dirty="0" err="1"/>
              <a:t>Lakhwinder</a:t>
            </a:r>
            <a:r>
              <a:rPr lang="en-US" dirty="0"/>
              <a:t> Singh</a:t>
            </a:r>
          </a:p>
          <a:p>
            <a:r>
              <a:rPr lang="en-US" dirty="0"/>
              <a:t>Dr. </a:t>
            </a:r>
            <a:r>
              <a:rPr lang="en-US" dirty="0" err="1"/>
              <a:t>Sanjiv</a:t>
            </a:r>
            <a:r>
              <a:rPr lang="en-US" dirty="0"/>
              <a:t> </a:t>
            </a:r>
            <a:r>
              <a:rPr lang="en-US" dirty="0" err="1"/>
              <a:t>Goyal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5715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Conveners</a:t>
            </a:r>
            <a:endParaRPr lang="en-US" b="1" dirty="0"/>
          </a:p>
          <a:p>
            <a:r>
              <a:rPr lang="en-US" dirty="0"/>
              <a:t>Dr. </a:t>
            </a:r>
            <a:r>
              <a:rPr lang="en-US" dirty="0" err="1"/>
              <a:t>Sapna</a:t>
            </a:r>
            <a:r>
              <a:rPr lang="en-US" dirty="0"/>
              <a:t> </a:t>
            </a:r>
            <a:r>
              <a:rPr lang="en-US" dirty="0" err="1"/>
              <a:t>Gambhir</a:t>
            </a:r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Anuradha</a:t>
            </a:r>
            <a:r>
              <a:rPr lang="en-US" dirty="0"/>
              <a:t> </a:t>
            </a:r>
            <a:r>
              <a:rPr lang="en-US" dirty="0" err="1"/>
              <a:t>Pillai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5715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Faculty Coordinators</a:t>
            </a:r>
          </a:p>
          <a:p>
            <a:r>
              <a:rPr lang="en-US" dirty="0"/>
              <a:t>Dr. </a:t>
            </a:r>
            <a:r>
              <a:rPr lang="en-US" dirty="0" err="1"/>
              <a:t>Ashlesha</a:t>
            </a:r>
            <a:r>
              <a:rPr lang="en-US" dirty="0"/>
              <a:t> Gupta</a:t>
            </a:r>
          </a:p>
          <a:p>
            <a:r>
              <a:rPr lang="en-US" dirty="0"/>
              <a:t>Dr. </a:t>
            </a:r>
            <a:r>
              <a:rPr lang="en-US" dirty="0" err="1"/>
              <a:t>Manvi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15F38E-C13B-4E4D-ADA5-D238857B9EE4}"/>
              </a:ext>
            </a:extLst>
          </p:cNvPr>
          <p:cNvSpPr txBox="1"/>
          <p:nvPr/>
        </p:nvSpPr>
        <p:spPr>
          <a:xfrm>
            <a:off x="304800" y="1826741"/>
            <a:ext cx="86106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Institution’s Innovation Council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Dean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Welfare office  </a:t>
            </a:r>
            <a:endParaRPr lang="en-US" sz="1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Jointly Organize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J.C Bose University of Science and Technology, YMCA,  Faridabad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J.C Bose University of Science &amp; Technology,  Faridabad</dc:title>
  <dc:creator>Admin</dc:creator>
  <cp:lastModifiedBy>Admin</cp:lastModifiedBy>
  <cp:revision>8</cp:revision>
  <dcterms:created xsi:type="dcterms:W3CDTF">2020-10-18T08:32:57Z</dcterms:created>
  <dcterms:modified xsi:type="dcterms:W3CDTF">2020-10-18T11:43:59Z</dcterms:modified>
</cp:coreProperties>
</file>