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Average"/>
      <p:regular r:id="rId22"/>
    </p:embeddedFont>
    <p:embeddedFont>
      <p:font typeface="Oswald"/>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Average-regular.fntdata"/><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font" Target="fonts/Oswald-bold.fntdata"/><Relationship Id="rId12" Type="http://schemas.openxmlformats.org/officeDocument/2006/relationships/slide" Target="slides/slide7.xml"/><Relationship Id="rId23" Type="http://schemas.openxmlformats.org/officeDocument/2006/relationships/font" Target="fonts/Oswa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6f79c4c3c_0_20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6f79c4c3c_0_20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6f79c4c3c_0_33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b6f79c4c3c_0_33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b6f79c4c3c_0_3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b6f79c4c3c_0_3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6f79c4c3c_0_7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6f79c4c3c_0_7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65d37f6e9_0_4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65d37f6e9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65d37f6e9_0_4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65d37f6e9_0_4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65d37f6e9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65d37f6e9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65d37f6e9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65d37f6e9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6f79c4c3c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6f79c4c3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6f79c4c3c_0_8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6f79c4c3c_0_8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3">
  <p:cSld name="AUTOLAYOUT_4">
    <p:bg>
      <p:bgPr>
        <a:solidFill>
          <a:srgbClr val="FFFFFF"/>
        </a:solidFill>
      </p:bgPr>
    </p:bg>
    <p:spTree>
      <p:nvGrpSpPr>
        <p:cNvPr id="55" name="Shape 55"/>
        <p:cNvGrpSpPr/>
        <p:nvPr/>
      </p:nvGrpSpPr>
      <p:grpSpPr>
        <a:xfrm>
          <a:off x="0" y="0"/>
          <a:ext cx="0" cy="0"/>
          <a:chOff x="0" y="0"/>
          <a:chExt cx="0" cy="0"/>
        </a:xfrm>
      </p:grpSpPr>
      <p:pic>
        <p:nvPicPr>
          <p:cNvPr id="56" name="Google Shape;56;p13"/>
          <p:cNvPicPr preferRelativeResize="0"/>
          <p:nvPr/>
        </p:nvPicPr>
        <p:blipFill>
          <a:blip r:embed="rId2">
            <a:alphaModFix/>
          </a:blip>
          <a:stretch>
            <a:fillRect/>
          </a:stretch>
        </p:blipFill>
        <p:spPr>
          <a:xfrm>
            <a:off x="-1" y="-3"/>
            <a:ext cx="9144007" cy="5143500"/>
          </a:xfrm>
          <a:prstGeom prst="rect">
            <a:avLst/>
          </a:prstGeom>
          <a:noFill/>
          <a:ln>
            <a:noFill/>
          </a:ln>
        </p:spPr>
      </p:pic>
      <p:sp>
        <p:nvSpPr>
          <p:cNvPr id="57" name="Google Shape;57;p13"/>
          <p:cNvSpPr txBox="1"/>
          <p:nvPr>
            <p:ph type="ctrTitle"/>
          </p:nvPr>
        </p:nvSpPr>
        <p:spPr>
          <a:xfrm>
            <a:off x="436825" y="901200"/>
            <a:ext cx="4065900" cy="3341100"/>
          </a:xfrm>
          <a:prstGeom prst="rect">
            <a:avLst/>
          </a:prstGeom>
          <a:noFill/>
        </p:spPr>
        <p:txBody>
          <a:bodyPr anchorCtr="0" anchor="ctr" bIns="91425" lIns="91425" spcFirstLastPara="1" rIns="91425" wrap="square" tIns="91425">
            <a:noAutofit/>
          </a:bodyPr>
          <a:lstStyle>
            <a:lvl1pPr lvl="0" algn="l">
              <a:lnSpc>
                <a:spcPct val="100000"/>
              </a:lnSpc>
              <a:spcBef>
                <a:spcPts val="0"/>
              </a:spcBef>
              <a:spcAft>
                <a:spcPts val="0"/>
              </a:spcAft>
              <a:buClr>
                <a:srgbClr val="424242"/>
              </a:buClr>
              <a:buSzPts val="3600"/>
              <a:buNone/>
              <a:defRPr b="1" sz="3600">
                <a:solidFill>
                  <a:srgbClr val="424242"/>
                </a:solidFill>
              </a:defRPr>
            </a:lvl1pPr>
            <a:lvl2pPr lvl="1" algn="l">
              <a:lnSpc>
                <a:spcPct val="100000"/>
              </a:lnSpc>
              <a:spcBef>
                <a:spcPts val="0"/>
              </a:spcBef>
              <a:spcAft>
                <a:spcPts val="0"/>
              </a:spcAft>
              <a:buClr>
                <a:srgbClr val="424242"/>
              </a:buClr>
              <a:buSzPts val="3600"/>
              <a:buNone/>
              <a:defRPr b="1" sz="3600">
                <a:solidFill>
                  <a:srgbClr val="424242"/>
                </a:solidFill>
              </a:defRPr>
            </a:lvl2pPr>
            <a:lvl3pPr lvl="2" algn="l">
              <a:lnSpc>
                <a:spcPct val="100000"/>
              </a:lnSpc>
              <a:spcBef>
                <a:spcPts val="0"/>
              </a:spcBef>
              <a:spcAft>
                <a:spcPts val="0"/>
              </a:spcAft>
              <a:buClr>
                <a:srgbClr val="424242"/>
              </a:buClr>
              <a:buSzPts val="3600"/>
              <a:buNone/>
              <a:defRPr b="1" sz="3600">
                <a:solidFill>
                  <a:srgbClr val="424242"/>
                </a:solidFill>
              </a:defRPr>
            </a:lvl3pPr>
            <a:lvl4pPr lvl="3" algn="l">
              <a:lnSpc>
                <a:spcPct val="100000"/>
              </a:lnSpc>
              <a:spcBef>
                <a:spcPts val="0"/>
              </a:spcBef>
              <a:spcAft>
                <a:spcPts val="0"/>
              </a:spcAft>
              <a:buClr>
                <a:srgbClr val="424242"/>
              </a:buClr>
              <a:buSzPts val="3600"/>
              <a:buNone/>
              <a:defRPr b="1" sz="3600">
                <a:solidFill>
                  <a:srgbClr val="424242"/>
                </a:solidFill>
              </a:defRPr>
            </a:lvl4pPr>
            <a:lvl5pPr lvl="4" algn="l">
              <a:lnSpc>
                <a:spcPct val="100000"/>
              </a:lnSpc>
              <a:spcBef>
                <a:spcPts val="0"/>
              </a:spcBef>
              <a:spcAft>
                <a:spcPts val="0"/>
              </a:spcAft>
              <a:buClr>
                <a:srgbClr val="424242"/>
              </a:buClr>
              <a:buSzPts val="3600"/>
              <a:buNone/>
              <a:defRPr b="1" sz="3600">
                <a:solidFill>
                  <a:srgbClr val="424242"/>
                </a:solidFill>
              </a:defRPr>
            </a:lvl5pPr>
            <a:lvl6pPr lvl="5" algn="l">
              <a:lnSpc>
                <a:spcPct val="100000"/>
              </a:lnSpc>
              <a:spcBef>
                <a:spcPts val="0"/>
              </a:spcBef>
              <a:spcAft>
                <a:spcPts val="0"/>
              </a:spcAft>
              <a:buClr>
                <a:srgbClr val="424242"/>
              </a:buClr>
              <a:buSzPts val="3600"/>
              <a:buNone/>
              <a:defRPr b="1" sz="3600">
                <a:solidFill>
                  <a:srgbClr val="424242"/>
                </a:solidFill>
              </a:defRPr>
            </a:lvl6pPr>
            <a:lvl7pPr lvl="6" algn="l">
              <a:lnSpc>
                <a:spcPct val="100000"/>
              </a:lnSpc>
              <a:spcBef>
                <a:spcPts val="0"/>
              </a:spcBef>
              <a:spcAft>
                <a:spcPts val="0"/>
              </a:spcAft>
              <a:buClr>
                <a:srgbClr val="424242"/>
              </a:buClr>
              <a:buSzPts val="3600"/>
              <a:buNone/>
              <a:defRPr b="1" sz="3600">
                <a:solidFill>
                  <a:srgbClr val="424242"/>
                </a:solidFill>
              </a:defRPr>
            </a:lvl7pPr>
            <a:lvl8pPr lvl="7" algn="l">
              <a:lnSpc>
                <a:spcPct val="100000"/>
              </a:lnSpc>
              <a:spcBef>
                <a:spcPts val="0"/>
              </a:spcBef>
              <a:spcAft>
                <a:spcPts val="0"/>
              </a:spcAft>
              <a:buClr>
                <a:srgbClr val="424242"/>
              </a:buClr>
              <a:buSzPts val="3600"/>
              <a:buNone/>
              <a:defRPr b="1" sz="3600">
                <a:solidFill>
                  <a:srgbClr val="424242"/>
                </a:solidFill>
              </a:defRPr>
            </a:lvl8pPr>
            <a:lvl9pPr lvl="8" algn="l">
              <a:lnSpc>
                <a:spcPct val="100000"/>
              </a:lnSpc>
              <a:spcBef>
                <a:spcPts val="0"/>
              </a:spcBef>
              <a:spcAft>
                <a:spcPts val="0"/>
              </a:spcAft>
              <a:buClr>
                <a:srgbClr val="424242"/>
              </a:buClr>
              <a:buSzPts val="3600"/>
              <a:buNone/>
              <a:defRPr b="1" sz="3600">
                <a:solidFill>
                  <a:srgbClr val="424242"/>
                </a:solidFill>
              </a:defRPr>
            </a:lvl9pPr>
          </a:lstStyle>
          <a:p/>
        </p:txBody>
      </p:sp>
      <p:sp>
        <p:nvSpPr>
          <p:cNvPr id="58" name="Google Shape;58;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AUTOLAYOUT_5">
    <p:bg>
      <p:bgPr>
        <a:solidFill>
          <a:srgbClr val="FFFFFF"/>
        </a:solidFill>
      </p:bgPr>
    </p:bg>
    <p:spTree>
      <p:nvGrpSpPr>
        <p:cNvPr id="59" name="Shape 59"/>
        <p:cNvGrpSpPr/>
        <p:nvPr/>
      </p:nvGrpSpPr>
      <p:grpSpPr>
        <a:xfrm>
          <a:off x="0" y="0"/>
          <a:ext cx="0" cy="0"/>
          <a:chOff x="0" y="0"/>
          <a:chExt cx="0" cy="0"/>
        </a:xfrm>
      </p:grpSpPr>
      <p:sp>
        <p:nvSpPr>
          <p:cNvPr id="60" name="Google Shape;60;p14"/>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0" y="63"/>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1264800" y="0"/>
            <a:ext cx="7879200" cy="5143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2577075" y="188"/>
            <a:ext cx="5143500" cy="5143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4"/>
          <p:cNvSpPr/>
          <p:nvPr/>
        </p:nvSpPr>
        <p:spPr>
          <a:xfrm>
            <a:off x="2577075" y="125"/>
            <a:ext cx="5143500" cy="5143500"/>
          </a:xfrm>
          <a:prstGeom prst="flowChartDelay">
            <a:avLst/>
          </a:prstGeom>
          <a:solidFill>
            <a:srgbClr val="FFFFFF">
              <a:alpha val="1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4"/>
          <p:cNvSpPr/>
          <p:nvPr/>
        </p:nvSpPr>
        <p:spPr>
          <a:xfrm>
            <a:off x="1264808" y="188"/>
            <a:ext cx="5143500" cy="5143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a:off x="1264808" y="125"/>
            <a:ext cx="5143500" cy="5143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4"/>
          <p:cNvSpPr/>
          <p:nvPr/>
        </p:nvSpPr>
        <p:spPr>
          <a:xfrm>
            <a:off x="0" y="0"/>
            <a:ext cx="5143500" cy="5143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ph type="title"/>
          </p:nvPr>
        </p:nvSpPr>
        <p:spPr>
          <a:xfrm>
            <a:off x="332325" y="1096874"/>
            <a:ext cx="4339200" cy="2949900"/>
          </a:xfrm>
          <a:prstGeom prst="rect">
            <a:avLst/>
          </a:prstGeom>
          <a:noFill/>
        </p:spPr>
        <p:txBody>
          <a:bodyPr anchorCtr="0" anchor="ctr" bIns="91425" lIns="91425" spcFirstLastPara="1" rIns="91425" wrap="square" tIns="91425">
            <a:noAutofit/>
          </a:bodyPr>
          <a:lstStyle>
            <a:lvl1pPr lvl="0" algn="l">
              <a:lnSpc>
                <a:spcPct val="100000"/>
              </a:lnSpc>
              <a:spcBef>
                <a:spcPts val="0"/>
              </a:spcBef>
              <a:spcAft>
                <a:spcPts val="0"/>
              </a:spcAft>
              <a:buNone/>
              <a:defRPr b="1" sz="3600">
                <a:solidFill>
                  <a:schemeClr val="lt1"/>
                </a:solidFill>
              </a:defRPr>
            </a:lvl1pPr>
            <a:lvl2pPr lvl="1" algn="l">
              <a:lnSpc>
                <a:spcPct val="100000"/>
              </a:lnSpc>
              <a:spcBef>
                <a:spcPts val="0"/>
              </a:spcBef>
              <a:spcAft>
                <a:spcPts val="0"/>
              </a:spcAft>
              <a:buNone/>
              <a:defRPr b="1" sz="3600">
                <a:solidFill>
                  <a:schemeClr val="lt1"/>
                </a:solidFill>
              </a:defRPr>
            </a:lvl2pPr>
            <a:lvl3pPr lvl="2" algn="l">
              <a:lnSpc>
                <a:spcPct val="100000"/>
              </a:lnSpc>
              <a:spcBef>
                <a:spcPts val="0"/>
              </a:spcBef>
              <a:spcAft>
                <a:spcPts val="0"/>
              </a:spcAft>
              <a:buNone/>
              <a:defRPr b="1" sz="3600">
                <a:solidFill>
                  <a:schemeClr val="lt1"/>
                </a:solidFill>
              </a:defRPr>
            </a:lvl3pPr>
            <a:lvl4pPr lvl="3" algn="l">
              <a:lnSpc>
                <a:spcPct val="100000"/>
              </a:lnSpc>
              <a:spcBef>
                <a:spcPts val="0"/>
              </a:spcBef>
              <a:spcAft>
                <a:spcPts val="0"/>
              </a:spcAft>
              <a:buNone/>
              <a:defRPr b="1" sz="3600">
                <a:solidFill>
                  <a:schemeClr val="lt1"/>
                </a:solidFill>
              </a:defRPr>
            </a:lvl4pPr>
            <a:lvl5pPr lvl="4" algn="l">
              <a:lnSpc>
                <a:spcPct val="100000"/>
              </a:lnSpc>
              <a:spcBef>
                <a:spcPts val="0"/>
              </a:spcBef>
              <a:spcAft>
                <a:spcPts val="0"/>
              </a:spcAft>
              <a:buNone/>
              <a:defRPr b="1" sz="3600">
                <a:solidFill>
                  <a:schemeClr val="lt1"/>
                </a:solidFill>
              </a:defRPr>
            </a:lvl5pPr>
            <a:lvl6pPr lvl="5" algn="l">
              <a:lnSpc>
                <a:spcPct val="100000"/>
              </a:lnSpc>
              <a:spcBef>
                <a:spcPts val="0"/>
              </a:spcBef>
              <a:spcAft>
                <a:spcPts val="0"/>
              </a:spcAft>
              <a:buNone/>
              <a:defRPr b="1" sz="3600">
                <a:solidFill>
                  <a:schemeClr val="lt1"/>
                </a:solidFill>
              </a:defRPr>
            </a:lvl6pPr>
            <a:lvl7pPr lvl="6" algn="l">
              <a:lnSpc>
                <a:spcPct val="100000"/>
              </a:lnSpc>
              <a:spcBef>
                <a:spcPts val="0"/>
              </a:spcBef>
              <a:spcAft>
                <a:spcPts val="0"/>
              </a:spcAft>
              <a:buNone/>
              <a:defRPr b="1" sz="3600">
                <a:solidFill>
                  <a:schemeClr val="lt1"/>
                </a:solidFill>
              </a:defRPr>
            </a:lvl7pPr>
            <a:lvl8pPr lvl="7" algn="l">
              <a:lnSpc>
                <a:spcPct val="100000"/>
              </a:lnSpc>
              <a:spcBef>
                <a:spcPts val="0"/>
              </a:spcBef>
              <a:spcAft>
                <a:spcPts val="0"/>
              </a:spcAft>
              <a:buNone/>
              <a:defRPr b="1" sz="3600">
                <a:solidFill>
                  <a:schemeClr val="lt1"/>
                </a:solidFill>
              </a:defRPr>
            </a:lvl8pPr>
            <a:lvl9pPr lvl="8" algn="l">
              <a:lnSpc>
                <a:spcPct val="100000"/>
              </a:lnSpc>
              <a:spcBef>
                <a:spcPts val="0"/>
              </a:spcBef>
              <a:spcAft>
                <a:spcPts val="0"/>
              </a:spcAft>
              <a:buNone/>
              <a:defRPr b="1" sz="3600">
                <a:solidFill>
                  <a:schemeClr val="lt1"/>
                </a:solidFill>
              </a:defRPr>
            </a:lvl9pPr>
          </a:lstStyle>
          <a:p/>
        </p:txBody>
      </p:sp>
      <p:sp>
        <p:nvSpPr>
          <p:cNvPr id="69" name="Google Shape;69;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AUTOLAYOUT_6">
    <p:bg>
      <p:bgPr>
        <a:solidFill>
          <a:srgbClr val="FFFFFF"/>
        </a:solidFill>
      </p:bgPr>
    </p:bg>
    <p:spTree>
      <p:nvGrpSpPr>
        <p:cNvPr id="70" name="Shape 70"/>
        <p:cNvGrpSpPr/>
        <p:nvPr/>
      </p:nvGrpSpPr>
      <p:grpSpPr>
        <a:xfrm>
          <a:off x="0" y="0"/>
          <a:ext cx="0" cy="0"/>
          <a:chOff x="0" y="0"/>
          <a:chExt cx="0" cy="0"/>
        </a:xfrm>
      </p:grpSpPr>
      <p:sp>
        <p:nvSpPr>
          <p:cNvPr id="71" name="Google Shape;71;p15"/>
          <p:cNvSpPr/>
          <p:nvPr/>
        </p:nvSpPr>
        <p:spPr>
          <a:xfrm>
            <a:off x="0" y="0"/>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5"/>
          <p:cNvSpPr/>
          <p:nvPr/>
        </p:nvSpPr>
        <p:spPr>
          <a:xfrm>
            <a:off x="0" y="63"/>
            <a:ext cx="914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5"/>
          <p:cNvSpPr/>
          <p:nvPr/>
        </p:nvSpPr>
        <p:spPr>
          <a:xfrm>
            <a:off x="1264800" y="0"/>
            <a:ext cx="7879200" cy="5143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5"/>
          <p:cNvSpPr/>
          <p:nvPr/>
        </p:nvSpPr>
        <p:spPr>
          <a:xfrm>
            <a:off x="2577075" y="188"/>
            <a:ext cx="5143500" cy="5143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5"/>
          <p:cNvSpPr/>
          <p:nvPr/>
        </p:nvSpPr>
        <p:spPr>
          <a:xfrm>
            <a:off x="2577075" y="125"/>
            <a:ext cx="5143500" cy="5143500"/>
          </a:xfrm>
          <a:prstGeom prst="flowChartDelay">
            <a:avLst/>
          </a:prstGeom>
          <a:solidFill>
            <a:srgbClr val="FFFFFF">
              <a:alpha val="1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5"/>
          <p:cNvSpPr/>
          <p:nvPr/>
        </p:nvSpPr>
        <p:spPr>
          <a:xfrm>
            <a:off x="1264808" y="188"/>
            <a:ext cx="5143500" cy="5143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5"/>
          <p:cNvSpPr/>
          <p:nvPr/>
        </p:nvSpPr>
        <p:spPr>
          <a:xfrm>
            <a:off x="1264808" y="125"/>
            <a:ext cx="5143500" cy="5143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5"/>
          <p:cNvSpPr/>
          <p:nvPr/>
        </p:nvSpPr>
        <p:spPr>
          <a:xfrm>
            <a:off x="0" y="0"/>
            <a:ext cx="5143500" cy="5143500"/>
          </a:xfrm>
          <a:prstGeom prst="flowChartDelay">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5"/>
          <p:cNvSpPr txBox="1"/>
          <p:nvPr>
            <p:ph type="title"/>
          </p:nvPr>
        </p:nvSpPr>
        <p:spPr>
          <a:xfrm>
            <a:off x="332325" y="1096874"/>
            <a:ext cx="4339200" cy="2949900"/>
          </a:xfrm>
          <a:prstGeom prst="rect">
            <a:avLst/>
          </a:prstGeom>
          <a:noFill/>
        </p:spPr>
        <p:txBody>
          <a:bodyPr anchorCtr="0" anchor="ctr" bIns="91425" lIns="91425" spcFirstLastPara="1" rIns="91425" wrap="square" tIns="91425">
            <a:noAutofit/>
          </a:bodyPr>
          <a:lstStyle>
            <a:lvl1pPr lvl="0" algn="l">
              <a:lnSpc>
                <a:spcPct val="100000"/>
              </a:lnSpc>
              <a:spcBef>
                <a:spcPts val="0"/>
              </a:spcBef>
              <a:spcAft>
                <a:spcPts val="0"/>
              </a:spcAft>
              <a:buNone/>
              <a:defRPr b="1" sz="3600">
                <a:solidFill>
                  <a:schemeClr val="lt1"/>
                </a:solidFill>
              </a:defRPr>
            </a:lvl1pPr>
            <a:lvl2pPr lvl="1" algn="l">
              <a:lnSpc>
                <a:spcPct val="100000"/>
              </a:lnSpc>
              <a:spcBef>
                <a:spcPts val="0"/>
              </a:spcBef>
              <a:spcAft>
                <a:spcPts val="0"/>
              </a:spcAft>
              <a:buNone/>
              <a:defRPr b="1" sz="3600">
                <a:solidFill>
                  <a:schemeClr val="lt1"/>
                </a:solidFill>
              </a:defRPr>
            </a:lvl2pPr>
            <a:lvl3pPr lvl="2" algn="l">
              <a:lnSpc>
                <a:spcPct val="100000"/>
              </a:lnSpc>
              <a:spcBef>
                <a:spcPts val="0"/>
              </a:spcBef>
              <a:spcAft>
                <a:spcPts val="0"/>
              </a:spcAft>
              <a:buNone/>
              <a:defRPr b="1" sz="3600">
                <a:solidFill>
                  <a:schemeClr val="lt1"/>
                </a:solidFill>
              </a:defRPr>
            </a:lvl3pPr>
            <a:lvl4pPr lvl="3" algn="l">
              <a:lnSpc>
                <a:spcPct val="100000"/>
              </a:lnSpc>
              <a:spcBef>
                <a:spcPts val="0"/>
              </a:spcBef>
              <a:spcAft>
                <a:spcPts val="0"/>
              </a:spcAft>
              <a:buNone/>
              <a:defRPr b="1" sz="3600">
                <a:solidFill>
                  <a:schemeClr val="lt1"/>
                </a:solidFill>
              </a:defRPr>
            </a:lvl4pPr>
            <a:lvl5pPr lvl="4" algn="l">
              <a:lnSpc>
                <a:spcPct val="100000"/>
              </a:lnSpc>
              <a:spcBef>
                <a:spcPts val="0"/>
              </a:spcBef>
              <a:spcAft>
                <a:spcPts val="0"/>
              </a:spcAft>
              <a:buNone/>
              <a:defRPr b="1" sz="3600">
                <a:solidFill>
                  <a:schemeClr val="lt1"/>
                </a:solidFill>
              </a:defRPr>
            </a:lvl5pPr>
            <a:lvl6pPr lvl="5" algn="l">
              <a:lnSpc>
                <a:spcPct val="100000"/>
              </a:lnSpc>
              <a:spcBef>
                <a:spcPts val="0"/>
              </a:spcBef>
              <a:spcAft>
                <a:spcPts val="0"/>
              </a:spcAft>
              <a:buNone/>
              <a:defRPr b="1" sz="3600">
                <a:solidFill>
                  <a:schemeClr val="lt1"/>
                </a:solidFill>
              </a:defRPr>
            </a:lvl6pPr>
            <a:lvl7pPr lvl="6" algn="l">
              <a:lnSpc>
                <a:spcPct val="100000"/>
              </a:lnSpc>
              <a:spcBef>
                <a:spcPts val="0"/>
              </a:spcBef>
              <a:spcAft>
                <a:spcPts val="0"/>
              </a:spcAft>
              <a:buNone/>
              <a:defRPr b="1" sz="3600">
                <a:solidFill>
                  <a:schemeClr val="lt1"/>
                </a:solidFill>
              </a:defRPr>
            </a:lvl7pPr>
            <a:lvl8pPr lvl="7" algn="l">
              <a:lnSpc>
                <a:spcPct val="100000"/>
              </a:lnSpc>
              <a:spcBef>
                <a:spcPts val="0"/>
              </a:spcBef>
              <a:spcAft>
                <a:spcPts val="0"/>
              </a:spcAft>
              <a:buNone/>
              <a:defRPr b="1" sz="3600">
                <a:solidFill>
                  <a:schemeClr val="lt1"/>
                </a:solidFill>
              </a:defRPr>
            </a:lvl8pPr>
            <a:lvl9pPr lvl="8" algn="l">
              <a:lnSpc>
                <a:spcPct val="100000"/>
              </a:lnSpc>
              <a:spcBef>
                <a:spcPts val="0"/>
              </a:spcBef>
              <a:spcAft>
                <a:spcPts val="0"/>
              </a:spcAft>
              <a:buNone/>
              <a:defRPr b="1" sz="3600">
                <a:solidFill>
                  <a:schemeClr val="lt1"/>
                </a:solidFill>
              </a:defRPr>
            </a:lvl9pPr>
          </a:lstStyle>
          <a:p/>
        </p:txBody>
      </p:sp>
      <p:sp>
        <p:nvSpPr>
          <p:cNvPr id="80" name="Google Shape;80;p1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2">
  <p:cSld name="AUTOLAYOUT_7">
    <p:bg>
      <p:bgPr>
        <a:solidFill>
          <a:srgbClr val="FFFFFF"/>
        </a:solidFill>
      </p:bgPr>
    </p:bg>
    <p:spTree>
      <p:nvGrpSpPr>
        <p:cNvPr id="81" name="Shape 81"/>
        <p:cNvGrpSpPr/>
        <p:nvPr/>
      </p:nvGrpSpPr>
      <p:grpSpPr>
        <a:xfrm>
          <a:off x="0" y="0"/>
          <a:ext cx="0" cy="0"/>
          <a:chOff x="0" y="0"/>
          <a:chExt cx="0" cy="0"/>
        </a:xfrm>
      </p:grpSpPr>
      <p:sp>
        <p:nvSpPr>
          <p:cNvPr id="82" name="Google Shape;82;p1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3" name="Google Shape;83;p16"/>
          <p:cNvCxnSpPr/>
          <p:nvPr/>
        </p:nvCxnSpPr>
        <p:spPr>
          <a:xfrm>
            <a:off x="3293700" y="1293450"/>
            <a:ext cx="2556600" cy="2556600"/>
          </a:xfrm>
          <a:prstGeom prst="straightConnector1">
            <a:avLst/>
          </a:prstGeom>
          <a:noFill/>
          <a:ln cap="flat" cmpd="sng" w="9525">
            <a:solidFill>
              <a:srgbClr val="F6F2D2"/>
            </a:solidFill>
            <a:prstDash val="solid"/>
            <a:round/>
            <a:headEnd len="sm" w="sm" type="none"/>
            <a:tailEnd len="sm" w="sm" type="none"/>
          </a:ln>
        </p:spPr>
      </p:cxnSp>
      <p:sp>
        <p:nvSpPr>
          <p:cNvPr id="84" name="Google Shape;84;p16"/>
          <p:cNvSpPr/>
          <p:nvPr/>
        </p:nvSpPr>
        <p:spPr>
          <a:xfrm>
            <a:off x="311700" y="1832850"/>
            <a:ext cx="8512200" cy="147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6"/>
          <p:cNvSpPr txBox="1"/>
          <p:nvPr>
            <p:ph type="title"/>
          </p:nvPr>
        </p:nvSpPr>
        <p:spPr>
          <a:xfrm>
            <a:off x="311700" y="2077250"/>
            <a:ext cx="8512200" cy="591000"/>
          </a:xfrm>
          <a:prstGeom prst="rect">
            <a:avLst/>
          </a:prstGeom>
          <a:solidFill>
            <a:schemeClr val="lt1"/>
          </a:solidFill>
        </p:spPr>
        <p:txBody>
          <a:bodyPr anchorCtr="0" anchor="ctr" bIns="91425" lIns="91425" spcFirstLastPara="1" rIns="91425" wrap="square" tIns="91425">
            <a:noAutofit/>
          </a:bodyPr>
          <a:lstStyle>
            <a:lvl1pPr lvl="0" algn="ctr">
              <a:lnSpc>
                <a:spcPct val="100000"/>
              </a:lnSpc>
              <a:spcBef>
                <a:spcPts val="0"/>
              </a:spcBef>
              <a:spcAft>
                <a:spcPts val="0"/>
              </a:spcAft>
              <a:buNone/>
              <a:defRPr sz="3600">
                <a:solidFill>
                  <a:srgbClr val="FFFFFF"/>
                </a:solidFill>
              </a:defRPr>
            </a:lvl1pPr>
            <a:lvl2pPr lvl="1" algn="ctr">
              <a:lnSpc>
                <a:spcPct val="100000"/>
              </a:lnSpc>
              <a:spcBef>
                <a:spcPts val="0"/>
              </a:spcBef>
              <a:spcAft>
                <a:spcPts val="0"/>
              </a:spcAft>
              <a:buNone/>
              <a:defRPr sz="3600">
                <a:solidFill>
                  <a:srgbClr val="FFFFFF"/>
                </a:solidFill>
              </a:defRPr>
            </a:lvl2pPr>
            <a:lvl3pPr lvl="2" algn="ctr">
              <a:lnSpc>
                <a:spcPct val="100000"/>
              </a:lnSpc>
              <a:spcBef>
                <a:spcPts val="0"/>
              </a:spcBef>
              <a:spcAft>
                <a:spcPts val="0"/>
              </a:spcAft>
              <a:buNone/>
              <a:defRPr sz="3600">
                <a:solidFill>
                  <a:srgbClr val="FFFFFF"/>
                </a:solidFill>
              </a:defRPr>
            </a:lvl3pPr>
            <a:lvl4pPr lvl="3" algn="ctr">
              <a:lnSpc>
                <a:spcPct val="100000"/>
              </a:lnSpc>
              <a:spcBef>
                <a:spcPts val="0"/>
              </a:spcBef>
              <a:spcAft>
                <a:spcPts val="0"/>
              </a:spcAft>
              <a:buNone/>
              <a:defRPr sz="3600">
                <a:solidFill>
                  <a:srgbClr val="FFFFFF"/>
                </a:solidFill>
              </a:defRPr>
            </a:lvl4pPr>
            <a:lvl5pPr lvl="4" algn="ctr">
              <a:lnSpc>
                <a:spcPct val="100000"/>
              </a:lnSpc>
              <a:spcBef>
                <a:spcPts val="0"/>
              </a:spcBef>
              <a:spcAft>
                <a:spcPts val="0"/>
              </a:spcAft>
              <a:buNone/>
              <a:defRPr sz="3600">
                <a:solidFill>
                  <a:srgbClr val="FFFFFF"/>
                </a:solidFill>
              </a:defRPr>
            </a:lvl5pPr>
            <a:lvl6pPr lvl="5" algn="ctr">
              <a:lnSpc>
                <a:spcPct val="100000"/>
              </a:lnSpc>
              <a:spcBef>
                <a:spcPts val="0"/>
              </a:spcBef>
              <a:spcAft>
                <a:spcPts val="0"/>
              </a:spcAft>
              <a:buNone/>
              <a:defRPr sz="3600">
                <a:solidFill>
                  <a:srgbClr val="FFFFFF"/>
                </a:solidFill>
              </a:defRPr>
            </a:lvl6pPr>
            <a:lvl7pPr lvl="6" algn="ctr">
              <a:lnSpc>
                <a:spcPct val="100000"/>
              </a:lnSpc>
              <a:spcBef>
                <a:spcPts val="0"/>
              </a:spcBef>
              <a:spcAft>
                <a:spcPts val="0"/>
              </a:spcAft>
              <a:buNone/>
              <a:defRPr sz="3600">
                <a:solidFill>
                  <a:srgbClr val="FFFFFF"/>
                </a:solidFill>
              </a:defRPr>
            </a:lvl7pPr>
            <a:lvl8pPr lvl="7" algn="ctr">
              <a:lnSpc>
                <a:spcPct val="100000"/>
              </a:lnSpc>
              <a:spcBef>
                <a:spcPts val="0"/>
              </a:spcBef>
              <a:spcAft>
                <a:spcPts val="0"/>
              </a:spcAft>
              <a:buNone/>
              <a:defRPr sz="3600">
                <a:solidFill>
                  <a:srgbClr val="FFFFFF"/>
                </a:solidFill>
              </a:defRPr>
            </a:lvl8pPr>
            <a:lvl9pPr lvl="8" algn="ctr">
              <a:lnSpc>
                <a:spcPct val="100000"/>
              </a:lnSpc>
              <a:spcBef>
                <a:spcPts val="0"/>
              </a:spcBef>
              <a:spcAft>
                <a:spcPts val="0"/>
              </a:spcAft>
              <a:buNone/>
              <a:defRPr sz="3600">
                <a:solidFill>
                  <a:srgbClr val="FFFFFF"/>
                </a:solidFill>
              </a:defRPr>
            </a:lvl9pPr>
          </a:lstStyle>
          <a:p/>
        </p:txBody>
      </p:sp>
      <p:sp>
        <p:nvSpPr>
          <p:cNvPr id="86" name="Google Shape;86;p16"/>
          <p:cNvSpPr txBox="1"/>
          <p:nvPr>
            <p:ph idx="1" type="subTitle"/>
          </p:nvPr>
        </p:nvSpPr>
        <p:spPr>
          <a:xfrm>
            <a:off x="2450700" y="2778650"/>
            <a:ext cx="4242600" cy="4008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None/>
              <a:defRPr sz="1600">
                <a:solidFill>
                  <a:srgbClr val="F6F2D2"/>
                </a:solidFill>
              </a:defRPr>
            </a:lvl1pPr>
            <a:lvl2pPr lvl="1" algn="ctr">
              <a:lnSpc>
                <a:spcPct val="100000"/>
              </a:lnSpc>
              <a:spcBef>
                <a:spcPts val="0"/>
              </a:spcBef>
              <a:spcAft>
                <a:spcPts val="0"/>
              </a:spcAft>
              <a:buNone/>
              <a:defRPr sz="1600">
                <a:solidFill>
                  <a:srgbClr val="F6F2D2"/>
                </a:solidFill>
              </a:defRPr>
            </a:lvl2pPr>
            <a:lvl3pPr lvl="2" algn="ctr">
              <a:lnSpc>
                <a:spcPct val="100000"/>
              </a:lnSpc>
              <a:spcBef>
                <a:spcPts val="0"/>
              </a:spcBef>
              <a:spcAft>
                <a:spcPts val="0"/>
              </a:spcAft>
              <a:buNone/>
              <a:defRPr sz="1600">
                <a:solidFill>
                  <a:srgbClr val="F6F2D2"/>
                </a:solidFill>
              </a:defRPr>
            </a:lvl3pPr>
            <a:lvl4pPr lvl="3" algn="ctr">
              <a:lnSpc>
                <a:spcPct val="100000"/>
              </a:lnSpc>
              <a:spcBef>
                <a:spcPts val="0"/>
              </a:spcBef>
              <a:spcAft>
                <a:spcPts val="0"/>
              </a:spcAft>
              <a:buNone/>
              <a:defRPr sz="1600">
                <a:solidFill>
                  <a:srgbClr val="F6F2D2"/>
                </a:solidFill>
              </a:defRPr>
            </a:lvl4pPr>
            <a:lvl5pPr lvl="4" algn="ctr">
              <a:lnSpc>
                <a:spcPct val="100000"/>
              </a:lnSpc>
              <a:spcBef>
                <a:spcPts val="0"/>
              </a:spcBef>
              <a:spcAft>
                <a:spcPts val="0"/>
              </a:spcAft>
              <a:buNone/>
              <a:defRPr sz="1600">
                <a:solidFill>
                  <a:srgbClr val="F6F2D2"/>
                </a:solidFill>
              </a:defRPr>
            </a:lvl5pPr>
            <a:lvl6pPr lvl="5" algn="ctr">
              <a:lnSpc>
                <a:spcPct val="100000"/>
              </a:lnSpc>
              <a:spcBef>
                <a:spcPts val="0"/>
              </a:spcBef>
              <a:spcAft>
                <a:spcPts val="0"/>
              </a:spcAft>
              <a:buNone/>
              <a:defRPr sz="1600">
                <a:solidFill>
                  <a:srgbClr val="F6F2D2"/>
                </a:solidFill>
              </a:defRPr>
            </a:lvl6pPr>
            <a:lvl7pPr lvl="6" algn="ctr">
              <a:lnSpc>
                <a:spcPct val="100000"/>
              </a:lnSpc>
              <a:spcBef>
                <a:spcPts val="0"/>
              </a:spcBef>
              <a:spcAft>
                <a:spcPts val="0"/>
              </a:spcAft>
              <a:buNone/>
              <a:defRPr sz="1600">
                <a:solidFill>
                  <a:srgbClr val="F6F2D2"/>
                </a:solidFill>
              </a:defRPr>
            </a:lvl7pPr>
            <a:lvl8pPr lvl="7" algn="ctr">
              <a:lnSpc>
                <a:spcPct val="100000"/>
              </a:lnSpc>
              <a:spcBef>
                <a:spcPts val="0"/>
              </a:spcBef>
              <a:spcAft>
                <a:spcPts val="0"/>
              </a:spcAft>
              <a:buNone/>
              <a:defRPr sz="1600">
                <a:solidFill>
                  <a:srgbClr val="F6F2D2"/>
                </a:solidFill>
              </a:defRPr>
            </a:lvl8pPr>
            <a:lvl9pPr lvl="8" algn="ctr">
              <a:lnSpc>
                <a:spcPct val="100000"/>
              </a:lnSpc>
              <a:spcBef>
                <a:spcPts val="0"/>
              </a:spcBef>
              <a:spcAft>
                <a:spcPts val="0"/>
              </a:spcAft>
              <a:buNone/>
              <a:defRPr sz="1600">
                <a:solidFill>
                  <a:srgbClr val="F6F2D2"/>
                </a:solidFill>
              </a:defRPr>
            </a:lvl9pPr>
          </a:lstStyle>
          <a:p/>
        </p:txBody>
      </p:sp>
      <p:sp>
        <p:nvSpPr>
          <p:cNvPr id="87" name="Google Shape;87;p1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5">
  <p:cSld name="AUTOLAYOUT_9">
    <p:bg>
      <p:bgPr>
        <a:solidFill>
          <a:srgbClr val="FFFFFF"/>
        </a:solidFill>
      </p:bgPr>
    </p:bg>
    <p:spTree>
      <p:nvGrpSpPr>
        <p:cNvPr id="88" name="Shape 88"/>
        <p:cNvGrpSpPr/>
        <p:nvPr/>
      </p:nvGrpSpPr>
      <p:grpSpPr>
        <a:xfrm>
          <a:off x="0" y="0"/>
          <a:ext cx="0" cy="0"/>
          <a:chOff x="0" y="0"/>
          <a:chExt cx="0" cy="0"/>
        </a:xfrm>
      </p:grpSpPr>
      <p:sp>
        <p:nvSpPr>
          <p:cNvPr id="89" name="Google Shape;89;p17"/>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7"/>
          <p:cNvSpPr/>
          <p:nvPr/>
        </p:nvSpPr>
        <p:spPr>
          <a:xfrm>
            <a:off x="0" y="63"/>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7"/>
          <p:cNvSpPr/>
          <p:nvPr/>
        </p:nvSpPr>
        <p:spPr>
          <a:xfrm>
            <a:off x="1264800" y="0"/>
            <a:ext cx="7879200" cy="5143500"/>
          </a:xfrm>
          <a:prstGeom prst="rect">
            <a:avLst/>
          </a:prstGeom>
          <a:solidFill>
            <a:srgbClr val="FFFFFF">
              <a:alpha val="2509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7"/>
          <p:cNvSpPr/>
          <p:nvPr/>
        </p:nvSpPr>
        <p:spPr>
          <a:xfrm>
            <a:off x="2577075" y="188"/>
            <a:ext cx="5143500" cy="51435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7"/>
          <p:cNvSpPr/>
          <p:nvPr/>
        </p:nvSpPr>
        <p:spPr>
          <a:xfrm>
            <a:off x="2577075" y="125"/>
            <a:ext cx="5143500" cy="5143500"/>
          </a:xfrm>
          <a:prstGeom prst="flowChartDelay">
            <a:avLst/>
          </a:prstGeom>
          <a:solidFill>
            <a:srgbClr val="FFFFFF">
              <a:alpha val="1804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7"/>
          <p:cNvSpPr/>
          <p:nvPr/>
        </p:nvSpPr>
        <p:spPr>
          <a:xfrm>
            <a:off x="1264808" y="188"/>
            <a:ext cx="5143500" cy="51435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7"/>
          <p:cNvSpPr/>
          <p:nvPr/>
        </p:nvSpPr>
        <p:spPr>
          <a:xfrm>
            <a:off x="1264808" y="125"/>
            <a:ext cx="5143500" cy="5143500"/>
          </a:xfrm>
          <a:prstGeom prst="flowChartDelay">
            <a:avLst/>
          </a:prstGeom>
          <a:solidFill>
            <a:srgbClr val="FFFFFF">
              <a:alpha val="1254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7"/>
          <p:cNvSpPr/>
          <p:nvPr/>
        </p:nvSpPr>
        <p:spPr>
          <a:xfrm>
            <a:off x="0" y="0"/>
            <a:ext cx="5143500" cy="5143500"/>
          </a:xfrm>
          <a:prstGeom prst="flowChartDelay">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7"/>
          <p:cNvSpPr txBox="1"/>
          <p:nvPr>
            <p:ph type="title"/>
          </p:nvPr>
        </p:nvSpPr>
        <p:spPr>
          <a:xfrm>
            <a:off x="332325" y="1096874"/>
            <a:ext cx="4339200" cy="2949900"/>
          </a:xfrm>
          <a:prstGeom prst="rect">
            <a:avLst/>
          </a:prstGeom>
          <a:noFill/>
        </p:spPr>
        <p:txBody>
          <a:bodyPr anchorCtr="0" anchor="ctr" bIns="91425" lIns="91425" spcFirstLastPara="1" rIns="91425" wrap="square" tIns="91425">
            <a:noAutofit/>
          </a:bodyPr>
          <a:lstStyle>
            <a:lvl1pPr lvl="0" algn="l">
              <a:lnSpc>
                <a:spcPct val="100000"/>
              </a:lnSpc>
              <a:spcBef>
                <a:spcPts val="0"/>
              </a:spcBef>
              <a:spcAft>
                <a:spcPts val="0"/>
              </a:spcAft>
              <a:buNone/>
              <a:defRPr b="1" sz="3600">
                <a:solidFill>
                  <a:schemeClr val="lt1"/>
                </a:solidFill>
              </a:defRPr>
            </a:lvl1pPr>
            <a:lvl2pPr lvl="1" algn="l">
              <a:lnSpc>
                <a:spcPct val="100000"/>
              </a:lnSpc>
              <a:spcBef>
                <a:spcPts val="0"/>
              </a:spcBef>
              <a:spcAft>
                <a:spcPts val="0"/>
              </a:spcAft>
              <a:buNone/>
              <a:defRPr b="1" sz="3600">
                <a:solidFill>
                  <a:schemeClr val="lt1"/>
                </a:solidFill>
              </a:defRPr>
            </a:lvl2pPr>
            <a:lvl3pPr lvl="2" algn="l">
              <a:lnSpc>
                <a:spcPct val="100000"/>
              </a:lnSpc>
              <a:spcBef>
                <a:spcPts val="0"/>
              </a:spcBef>
              <a:spcAft>
                <a:spcPts val="0"/>
              </a:spcAft>
              <a:buNone/>
              <a:defRPr b="1" sz="3600">
                <a:solidFill>
                  <a:schemeClr val="lt1"/>
                </a:solidFill>
              </a:defRPr>
            </a:lvl3pPr>
            <a:lvl4pPr lvl="3" algn="l">
              <a:lnSpc>
                <a:spcPct val="100000"/>
              </a:lnSpc>
              <a:spcBef>
                <a:spcPts val="0"/>
              </a:spcBef>
              <a:spcAft>
                <a:spcPts val="0"/>
              </a:spcAft>
              <a:buNone/>
              <a:defRPr b="1" sz="3600">
                <a:solidFill>
                  <a:schemeClr val="lt1"/>
                </a:solidFill>
              </a:defRPr>
            </a:lvl4pPr>
            <a:lvl5pPr lvl="4" algn="l">
              <a:lnSpc>
                <a:spcPct val="100000"/>
              </a:lnSpc>
              <a:spcBef>
                <a:spcPts val="0"/>
              </a:spcBef>
              <a:spcAft>
                <a:spcPts val="0"/>
              </a:spcAft>
              <a:buNone/>
              <a:defRPr b="1" sz="3600">
                <a:solidFill>
                  <a:schemeClr val="lt1"/>
                </a:solidFill>
              </a:defRPr>
            </a:lvl5pPr>
            <a:lvl6pPr lvl="5" algn="l">
              <a:lnSpc>
                <a:spcPct val="100000"/>
              </a:lnSpc>
              <a:spcBef>
                <a:spcPts val="0"/>
              </a:spcBef>
              <a:spcAft>
                <a:spcPts val="0"/>
              </a:spcAft>
              <a:buNone/>
              <a:defRPr b="1" sz="3600">
                <a:solidFill>
                  <a:schemeClr val="lt1"/>
                </a:solidFill>
              </a:defRPr>
            </a:lvl6pPr>
            <a:lvl7pPr lvl="6" algn="l">
              <a:lnSpc>
                <a:spcPct val="100000"/>
              </a:lnSpc>
              <a:spcBef>
                <a:spcPts val="0"/>
              </a:spcBef>
              <a:spcAft>
                <a:spcPts val="0"/>
              </a:spcAft>
              <a:buNone/>
              <a:defRPr b="1" sz="3600">
                <a:solidFill>
                  <a:schemeClr val="lt1"/>
                </a:solidFill>
              </a:defRPr>
            </a:lvl7pPr>
            <a:lvl8pPr lvl="7" algn="l">
              <a:lnSpc>
                <a:spcPct val="100000"/>
              </a:lnSpc>
              <a:spcBef>
                <a:spcPts val="0"/>
              </a:spcBef>
              <a:spcAft>
                <a:spcPts val="0"/>
              </a:spcAft>
              <a:buNone/>
              <a:defRPr b="1" sz="3600">
                <a:solidFill>
                  <a:schemeClr val="lt1"/>
                </a:solidFill>
              </a:defRPr>
            </a:lvl8pPr>
            <a:lvl9pPr lvl="8" algn="l">
              <a:lnSpc>
                <a:spcPct val="100000"/>
              </a:lnSpc>
              <a:spcBef>
                <a:spcPts val="0"/>
              </a:spcBef>
              <a:spcAft>
                <a:spcPts val="0"/>
              </a:spcAft>
              <a:buNone/>
              <a:defRPr b="1" sz="3600">
                <a:solidFill>
                  <a:schemeClr val="lt1"/>
                </a:solidFill>
              </a:defRPr>
            </a:lvl9pPr>
          </a:lstStyle>
          <a:p/>
        </p:txBody>
      </p:sp>
      <p:sp>
        <p:nvSpPr>
          <p:cNvPr id="98" name="Google Shape;98;p17"/>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
  <p:cSld name="AUTOLAYOUT_12">
    <p:bg>
      <p:bgPr>
        <a:solidFill>
          <a:srgbClr val="FFFFFF"/>
        </a:solidFill>
      </p:bgPr>
    </p:bg>
    <p:spTree>
      <p:nvGrpSpPr>
        <p:cNvPr id="99" name="Shape 99"/>
        <p:cNvGrpSpPr/>
        <p:nvPr/>
      </p:nvGrpSpPr>
      <p:grpSpPr>
        <a:xfrm>
          <a:off x="0" y="0"/>
          <a:ext cx="0" cy="0"/>
          <a:chOff x="0" y="0"/>
          <a:chExt cx="0" cy="0"/>
        </a:xfrm>
      </p:grpSpPr>
      <p:sp>
        <p:nvSpPr>
          <p:cNvPr id="100" name="Google Shape;100;p18"/>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8"/>
          <p:cNvSpPr/>
          <p:nvPr/>
        </p:nvSpPr>
        <p:spPr>
          <a:xfrm>
            <a:off x="0" y="0"/>
            <a:ext cx="4583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8"/>
          <p:cNvSpPr txBox="1"/>
          <p:nvPr>
            <p:ph type="title"/>
          </p:nvPr>
        </p:nvSpPr>
        <p:spPr>
          <a:xfrm>
            <a:off x="363750" y="554850"/>
            <a:ext cx="3855900" cy="4033800"/>
          </a:xfrm>
          <a:prstGeom prst="rect">
            <a:avLst/>
          </a:prstGeom>
          <a:noFill/>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600"/>
              <a:buNone/>
              <a:defRPr b="1" sz="3600">
                <a:solidFill>
                  <a:schemeClr val="lt1"/>
                </a:solidFill>
              </a:defRPr>
            </a:lvl1pPr>
            <a:lvl2pPr lvl="1" algn="ctr">
              <a:lnSpc>
                <a:spcPct val="100000"/>
              </a:lnSpc>
              <a:spcBef>
                <a:spcPts val="0"/>
              </a:spcBef>
              <a:spcAft>
                <a:spcPts val="0"/>
              </a:spcAft>
              <a:buClr>
                <a:schemeClr val="lt1"/>
              </a:buClr>
              <a:buSzPts val="3600"/>
              <a:buNone/>
              <a:defRPr b="1" sz="3600">
                <a:solidFill>
                  <a:schemeClr val="lt1"/>
                </a:solidFill>
              </a:defRPr>
            </a:lvl2pPr>
            <a:lvl3pPr lvl="2" algn="ctr">
              <a:lnSpc>
                <a:spcPct val="100000"/>
              </a:lnSpc>
              <a:spcBef>
                <a:spcPts val="0"/>
              </a:spcBef>
              <a:spcAft>
                <a:spcPts val="0"/>
              </a:spcAft>
              <a:buClr>
                <a:schemeClr val="lt1"/>
              </a:buClr>
              <a:buSzPts val="3600"/>
              <a:buNone/>
              <a:defRPr b="1" sz="3600">
                <a:solidFill>
                  <a:schemeClr val="lt1"/>
                </a:solidFill>
              </a:defRPr>
            </a:lvl3pPr>
            <a:lvl4pPr lvl="3" algn="ctr">
              <a:lnSpc>
                <a:spcPct val="100000"/>
              </a:lnSpc>
              <a:spcBef>
                <a:spcPts val="0"/>
              </a:spcBef>
              <a:spcAft>
                <a:spcPts val="0"/>
              </a:spcAft>
              <a:buClr>
                <a:schemeClr val="lt1"/>
              </a:buClr>
              <a:buSzPts val="3600"/>
              <a:buNone/>
              <a:defRPr b="1" sz="3600">
                <a:solidFill>
                  <a:schemeClr val="lt1"/>
                </a:solidFill>
              </a:defRPr>
            </a:lvl4pPr>
            <a:lvl5pPr lvl="4" algn="ctr">
              <a:lnSpc>
                <a:spcPct val="100000"/>
              </a:lnSpc>
              <a:spcBef>
                <a:spcPts val="0"/>
              </a:spcBef>
              <a:spcAft>
                <a:spcPts val="0"/>
              </a:spcAft>
              <a:buClr>
                <a:schemeClr val="lt1"/>
              </a:buClr>
              <a:buSzPts val="3600"/>
              <a:buNone/>
              <a:defRPr b="1" sz="3600">
                <a:solidFill>
                  <a:schemeClr val="lt1"/>
                </a:solidFill>
              </a:defRPr>
            </a:lvl5pPr>
            <a:lvl6pPr lvl="5" algn="ctr">
              <a:lnSpc>
                <a:spcPct val="100000"/>
              </a:lnSpc>
              <a:spcBef>
                <a:spcPts val="0"/>
              </a:spcBef>
              <a:spcAft>
                <a:spcPts val="0"/>
              </a:spcAft>
              <a:buClr>
                <a:schemeClr val="lt1"/>
              </a:buClr>
              <a:buSzPts val="3600"/>
              <a:buNone/>
              <a:defRPr b="1" sz="3600">
                <a:solidFill>
                  <a:schemeClr val="lt1"/>
                </a:solidFill>
              </a:defRPr>
            </a:lvl6pPr>
            <a:lvl7pPr lvl="6" algn="ctr">
              <a:lnSpc>
                <a:spcPct val="100000"/>
              </a:lnSpc>
              <a:spcBef>
                <a:spcPts val="0"/>
              </a:spcBef>
              <a:spcAft>
                <a:spcPts val="0"/>
              </a:spcAft>
              <a:buClr>
                <a:schemeClr val="lt1"/>
              </a:buClr>
              <a:buSzPts val="3600"/>
              <a:buNone/>
              <a:defRPr b="1" sz="3600">
                <a:solidFill>
                  <a:schemeClr val="lt1"/>
                </a:solidFill>
              </a:defRPr>
            </a:lvl7pPr>
            <a:lvl8pPr lvl="7" algn="ctr">
              <a:lnSpc>
                <a:spcPct val="100000"/>
              </a:lnSpc>
              <a:spcBef>
                <a:spcPts val="0"/>
              </a:spcBef>
              <a:spcAft>
                <a:spcPts val="0"/>
              </a:spcAft>
              <a:buClr>
                <a:schemeClr val="lt1"/>
              </a:buClr>
              <a:buSzPts val="3600"/>
              <a:buNone/>
              <a:defRPr b="1" sz="3600">
                <a:solidFill>
                  <a:schemeClr val="lt1"/>
                </a:solidFill>
              </a:defRPr>
            </a:lvl8pPr>
            <a:lvl9pPr lvl="8" algn="ctr">
              <a:lnSpc>
                <a:spcPct val="100000"/>
              </a:lnSpc>
              <a:spcBef>
                <a:spcPts val="0"/>
              </a:spcBef>
              <a:spcAft>
                <a:spcPts val="0"/>
              </a:spcAft>
              <a:buClr>
                <a:schemeClr val="lt1"/>
              </a:buClr>
              <a:buSzPts val="3600"/>
              <a:buNone/>
              <a:defRPr b="1" sz="3600">
                <a:solidFill>
                  <a:schemeClr val="lt1"/>
                </a:solidFill>
              </a:defRPr>
            </a:lvl9pPr>
          </a:lstStyle>
          <a:p/>
        </p:txBody>
      </p:sp>
      <p:sp>
        <p:nvSpPr>
          <p:cNvPr id="103" name="Google Shape;103;p18"/>
          <p:cNvSpPr txBox="1"/>
          <p:nvPr>
            <p:ph idx="1" type="body"/>
          </p:nvPr>
        </p:nvSpPr>
        <p:spPr>
          <a:xfrm>
            <a:off x="4947374" y="554850"/>
            <a:ext cx="3855900" cy="4033800"/>
          </a:xfrm>
          <a:prstGeom prst="rect">
            <a:avLst/>
          </a:prstGeom>
          <a:noFill/>
        </p:spPr>
        <p:txBody>
          <a:bodyPr anchorCtr="0" anchor="ctr" bIns="91425" lIns="91425" spcFirstLastPara="1" rIns="91425" wrap="square" tIns="91425">
            <a:noAutofit/>
          </a:bodyPr>
          <a:lstStyle>
            <a:lvl1pPr indent="-330200" lvl="0" marL="457200" algn="l">
              <a:lnSpc>
                <a:spcPct val="115000"/>
              </a:lnSpc>
              <a:spcBef>
                <a:spcPts val="0"/>
              </a:spcBef>
              <a:spcAft>
                <a:spcPts val="0"/>
              </a:spcAft>
              <a:buClr>
                <a:schemeClr val="dk2"/>
              </a:buClr>
              <a:buSzPts val="1600"/>
              <a:buChar char="●"/>
              <a:defRPr sz="16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04" name="Google Shape;104;p18"/>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6">
  <p:cSld name="AUTOLAYOUT_15">
    <p:bg>
      <p:bgPr>
        <a:solidFill>
          <a:srgbClr val="FFFFFF"/>
        </a:solidFill>
      </p:bgPr>
    </p:bg>
    <p:spTree>
      <p:nvGrpSpPr>
        <p:cNvPr id="105" name="Shape 105"/>
        <p:cNvGrpSpPr/>
        <p:nvPr/>
      </p:nvGrpSpPr>
      <p:grpSpPr>
        <a:xfrm>
          <a:off x="0" y="0"/>
          <a:ext cx="0" cy="0"/>
          <a:chOff x="0" y="0"/>
          <a:chExt cx="0" cy="0"/>
        </a:xfrm>
      </p:grpSpPr>
      <p:sp>
        <p:nvSpPr>
          <p:cNvPr id="106" name="Google Shape;106;p19"/>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7" name="Google Shape;107;p19"/>
          <p:cNvCxnSpPr/>
          <p:nvPr/>
        </p:nvCxnSpPr>
        <p:spPr>
          <a:xfrm>
            <a:off x="3027472" y="0"/>
            <a:ext cx="0" cy="5133300"/>
          </a:xfrm>
          <a:prstGeom prst="straightConnector1">
            <a:avLst/>
          </a:prstGeom>
          <a:noFill/>
          <a:ln cap="flat" cmpd="sng" w="9525">
            <a:solidFill>
              <a:srgbClr val="F2F2F2"/>
            </a:solidFill>
            <a:prstDash val="solid"/>
            <a:miter lim="8000"/>
            <a:headEnd len="sm" w="sm" type="none"/>
            <a:tailEnd len="sm" w="sm" type="none"/>
          </a:ln>
          <a:effectLst>
            <a:outerShdw blurRad="50800" rotWithShape="0" algn="l" dist="38100">
              <a:srgbClr val="000000">
                <a:alpha val="40000"/>
              </a:srgbClr>
            </a:outerShdw>
          </a:effectLst>
        </p:spPr>
      </p:cxnSp>
      <p:sp>
        <p:nvSpPr>
          <p:cNvPr id="108" name="Google Shape;108;p19"/>
          <p:cNvSpPr/>
          <p:nvPr/>
        </p:nvSpPr>
        <p:spPr>
          <a:xfrm>
            <a:off x="0" y="0"/>
            <a:ext cx="3048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9"/>
          <p:cNvSpPr txBox="1"/>
          <p:nvPr>
            <p:ph type="title"/>
          </p:nvPr>
        </p:nvSpPr>
        <p:spPr>
          <a:xfrm>
            <a:off x="284100" y="307975"/>
            <a:ext cx="2479800" cy="4268700"/>
          </a:xfrm>
          <a:prstGeom prst="rect">
            <a:avLst/>
          </a:prstGeom>
          <a:noFill/>
        </p:spPr>
        <p:txBody>
          <a:bodyPr anchorCtr="0" anchor="t" bIns="91425" lIns="91425" spcFirstLastPara="1" rIns="91425" wrap="square" tIns="91425">
            <a:noAutofit/>
          </a:bodyPr>
          <a:lstStyle>
            <a:lvl1pPr lvl="0" algn="l">
              <a:lnSpc>
                <a:spcPct val="100000"/>
              </a:lnSpc>
              <a:spcBef>
                <a:spcPts val="0"/>
              </a:spcBef>
              <a:spcAft>
                <a:spcPts val="0"/>
              </a:spcAft>
              <a:buClr>
                <a:schemeClr val="lt1"/>
              </a:buClr>
              <a:buSzPts val="3000"/>
              <a:buNone/>
              <a:defRPr b="1" sz="3000">
                <a:solidFill>
                  <a:schemeClr val="lt1"/>
                </a:solidFill>
              </a:defRPr>
            </a:lvl1pPr>
            <a:lvl2pPr lvl="1" algn="l">
              <a:lnSpc>
                <a:spcPct val="100000"/>
              </a:lnSpc>
              <a:spcBef>
                <a:spcPts val="0"/>
              </a:spcBef>
              <a:spcAft>
                <a:spcPts val="0"/>
              </a:spcAft>
              <a:buClr>
                <a:schemeClr val="lt1"/>
              </a:buClr>
              <a:buSzPts val="3000"/>
              <a:buNone/>
              <a:defRPr b="1" sz="3000">
                <a:solidFill>
                  <a:schemeClr val="lt1"/>
                </a:solidFill>
              </a:defRPr>
            </a:lvl2pPr>
            <a:lvl3pPr lvl="2" algn="l">
              <a:lnSpc>
                <a:spcPct val="100000"/>
              </a:lnSpc>
              <a:spcBef>
                <a:spcPts val="0"/>
              </a:spcBef>
              <a:spcAft>
                <a:spcPts val="0"/>
              </a:spcAft>
              <a:buClr>
                <a:schemeClr val="lt1"/>
              </a:buClr>
              <a:buSzPts val="3000"/>
              <a:buNone/>
              <a:defRPr b="1" sz="3000">
                <a:solidFill>
                  <a:schemeClr val="lt1"/>
                </a:solidFill>
              </a:defRPr>
            </a:lvl3pPr>
            <a:lvl4pPr lvl="3" algn="l">
              <a:lnSpc>
                <a:spcPct val="100000"/>
              </a:lnSpc>
              <a:spcBef>
                <a:spcPts val="0"/>
              </a:spcBef>
              <a:spcAft>
                <a:spcPts val="0"/>
              </a:spcAft>
              <a:buClr>
                <a:schemeClr val="lt1"/>
              </a:buClr>
              <a:buSzPts val="3000"/>
              <a:buNone/>
              <a:defRPr b="1" sz="3000">
                <a:solidFill>
                  <a:schemeClr val="lt1"/>
                </a:solidFill>
              </a:defRPr>
            </a:lvl4pPr>
            <a:lvl5pPr lvl="4" algn="l">
              <a:lnSpc>
                <a:spcPct val="100000"/>
              </a:lnSpc>
              <a:spcBef>
                <a:spcPts val="0"/>
              </a:spcBef>
              <a:spcAft>
                <a:spcPts val="0"/>
              </a:spcAft>
              <a:buClr>
                <a:schemeClr val="lt1"/>
              </a:buClr>
              <a:buSzPts val="3000"/>
              <a:buNone/>
              <a:defRPr b="1" sz="3000">
                <a:solidFill>
                  <a:schemeClr val="lt1"/>
                </a:solidFill>
              </a:defRPr>
            </a:lvl5pPr>
            <a:lvl6pPr lvl="5" algn="l">
              <a:lnSpc>
                <a:spcPct val="100000"/>
              </a:lnSpc>
              <a:spcBef>
                <a:spcPts val="0"/>
              </a:spcBef>
              <a:spcAft>
                <a:spcPts val="0"/>
              </a:spcAft>
              <a:buClr>
                <a:schemeClr val="lt1"/>
              </a:buClr>
              <a:buSzPts val="3000"/>
              <a:buNone/>
              <a:defRPr b="1" sz="3000">
                <a:solidFill>
                  <a:schemeClr val="lt1"/>
                </a:solidFill>
              </a:defRPr>
            </a:lvl6pPr>
            <a:lvl7pPr lvl="6" algn="l">
              <a:lnSpc>
                <a:spcPct val="100000"/>
              </a:lnSpc>
              <a:spcBef>
                <a:spcPts val="0"/>
              </a:spcBef>
              <a:spcAft>
                <a:spcPts val="0"/>
              </a:spcAft>
              <a:buClr>
                <a:schemeClr val="lt1"/>
              </a:buClr>
              <a:buSzPts val="3000"/>
              <a:buNone/>
              <a:defRPr b="1" sz="3000">
                <a:solidFill>
                  <a:schemeClr val="lt1"/>
                </a:solidFill>
              </a:defRPr>
            </a:lvl7pPr>
            <a:lvl8pPr lvl="7" algn="l">
              <a:lnSpc>
                <a:spcPct val="100000"/>
              </a:lnSpc>
              <a:spcBef>
                <a:spcPts val="0"/>
              </a:spcBef>
              <a:spcAft>
                <a:spcPts val="0"/>
              </a:spcAft>
              <a:buClr>
                <a:schemeClr val="lt1"/>
              </a:buClr>
              <a:buSzPts val="3000"/>
              <a:buNone/>
              <a:defRPr b="1" sz="3000">
                <a:solidFill>
                  <a:schemeClr val="lt1"/>
                </a:solidFill>
              </a:defRPr>
            </a:lvl8pPr>
            <a:lvl9pPr lvl="8" algn="l">
              <a:lnSpc>
                <a:spcPct val="100000"/>
              </a:lnSpc>
              <a:spcBef>
                <a:spcPts val="0"/>
              </a:spcBef>
              <a:spcAft>
                <a:spcPts val="0"/>
              </a:spcAft>
              <a:buClr>
                <a:schemeClr val="lt1"/>
              </a:buClr>
              <a:buSzPts val="3000"/>
              <a:buNone/>
              <a:defRPr b="1" sz="3000">
                <a:solidFill>
                  <a:schemeClr val="lt1"/>
                </a:solidFill>
              </a:defRPr>
            </a:lvl9pPr>
          </a:lstStyle>
          <a:p/>
        </p:txBody>
      </p:sp>
      <p:sp>
        <p:nvSpPr>
          <p:cNvPr id="110" name="Google Shape;110;p19"/>
          <p:cNvSpPr txBox="1"/>
          <p:nvPr>
            <p:ph idx="1" type="body"/>
          </p:nvPr>
        </p:nvSpPr>
        <p:spPr>
          <a:xfrm>
            <a:off x="3381100" y="307975"/>
            <a:ext cx="5451300" cy="4268700"/>
          </a:xfrm>
          <a:prstGeom prst="rect">
            <a:avLst/>
          </a:prstGeom>
          <a:noFill/>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2"/>
              </a:buClr>
              <a:buSzPts val="1800"/>
              <a:buChar char="●"/>
              <a:defRPr sz="1800">
                <a:solidFill>
                  <a:schemeClr val="dk2"/>
                </a:solidFill>
              </a:defRPr>
            </a:lvl1pPr>
            <a:lvl2pPr indent="-317500" lvl="1" marL="914400" algn="l">
              <a:lnSpc>
                <a:spcPct val="115000"/>
              </a:lnSpc>
              <a:spcBef>
                <a:spcPts val="1600"/>
              </a:spcBef>
              <a:spcAft>
                <a:spcPts val="0"/>
              </a:spcAft>
              <a:buClr>
                <a:schemeClr val="dk2"/>
              </a:buClr>
              <a:buSzPts val="1400"/>
              <a:buChar char="○"/>
              <a:defRPr sz="1400">
                <a:solidFill>
                  <a:schemeClr val="dk2"/>
                </a:solidFill>
              </a:defRPr>
            </a:lvl2pPr>
            <a:lvl3pPr indent="-317500" lvl="2" marL="1371600" algn="l">
              <a:lnSpc>
                <a:spcPct val="115000"/>
              </a:lnSpc>
              <a:spcBef>
                <a:spcPts val="1600"/>
              </a:spcBef>
              <a:spcAft>
                <a:spcPts val="0"/>
              </a:spcAft>
              <a:buClr>
                <a:schemeClr val="dk2"/>
              </a:buClr>
              <a:buSzPts val="1400"/>
              <a:buChar char="■"/>
              <a:defRPr sz="1400">
                <a:solidFill>
                  <a:schemeClr val="dk2"/>
                </a:solidFill>
              </a:defRPr>
            </a:lvl3pPr>
            <a:lvl4pPr indent="-317500" lvl="3" marL="1828800" algn="l">
              <a:lnSpc>
                <a:spcPct val="115000"/>
              </a:lnSpc>
              <a:spcBef>
                <a:spcPts val="1600"/>
              </a:spcBef>
              <a:spcAft>
                <a:spcPts val="0"/>
              </a:spcAft>
              <a:buClr>
                <a:schemeClr val="dk2"/>
              </a:buClr>
              <a:buSzPts val="1400"/>
              <a:buChar char="●"/>
              <a:defRPr sz="1400">
                <a:solidFill>
                  <a:schemeClr val="dk2"/>
                </a:solidFill>
              </a:defRPr>
            </a:lvl4pPr>
            <a:lvl5pPr indent="-317500" lvl="4" marL="2286000" algn="l">
              <a:lnSpc>
                <a:spcPct val="115000"/>
              </a:lnSpc>
              <a:spcBef>
                <a:spcPts val="1600"/>
              </a:spcBef>
              <a:spcAft>
                <a:spcPts val="0"/>
              </a:spcAft>
              <a:buClr>
                <a:schemeClr val="dk2"/>
              </a:buClr>
              <a:buSzPts val="1400"/>
              <a:buChar char="○"/>
              <a:defRPr sz="1400">
                <a:solidFill>
                  <a:schemeClr val="dk2"/>
                </a:solidFill>
              </a:defRPr>
            </a:lvl5pPr>
            <a:lvl6pPr indent="-317500" lvl="5" marL="2743200" algn="l">
              <a:lnSpc>
                <a:spcPct val="115000"/>
              </a:lnSpc>
              <a:spcBef>
                <a:spcPts val="1600"/>
              </a:spcBef>
              <a:spcAft>
                <a:spcPts val="0"/>
              </a:spcAft>
              <a:buClr>
                <a:schemeClr val="dk2"/>
              </a:buClr>
              <a:buSzPts val="1400"/>
              <a:buChar char="■"/>
              <a:defRPr sz="1400">
                <a:solidFill>
                  <a:schemeClr val="dk2"/>
                </a:solidFill>
              </a:defRPr>
            </a:lvl6pPr>
            <a:lvl7pPr indent="-317500" lvl="6" marL="3200400" algn="l">
              <a:lnSpc>
                <a:spcPct val="115000"/>
              </a:lnSpc>
              <a:spcBef>
                <a:spcPts val="1600"/>
              </a:spcBef>
              <a:spcAft>
                <a:spcPts val="0"/>
              </a:spcAft>
              <a:buClr>
                <a:schemeClr val="dk2"/>
              </a:buClr>
              <a:buSzPts val="1400"/>
              <a:buChar char="●"/>
              <a:defRPr sz="1400">
                <a:solidFill>
                  <a:schemeClr val="dk2"/>
                </a:solidFill>
              </a:defRPr>
            </a:lvl7pPr>
            <a:lvl8pPr indent="-317500" lvl="7" marL="3657600" algn="l">
              <a:lnSpc>
                <a:spcPct val="115000"/>
              </a:lnSpc>
              <a:spcBef>
                <a:spcPts val="1600"/>
              </a:spcBef>
              <a:spcAft>
                <a:spcPts val="0"/>
              </a:spcAft>
              <a:buClr>
                <a:schemeClr val="dk2"/>
              </a:buClr>
              <a:buSzPts val="1400"/>
              <a:buChar char="○"/>
              <a:defRPr sz="1400">
                <a:solidFill>
                  <a:schemeClr val="dk2"/>
                </a:solidFill>
              </a:defRPr>
            </a:lvl8pPr>
            <a:lvl9pPr indent="-317500" lvl="8" marL="4114800" algn="l">
              <a:lnSpc>
                <a:spcPct val="115000"/>
              </a:lnSpc>
              <a:spcBef>
                <a:spcPts val="1600"/>
              </a:spcBef>
              <a:spcAft>
                <a:spcPts val="1600"/>
              </a:spcAft>
              <a:buClr>
                <a:schemeClr val="dk2"/>
              </a:buClr>
              <a:buSzPts val="1400"/>
              <a:buChar char="■"/>
              <a:defRPr sz="1400">
                <a:solidFill>
                  <a:schemeClr val="dk2"/>
                </a:solidFill>
              </a:defRPr>
            </a:lvl9pPr>
          </a:lstStyle>
          <a:p/>
        </p:txBody>
      </p:sp>
      <p:sp>
        <p:nvSpPr>
          <p:cNvPr id="111" name="Google Shape;111;p19"/>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dk2"/>
                </a:solidFill>
              </a:defRPr>
            </a:lvl1pPr>
            <a:lvl2pPr lvl="1" algn="r">
              <a:lnSpc>
                <a:spcPct val="100000"/>
              </a:lnSpc>
              <a:spcAft>
                <a:spcPts val="0"/>
              </a:spcAft>
              <a:buNone/>
              <a:defRPr sz="1000">
                <a:solidFill>
                  <a:schemeClr val="dk2"/>
                </a:solidFill>
              </a:defRPr>
            </a:lvl2pPr>
            <a:lvl3pPr lvl="2" algn="r">
              <a:lnSpc>
                <a:spcPct val="100000"/>
              </a:lnSpc>
              <a:spcAft>
                <a:spcPts val="0"/>
              </a:spcAft>
              <a:buNone/>
              <a:defRPr sz="1000">
                <a:solidFill>
                  <a:schemeClr val="dk2"/>
                </a:solidFill>
              </a:defRPr>
            </a:lvl3pPr>
            <a:lvl4pPr lvl="3" algn="r">
              <a:lnSpc>
                <a:spcPct val="100000"/>
              </a:lnSpc>
              <a:spcAft>
                <a:spcPts val="0"/>
              </a:spcAft>
              <a:buNone/>
              <a:defRPr sz="1000">
                <a:solidFill>
                  <a:schemeClr val="dk2"/>
                </a:solidFill>
              </a:defRPr>
            </a:lvl4pPr>
            <a:lvl5pPr lvl="4" algn="r">
              <a:lnSpc>
                <a:spcPct val="100000"/>
              </a:lnSpc>
              <a:spcAft>
                <a:spcPts val="0"/>
              </a:spcAft>
              <a:buNone/>
              <a:defRPr sz="1000">
                <a:solidFill>
                  <a:schemeClr val="dk2"/>
                </a:solidFill>
              </a:defRPr>
            </a:lvl5pPr>
            <a:lvl6pPr lvl="5" algn="r">
              <a:lnSpc>
                <a:spcPct val="100000"/>
              </a:lnSpc>
              <a:spcAft>
                <a:spcPts val="0"/>
              </a:spcAft>
              <a:buNone/>
              <a:defRPr sz="1000">
                <a:solidFill>
                  <a:schemeClr val="dk2"/>
                </a:solidFill>
              </a:defRPr>
            </a:lvl6pPr>
            <a:lvl7pPr lvl="6" algn="r">
              <a:lnSpc>
                <a:spcPct val="100000"/>
              </a:lnSpc>
              <a:spcAft>
                <a:spcPts val="0"/>
              </a:spcAft>
              <a:buNone/>
              <a:defRPr sz="1000">
                <a:solidFill>
                  <a:schemeClr val="dk2"/>
                </a:solidFill>
              </a:defRPr>
            </a:lvl7pPr>
            <a:lvl8pPr lvl="7" algn="r">
              <a:lnSpc>
                <a:spcPct val="100000"/>
              </a:lnSpc>
              <a:spcAft>
                <a:spcPts val="0"/>
              </a:spcAft>
              <a:buNone/>
              <a:defRPr sz="1000">
                <a:solidFill>
                  <a:schemeClr val="dk2"/>
                </a:solidFill>
              </a:defRPr>
            </a:lvl8pPr>
            <a:lvl9pPr lvl="8"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8">
  <p:cSld name="AUTOLAYOUT_17">
    <p:bg>
      <p:bgPr>
        <a:solidFill>
          <a:srgbClr val="FFFFFF"/>
        </a:solidFill>
      </p:bgPr>
    </p:bg>
    <p:spTree>
      <p:nvGrpSpPr>
        <p:cNvPr id="112" name="Shape 112"/>
        <p:cNvGrpSpPr/>
        <p:nvPr/>
      </p:nvGrpSpPr>
      <p:grpSpPr>
        <a:xfrm>
          <a:off x="0" y="0"/>
          <a:ext cx="0" cy="0"/>
          <a:chOff x="0" y="0"/>
          <a:chExt cx="0" cy="0"/>
        </a:xfrm>
      </p:grpSpPr>
      <p:sp>
        <p:nvSpPr>
          <p:cNvPr id="113" name="Google Shape;113;p20"/>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0"/>
          <p:cNvSpPr/>
          <p:nvPr/>
        </p:nvSpPr>
        <p:spPr>
          <a:xfrm>
            <a:off x="0" y="4665575"/>
            <a:ext cx="9144000" cy="477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5" name="Google Shape;115;p20"/>
          <p:cNvCxnSpPr/>
          <p:nvPr/>
        </p:nvCxnSpPr>
        <p:spPr>
          <a:xfrm>
            <a:off x="1128750" y="1995025"/>
            <a:ext cx="6886500" cy="0"/>
          </a:xfrm>
          <a:prstGeom prst="straightConnector1">
            <a:avLst/>
          </a:prstGeom>
          <a:noFill/>
          <a:ln cap="flat" cmpd="sng" w="9525">
            <a:solidFill>
              <a:schemeClr val="dk1"/>
            </a:solidFill>
            <a:prstDash val="dot"/>
            <a:round/>
            <a:headEnd len="sm" w="sm" type="none"/>
            <a:tailEnd len="sm" w="sm" type="none"/>
          </a:ln>
        </p:spPr>
      </p:cxnSp>
      <p:sp>
        <p:nvSpPr>
          <p:cNvPr id="116" name="Google Shape;116;p20"/>
          <p:cNvSpPr txBox="1"/>
          <p:nvPr>
            <p:ph type="title"/>
          </p:nvPr>
        </p:nvSpPr>
        <p:spPr>
          <a:xfrm>
            <a:off x="1128750" y="394200"/>
            <a:ext cx="6886500" cy="1412100"/>
          </a:xfrm>
          <a:prstGeom prst="rect">
            <a:avLst/>
          </a:prstGeom>
          <a:noFill/>
        </p:spPr>
        <p:txBody>
          <a:bodyPr anchorCtr="0" anchor="b" bIns="91425" lIns="91425" spcFirstLastPara="1" rIns="91425" wrap="square" tIns="91425">
            <a:noAutofit/>
          </a:bodyPr>
          <a:lstStyle>
            <a:lvl1pPr lvl="0" algn="ctr">
              <a:lnSpc>
                <a:spcPct val="100000"/>
              </a:lnSpc>
              <a:spcBef>
                <a:spcPts val="0"/>
              </a:spcBef>
              <a:spcAft>
                <a:spcPts val="0"/>
              </a:spcAft>
              <a:buClr>
                <a:schemeClr val="dk1"/>
              </a:buClr>
              <a:buSzPts val="3600"/>
              <a:buNone/>
              <a:defRPr b="1" sz="3600">
                <a:solidFill>
                  <a:schemeClr val="lt1"/>
                </a:solidFill>
              </a:defRPr>
            </a:lvl1pPr>
            <a:lvl2pPr lvl="1" algn="ctr">
              <a:lnSpc>
                <a:spcPct val="100000"/>
              </a:lnSpc>
              <a:spcBef>
                <a:spcPts val="0"/>
              </a:spcBef>
              <a:spcAft>
                <a:spcPts val="0"/>
              </a:spcAft>
              <a:buClr>
                <a:schemeClr val="dk1"/>
              </a:buClr>
              <a:buSzPts val="3600"/>
              <a:buNone/>
              <a:defRPr b="1" sz="3600">
                <a:solidFill>
                  <a:schemeClr val="lt1"/>
                </a:solidFill>
              </a:defRPr>
            </a:lvl2pPr>
            <a:lvl3pPr lvl="2" algn="ctr">
              <a:lnSpc>
                <a:spcPct val="100000"/>
              </a:lnSpc>
              <a:spcBef>
                <a:spcPts val="0"/>
              </a:spcBef>
              <a:spcAft>
                <a:spcPts val="0"/>
              </a:spcAft>
              <a:buClr>
                <a:schemeClr val="dk1"/>
              </a:buClr>
              <a:buSzPts val="3600"/>
              <a:buNone/>
              <a:defRPr b="1" sz="3600">
                <a:solidFill>
                  <a:schemeClr val="lt1"/>
                </a:solidFill>
              </a:defRPr>
            </a:lvl3pPr>
            <a:lvl4pPr lvl="3" algn="ctr">
              <a:lnSpc>
                <a:spcPct val="100000"/>
              </a:lnSpc>
              <a:spcBef>
                <a:spcPts val="0"/>
              </a:spcBef>
              <a:spcAft>
                <a:spcPts val="0"/>
              </a:spcAft>
              <a:buClr>
                <a:schemeClr val="dk1"/>
              </a:buClr>
              <a:buSzPts val="3600"/>
              <a:buNone/>
              <a:defRPr b="1" sz="3600">
                <a:solidFill>
                  <a:schemeClr val="lt1"/>
                </a:solidFill>
              </a:defRPr>
            </a:lvl4pPr>
            <a:lvl5pPr lvl="4" algn="ctr">
              <a:lnSpc>
                <a:spcPct val="100000"/>
              </a:lnSpc>
              <a:spcBef>
                <a:spcPts val="0"/>
              </a:spcBef>
              <a:spcAft>
                <a:spcPts val="0"/>
              </a:spcAft>
              <a:buClr>
                <a:schemeClr val="dk1"/>
              </a:buClr>
              <a:buSzPts val="3600"/>
              <a:buNone/>
              <a:defRPr b="1" sz="3600">
                <a:solidFill>
                  <a:schemeClr val="lt1"/>
                </a:solidFill>
              </a:defRPr>
            </a:lvl5pPr>
            <a:lvl6pPr lvl="5" algn="ctr">
              <a:lnSpc>
                <a:spcPct val="100000"/>
              </a:lnSpc>
              <a:spcBef>
                <a:spcPts val="0"/>
              </a:spcBef>
              <a:spcAft>
                <a:spcPts val="0"/>
              </a:spcAft>
              <a:buClr>
                <a:schemeClr val="dk1"/>
              </a:buClr>
              <a:buSzPts val="3600"/>
              <a:buNone/>
              <a:defRPr b="1" sz="3600">
                <a:solidFill>
                  <a:schemeClr val="lt1"/>
                </a:solidFill>
              </a:defRPr>
            </a:lvl6pPr>
            <a:lvl7pPr lvl="6" algn="ctr">
              <a:lnSpc>
                <a:spcPct val="100000"/>
              </a:lnSpc>
              <a:spcBef>
                <a:spcPts val="0"/>
              </a:spcBef>
              <a:spcAft>
                <a:spcPts val="0"/>
              </a:spcAft>
              <a:buClr>
                <a:schemeClr val="dk1"/>
              </a:buClr>
              <a:buSzPts val="3600"/>
              <a:buNone/>
              <a:defRPr b="1" sz="3600">
                <a:solidFill>
                  <a:schemeClr val="lt1"/>
                </a:solidFill>
              </a:defRPr>
            </a:lvl7pPr>
            <a:lvl8pPr lvl="7" algn="ctr">
              <a:lnSpc>
                <a:spcPct val="100000"/>
              </a:lnSpc>
              <a:spcBef>
                <a:spcPts val="0"/>
              </a:spcBef>
              <a:spcAft>
                <a:spcPts val="0"/>
              </a:spcAft>
              <a:buClr>
                <a:schemeClr val="dk1"/>
              </a:buClr>
              <a:buSzPts val="3600"/>
              <a:buNone/>
              <a:defRPr b="1" sz="3600">
                <a:solidFill>
                  <a:schemeClr val="lt1"/>
                </a:solidFill>
              </a:defRPr>
            </a:lvl8pPr>
            <a:lvl9pPr lvl="8" algn="ctr">
              <a:lnSpc>
                <a:spcPct val="100000"/>
              </a:lnSpc>
              <a:spcBef>
                <a:spcPts val="0"/>
              </a:spcBef>
              <a:spcAft>
                <a:spcPts val="0"/>
              </a:spcAft>
              <a:buClr>
                <a:schemeClr val="dk1"/>
              </a:buClr>
              <a:buSzPts val="3600"/>
              <a:buNone/>
              <a:defRPr b="1" sz="3600">
                <a:solidFill>
                  <a:schemeClr val="lt1"/>
                </a:solidFill>
              </a:defRPr>
            </a:lvl9pPr>
          </a:lstStyle>
          <a:p/>
        </p:txBody>
      </p:sp>
      <p:sp>
        <p:nvSpPr>
          <p:cNvPr id="117" name="Google Shape;117;p20"/>
          <p:cNvSpPr txBox="1"/>
          <p:nvPr>
            <p:ph idx="1" type="body"/>
          </p:nvPr>
        </p:nvSpPr>
        <p:spPr>
          <a:xfrm>
            <a:off x="1128750" y="2225463"/>
            <a:ext cx="6886500" cy="2197200"/>
          </a:xfrm>
          <a:prstGeom prst="rect">
            <a:avLst/>
          </a:prstGeom>
          <a:noFill/>
        </p:spPr>
        <p:txBody>
          <a:bodyPr anchorCtr="0" anchor="t" bIns="91425" lIns="91425" spcFirstLastPara="1" rIns="91425" wrap="square" tIns="91425">
            <a:noAutofit/>
          </a:bodyPr>
          <a:lstStyle>
            <a:lvl1pPr indent="-330200" lvl="0" marL="457200" algn="ctr">
              <a:lnSpc>
                <a:spcPct val="115000"/>
              </a:lnSpc>
              <a:spcBef>
                <a:spcPts val="0"/>
              </a:spcBef>
              <a:spcAft>
                <a:spcPts val="0"/>
              </a:spcAft>
              <a:buClr>
                <a:schemeClr val="dk2"/>
              </a:buClr>
              <a:buSzPts val="1600"/>
              <a:buChar char="●"/>
              <a:defRPr sz="1600">
                <a:solidFill>
                  <a:schemeClr val="dk2"/>
                </a:solidFill>
              </a:defRPr>
            </a:lvl1pPr>
            <a:lvl2pPr indent="-317500" lvl="1" marL="914400" algn="ctr">
              <a:lnSpc>
                <a:spcPct val="115000"/>
              </a:lnSpc>
              <a:spcBef>
                <a:spcPts val="1600"/>
              </a:spcBef>
              <a:spcAft>
                <a:spcPts val="0"/>
              </a:spcAft>
              <a:buClr>
                <a:schemeClr val="dk2"/>
              </a:buClr>
              <a:buSzPts val="1400"/>
              <a:buChar char="○"/>
              <a:defRPr sz="1400">
                <a:solidFill>
                  <a:schemeClr val="dk2"/>
                </a:solidFill>
              </a:defRPr>
            </a:lvl2pPr>
            <a:lvl3pPr indent="-317500" lvl="2" marL="1371600" algn="ctr">
              <a:lnSpc>
                <a:spcPct val="115000"/>
              </a:lnSpc>
              <a:spcBef>
                <a:spcPts val="1600"/>
              </a:spcBef>
              <a:spcAft>
                <a:spcPts val="0"/>
              </a:spcAft>
              <a:buClr>
                <a:schemeClr val="dk2"/>
              </a:buClr>
              <a:buSzPts val="1400"/>
              <a:buChar char="■"/>
              <a:defRPr sz="1400">
                <a:solidFill>
                  <a:schemeClr val="dk2"/>
                </a:solidFill>
              </a:defRPr>
            </a:lvl3pPr>
            <a:lvl4pPr indent="-317500" lvl="3" marL="1828800" algn="ctr">
              <a:lnSpc>
                <a:spcPct val="115000"/>
              </a:lnSpc>
              <a:spcBef>
                <a:spcPts val="1600"/>
              </a:spcBef>
              <a:spcAft>
                <a:spcPts val="0"/>
              </a:spcAft>
              <a:buClr>
                <a:schemeClr val="dk2"/>
              </a:buClr>
              <a:buSzPts val="1400"/>
              <a:buChar char="●"/>
              <a:defRPr sz="1400">
                <a:solidFill>
                  <a:schemeClr val="dk2"/>
                </a:solidFill>
              </a:defRPr>
            </a:lvl4pPr>
            <a:lvl5pPr indent="-317500" lvl="4" marL="2286000" algn="ctr">
              <a:lnSpc>
                <a:spcPct val="115000"/>
              </a:lnSpc>
              <a:spcBef>
                <a:spcPts val="1600"/>
              </a:spcBef>
              <a:spcAft>
                <a:spcPts val="0"/>
              </a:spcAft>
              <a:buClr>
                <a:schemeClr val="dk2"/>
              </a:buClr>
              <a:buSzPts val="1400"/>
              <a:buChar char="○"/>
              <a:defRPr sz="1400">
                <a:solidFill>
                  <a:schemeClr val="dk2"/>
                </a:solidFill>
              </a:defRPr>
            </a:lvl5pPr>
            <a:lvl6pPr indent="-317500" lvl="5" marL="2743200" algn="ctr">
              <a:lnSpc>
                <a:spcPct val="115000"/>
              </a:lnSpc>
              <a:spcBef>
                <a:spcPts val="1600"/>
              </a:spcBef>
              <a:spcAft>
                <a:spcPts val="0"/>
              </a:spcAft>
              <a:buClr>
                <a:schemeClr val="dk2"/>
              </a:buClr>
              <a:buSzPts val="1400"/>
              <a:buChar char="■"/>
              <a:defRPr sz="1400">
                <a:solidFill>
                  <a:schemeClr val="dk2"/>
                </a:solidFill>
              </a:defRPr>
            </a:lvl6pPr>
            <a:lvl7pPr indent="-317500" lvl="6" marL="3200400" algn="ctr">
              <a:lnSpc>
                <a:spcPct val="115000"/>
              </a:lnSpc>
              <a:spcBef>
                <a:spcPts val="1600"/>
              </a:spcBef>
              <a:spcAft>
                <a:spcPts val="0"/>
              </a:spcAft>
              <a:buClr>
                <a:schemeClr val="dk2"/>
              </a:buClr>
              <a:buSzPts val="1400"/>
              <a:buChar char="●"/>
              <a:defRPr sz="1400">
                <a:solidFill>
                  <a:schemeClr val="dk2"/>
                </a:solidFill>
              </a:defRPr>
            </a:lvl7pPr>
            <a:lvl8pPr indent="-317500" lvl="7" marL="3657600" algn="ctr">
              <a:lnSpc>
                <a:spcPct val="115000"/>
              </a:lnSpc>
              <a:spcBef>
                <a:spcPts val="1600"/>
              </a:spcBef>
              <a:spcAft>
                <a:spcPts val="0"/>
              </a:spcAft>
              <a:buClr>
                <a:schemeClr val="dk2"/>
              </a:buClr>
              <a:buSzPts val="1400"/>
              <a:buChar char="○"/>
              <a:defRPr sz="1400">
                <a:solidFill>
                  <a:schemeClr val="dk2"/>
                </a:solidFill>
              </a:defRPr>
            </a:lvl8pPr>
            <a:lvl9pPr indent="-317500" lvl="8" marL="4114800" algn="ctr">
              <a:lnSpc>
                <a:spcPct val="115000"/>
              </a:lnSpc>
              <a:spcBef>
                <a:spcPts val="1600"/>
              </a:spcBef>
              <a:spcAft>
                <a:spcPts val="1600"/>
              </a:spcAft>
              <a:buClr>
                <a:schemeClr val="dk2"/>
              </a:buClr>
              <a:buSzPts val="1400"/>
              <a:buChar char="■"/>
              <a:defRPr sz="1400">
                <a:solidFill>
                  <a:schemeClr val="dk2"/>
                </a:solidFill>
              </a:defRPr>
            </a:lvl9pPr>
          </a:lstStyle>
          <a:p/>
        </p:txBody>
      </p:sp>
      <p:sp>
        <p:nvSpPr>
          <p:cNvPr id="118" name="Google Shape;118;p20"/>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Autofit/>
          </a:bodyPr>
          <a:lstStyle>
            <a:lvl1pPr lvl="0" algn="r">
              <a:lnSpc>
                <a:spcPct val="100000"/>
              </a:lnSpc>
              <a:spcAft>
                <a:spcPts val="0"/>
              </a:spcAft>
              <a:buNone/>
              <a:defRPr sz="1000">
                <a:solidFill>
                  <a:schemeClr val="lt1"/>
                </a:solidFill>
              </a:defRPr>
            </a:lvl1pPr>
            <a:lvl2pPr lvl="1" algn="r">
              <a:lnSpc>
                <a:spcPct val="100000"/>
              </a:lnSpc>
              <a:spcAft>
                <a:spcPts val="0"/>
              </a:spcAft>
              <a:buNone/>
              <a:defRPr sz="1000">
                <a:solidFill>
                  <a:schemeClr val="lt1"/>
                </a:solidFill>
              </a:defRPr>
            </a:lvl2pPr>
            <a:lvl3pPr lvl="2" algn="r">
              <a:lnSpc>
                <a:spcPct val="100000"/>
              </a:lnSpc>
              <a:spcAft>
                <a:spcPts val="0"/>
              </a:spcAft>
              <a:buNone/>
              <a:defRPr sz="1000">
                <a:solidFill>
                  <a:schemeClr val="lt1"/>
                </a:solidFill>
              </a:defRPr>
            </a:lvl3pPr>
            <a:lvl4pPr lvl="3" algn="r">
              <a:lnSpc>
                <a:spcPct val="100000"/>
              </a:lnSpc>
              <a:spcAft>
                <a:spcPts val="0"/>
              </a:spcAft>
              <a:buNone/>
              <a:defRPr sz="1000">
                <a:solidFill>
                  <a:schemeClr val="lt1"/>
                </a:solidFill>
              </a:defRPr>
            </a:lvl4pPr>
            <a:lvl5pPr lvl="4" algn="r">
              <a:lnSpc>
                <a:spcPct val="100000"/>
              </a:lnSpc>
              <a:spcAft>
                <a:spcPts val="0"/>
              </a:spcAft>
              <a:buNone/>
              <a:defRPr sz="1000">
                <a:solidFill>
                  <a:schemeClr val="lt1"/>
                </a:solidFill>
              </a:defRPr>
            </a:lvl5pPr>
            <a:lvl6pPr lvl="5" algn="r">
              <a:lnSpc>
                <a:spcPct val="100000"/>
              </a:lnSpc>
              <a:spcAft>
                <a:spcPts val="0"/>
              </a:spcAft>
              <a:buNone/>
              <a:defRPr sz="1000">
                <a:solidFill>
                  <a:schemeClr val="lt1"/>
                </a:solidFill>
              </a:defRPr>
            </a:lvl6pPr>
            <a:lvl7pPr lvl="6" algn="r">
              <a:lnSpc>
                <a:spcPct val="100000"/>
              </a:lnSpc>
              <a:spcAft>
                <a:spcPts val="0"/>
              </a:spcAft>
              <a:buNone/>
              <a:defRPr sz="1000">
                <a:solidFill>
                  <a:schemeClr val="lt1"/>
                </a:solidFill>
              </a:defRPr>
            </a:lvl7pPr>
            <a:lvl8pPr lvl="7" algn="r">
              <a:lnSpc>
                <a:spcPct val="100000"/>
              </a:lnSpc>
              <a:spcAft>
                <a:spcPts val="0"/>
              </a:spcAft>
              <a:buNone/>
              <a:defRPr sz="1000">
                <a:solidFill>
                  <a:schemeClr val="lt1"/>
                </a:solidFill>
              </a:defRPr>
            </a:lvl8pPr>
            <a:lvl9pPr lvl="8" algn="r">
              <a:lnSpc>
                <a:spcPct val="100000"/>
              </a:lnSpc>
              <a:spcAft>
                <a:spcPts val="0"/>
              </a:spcAft>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5.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1"/>
          <p:cNvSpPr txBox="1"/>
          <p:nvPr>
            <p:ph type="title"/>
          </p:nvPr>
        </p:nvSpPr>
        <p:spPr>
          <a:xfrm>
            <a:off x="311700" y="2077250"/>
            <a:ext cx="8512200" cy="59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Business Analysis</a:t>
            </a:r>
            <a:endParaRPr/>
          </a:p>
        </p:txBody>
      </p:sp>
      <p:sp>
        <p:nvSpPr>
          <p:cNvPr id="124" name="Google Shape;124;p21"/>
          <p:cNvSpPr txBox="1"/>
          <p:nvPr>
            <p:ph idx="1" type="subTitle"/>
          </p:nvPr>
        </p:nvSpPr>
        <p:spPr>
          <a:xfrm>
            <a:off x="2450700" y="2778650"/>
            <a:ext cx="4242600" cy="40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January 18,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0"/>
          <p:cNvSpPr txBox="1"/>
          <p:nvPr>
            <p:ph type="title"/>
          </p:nvPr>
        </p:nvSpPr>
        <p:spPr>
          <a:xfrm>
            <a:off x="332325" y="1096874"/>
            <a:ext cx="4339200" cy="294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solidFill>
                  <a:schemeClr val="lt2"/>
                </a:solidFill>
              </a:rPr>
              <a:t>Some of the areas in our software where we can use artificial intelligence</a:t>
            </a:r>
            <a:endParaRPr>
              <a:solidFill>
                <a:schemeClr val="lt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1"/>
          <p:cNvSpPr txBox="1"/>
          <p:nvPr/>
        </p:nvSpPr>
        <p:spPr>
          <a:xfrm>
            <a:off x="229875" y="1365000"/>
            <a:ext cx="4074000" cy="3468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accent3"/>
                </a:solidFill>
                <a:latin typeface="Average"/>
                <a:ea typeface="Average"/>
                <a:cs typeface="Average"/>
                <a:sym typeface="Average"/>
              </a:rPr>
              <a:t>Chatbots are easily one of the most well-known examples of artificial intelligence. They're useful in a business because they </a:t>
            </a:r>
            <a:r>
              <a:rPr b="1" lang="en" sz="1600">
                <a:solidFill>
                  <a:schemeClr val="accent3"/>
                </a:solidFill>
                <a:latin typeface="Average"/>
                <a:ea typeface="Average"/>
                <a:cs typeface="Average"/>
                <a:sym typeface="Average"/>
              </a:rPr>
              <a:t>save time and effort</a:t>
            </a:r>
            <a:r>
              <a:rPr lang="en" sz="1600">
                <a:solidFill>
                  <a:schemeClr val="accent3"/>
                </a:solidFill>
                <a:latin typeface="Average"/>
                <a:ea typeface="Average"/>
                <a:cs typeface="Average"/>
                <a:sym typeface="Average"/>
              </a:rPr>
              <a:t> by automating various aspects of customer support. According to </a:t>
            </a:r>
            <a:r>
              <a:rPr b="1" lang="en" sz="1600">
                <a:solidFill>
                  <a:schemeClr val="accent3"/>
                </a:solidFill>
                <a:latin typeface="Average"/>
                <a:ea typeface="Average"/>
                <a:cs typeface="Average"/>
                <a:sym typeface="Average"/>
              </a:rPr>
              <a:t>Gartner</a:t>
            </a:r>
            <a:r>
              <a:rPr lang="en" sz="1600">
                <a:solidFill>
                  <a:schemeClr val="accent3"/>
                </a:solidFill>
                <a:latin typeface="Average"/>
                <a:ea typeface="Average"/>
                <a:cs typeface="Average"/>
                <a:sym typeface="Average"/>
              </a:rPr>
              <a:t>, by 2021, around 85% of our interactions will be handled by bots instead of humans.</a:t>
            </a:r>
            <a:endParaRPr sz="1600">
              <a:solidFill>
                <a:schemeClr val="accent3"/>
              </a:solidFill>
              <a:latin typeface="Average"/>
              <a:ea typeface="Average"/>
              <a:cs typeface="Average"/>
              <a:sym typeface="Average"/>
            </a:endParaRPr>
          </a:p>
          <a:p>
            <a:pPr indent="0" lvl="0" marL="0" rtl="0" algn="l">
              <a:lnSpc>
                <a:spcPct val="115000"/>
              </a:lnSpc>
              <a:spcBef>
                <a:spcPts val="1600"/>
              </a:spcBef>
              <a:spcAft>
                <a:spcPts val="1600"/>
              </a:spcAft>
              <a:buNone/>
            </a:pPr>
            <a:r>
              <a:rPr lang="en" sz="1600">
                <a:solidFill>
                  <a:schemeClr val="accent3"/>
                </a:solidFill>
                <a:latin typeface="Average"/>
                <a:ea typeface="Average"/>
                <a:cs typeface="Average"/>
                <a:sym typeface="Average"/>
              </a:rPr>
              <a:t>By using virtual assistant we can handle </a:t>
            </a:r>
            <a:r>
              <a:rPr b="1" lang="en" sz="1600">
                <a:solidFill>
                  <a:schemeClr val="accent3"/>
                </a:solidFill>
                <a:latin typeface="Average"/>
                <a:ea typeface="Average"/>
                <a:cs typeface="Average"/>
                <a:sym typeface="Average"/>
              </a:rPr>
              <a:t>24x7</a:t>
            </a:r>
            <a:r>
              <a:rPr lang="en" sz="1600">
                <a:solidFill>
                  <a:schemeClr val="accent3"/>
                </a:solidFill>
                <a:latin typeface="Average"/>
                <a:ea typeface="Average"/>
                <a:cs typeface="Average"/>
                <a:sym typeface="Average"/>
              </a:rPr>
              <a:t> customer service without any human interaction.</a:t>
            </a:r>
            <a:endParaRPr sz="1600">
              <a:solidFill>
                <a:schemeClr val="accent3"/>
              </a:solidFill>
              <a:latin typeface="Average"/>
              <a:ea typeface="Average"/>
              <a:cs typeface="Average"/>
              <a:sym typeface="Average"/>
            </a:endParaRPr>
          </a:p>
        </p:txBody>
      </p:sp>
      <p:sp>
        <p:nvSpPr>
          <p:cNvPr id="194" name="Google Shape;194;p31"/>
          <p:cNvSpPr txBox="1"/>
          <p:nvPr/>
        </p:nvSpPr>
        <p:spPr>
          <a:xfrm>
            <a:off x="346575" y="564450"/>
            <a:ext cx="28488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Oswald"/>
                <a:ea typeface="Oswald"/>
                <a:cs typeface="Oswald"/>
                <a:sym typeface="Oswald"/>
              </a:rPr>
              <a:t>Virtual Assistant</a:t>
            </a:r>
            <a:endParaRPr>
              <a:latin typeface="Average"/>
              <a:ea typeface="Average"/>
              <a:cs typeface="Average"/>
              <a:sym typeface="Average"/>
            </a:endParaRPr>
          </a:p>
        </p:txBody>
      </p:sp>
      <p:pic>
        <p:nvPicPr>
          <p:cNvPr id="195" name="Google Shape;195;p31"/>
          <p:cNvPicPr preferRelativeResize="0"/>
          <p:nvPr/>
        </p:nvPicPr>
        <p:blipFill>
          <a:blip r:embed="rId3">
            <a:alphaModFix/>
          </a:blip>
          <a:stretch>
            <a:fillRect/>
          </a:stretch>
        </p:blipFill>
        <p:spPr>
          <a:xfrm>
            <a:off x="4683050" y="958475"/>
            <a:ext cx="4376626" cy="32265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2"/>
          <p:cNvSpPr txBox="1"/>
          <p:nvPr>
            <p:ph type="title"/>
          </p:nvPr>
        </p:nvSpPr>
        <p:spPr>
          <a:xfrm>
            <a:off x="363750" y="554850"/>
            <a:ext cx="3855900" cy="4033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Some other exciting features where AI can help us to increase the customer satisfaction.</a:t>
            </a:r>
            <a:endParaRPr/>
          </a:p>
        </p:txBody>
      </p:sp>
      <p:sp>
        <p:nvSpPr>
          <p:cNvPr id="201" name="Google Shape;201;p32"/>
          <p:cNvSpPr txBox="1"/>
          <p:nvPr>
            <p:ph idx="1" type="body"/>
          </p:nvPr>
        </p:nvSpPr>
        <p:spPr>
          <a:xfrm>
            <a:off x="4947374" y="554850"/>
            <a:ext cx="3855900" cy="4033800"/>
          </a:xfrm>
          <a:prstGeom prst="rect">
            <a:avLst/>
          </a:prstGeom>
        </p:spPr>
        <p:txBody>
          <a:bodyPr anchorCtr="0" anchor="ctr" bIns="91425" lIns="91425" spcFirstLastPara="1" rIns="91425" wrap="square" tIns="91425">
            <a:noAutofit/>
          </a:bodyPr>
          <a:lstStyle/>
          <a:p>
            <a:pPr indent="-330200" lvl="0" marL="457200" rtl="0" algn="l">
              <a:spcBef>
                <a:spcPts val="0"/>
              </a:spcBef>
              <a:spcAft>
                <a:spcPts val="0"/>
              </a:spcAft>
              <a:buSzPts val="1600"/>
              <a:buChar char="❖"/>
            </a:pPr>
            <a:r>
              <a:rPr lang="en"/>
              <a:t>Identify the right people for promotion</a:t>
            </a:r>
            <a:endParaRPr/>
          </a:p>
          <a:p>
            <a:pPr indent="-330200" lvl="0" marL="457200" rtl="0" algn="l">
              <a:spcBef>
                <a:spcPts val="0"/>
              </a:spcBef>
              <a:spcAft>
                <a:spcPts val="0"/>
              </a:spcAft>
              <a:buSzPts val="1600"/>
              <a:buChar char="❖"/>
            </a:pPr>
            <a:r>
              <a:rPr lang="en"/>
              <a:t>Identify who is leaving</a:t>
            </a:r>
            <a:endParaRPr/>
          </a:p>
          <a:p>
            <a:pPr indent="-330200" lvl="0" marL="457200" rtl="0" algn="l">
              <a:spcBef>
                <a:spcPts val="0"/>
              </a:spcBef>
              <a:spcAft>
                <a:spcPts val="0"/>
              </a:spcAft>
              <a:buSzPts val="1600"/>
              <a:buChar char="❖"/>
            </a:pPr>
            <a:r>
              <a:rPr lang="en"/>
              <a:t>Recommend the right training</a:t>
            </a:r>
            <a:endParaRPr/>
          </a:p>
          <a:p>
            <a:pPr indent="-330200" lvl="0" marL="457200" rtl="0" algn="l">
              <a:spcBef>
                <a:spcPts val="0"/>
              </a:spcBef>
              <a:spcAft>
                <a:spcPts val="0"/>
              </a:spcAft>
              <a:buSzPts val="1600"/>
              <a:buChar char="❖"/>
            </a:pPr>
            <a:r>
              <a:rPr lang="en"/>
              <a:t>Sentiment analysis of the given feedback or reviews</a:t>
            </a:r>
            <a:endParaRPr/>
          </a:p>
          <a:p>
            <a:pPr indent="-330200" lvl="0" marL="457200" rtl="0" algn="l">
              <a:spcBef>
                <a:spcPts val="0"/>
              </a:spcBef>
              <a:spcAft>
                <a:spcPts val="0"/>
              </a:spcAft>
              <a:buSzPts val="1600"/>
              <a:buChar char="❖"/>
            </a:pPr>
            <a:r>
              <a:rPr lang="en"/>
              <a:t>Doing things like clock in or assign training to someone via voice command</a:t>
            </a:r>
            <a:endParaRPr/>
          </a:p>
          <a:p>
            <a:pPr indent="-330200" lvl="0" marL="457200" rtl="0" algn="l">
              <a:spcBef>
                <a:spcPts val="0"/>
              </a:spcBef>
              <a:spcAft>
                <a:spcPts val="0"/>
              </a:spcAft>
              <a:buSzPts val="1600"/>
              <a:buChar char="❖"/>
            </a:pPr>
            <a:r>
              <a:rPr lang="en"/>
              <a:t>Notification reader </a:t>
            </a:r>
            <a:endParaRPr/>
          </a:p>
          <a:p>
            <a:pPr indent="0" lvl="0" marL="457200" rtl="0" algn="l">
              <a:spcBef>
                <a:spcPts val="1600"/>
              </a:spcBef>
              <a:spcAft>
                <a:spcPts val="0"/>
              </a:spcAft>
              <a:buNone/>
            </a:pPr>
            <a:r>
              <a:rPr lang="en"/>
              <a:t>And the list goes on…..</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3"/>
          <p:cNvSpPr txBox="1"/>
          <p:nvPr>
            <p:ph type="title"/>
          </p:nvPr>
        </p:nvSpPr>
        <p:spPr>
          <a:xfrm>
            <a:off x="332325" y="1096874"/>
            <a:ext cx="4339200" cy="294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Understanding the customer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4"/>
          <p:cNvSpPr txBox="1"/>
          <p:nvPr>
            <p:ph type="title"/>
          </p:nvPr>
        </p:nvSpPr>
        <p:spPr>
          <a:xfrm>
            <a:off x="284100" y="307975"/>
            <a:ext cx="2479800" cy="426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Collection</a:t>
            </a:r>
            <a:r>
              <a:rPr lang="en"/>
              <a:t> </a:t>
            </a:r>
            <a:endParaRPr/>
          </a:p>
        </p:txBody>
      </p:sp>
      <p:sp>
        <p:nvSpPr>
          <p:cNvPr id="212" name="Google Shape;212;p34"/>
          <p:cNvSpPr txBox="1"/>
          <p:nvPr>
            <p:ph idx="1" type="body"/>
          </p:nvPr>
        </p:nvSpPr>
        <p:spPr>
          <a:xfrm>
            <a:off x="3381100" y="307975"/>
            <a:ext cx="5451300" cy="42687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b="1" lang="en"/>
              <a:t>We are lacking in data collection. In order to understand customer needs we need to ask right questions to user. </a:t>
            </a:r>
            <a:endParaRPr b="1"/>
          </a:p>
          <a:p>
            <a:pPr indent="0" lvl="0" marL="457200" rtl="0" algn="l">
              <a:spcBef>
                <a:spcPts val="1600"/>
              </a:spcBef>
              <a:spcAft>
                <a:spcPts val="0"/>
              </a:spcAft>
              <a:buNone/>
            </a:pPr>
            <a:r>
              <a:rPr b="1" lang="en"/>
              <a:t>Data can be collected by :-</a:t>
            </a:r>
            <a:endParaRPr b="1"/>
          </a:p>
          <a:p>
            <a:pPr indent="-342900" lvl="0" marL="914400" rtl="0" algn="l">
              <a:spcBef>
                <a:spcPts val="1600"/>
              </a:spcBef>
              <a:spcAft>
                <a:spcPts val="0"/>
              </a:spcAft>
              <a:buSzPts val="1800"/>
              <a:buChar char="➔"/>
            </a:pPr>
            <a:r>
              <a:rPr lang="en"/>
              <a:t>Doing Surveys</a:t>
            </a:r>
            <a:endParaRPr/>
          </a:p>
          <a:p>
            <a:pPr indent="-342900" lvl="0" marL="914400" rtl="0" algn="l">
              <a:spcBef>
                <a:spcPts val="0"/>
              </a:spcBef>
              <a:spcAft>
                <a:spcPts val="0"/>
              </a:spcAft>
              <a:buSzPts val="1800"/>
              <a:buChar char="➔"/>
            </a:pPr>
            <a:r>
              <a:rPr lang="en"/>
              <a:t>By getting feedback</a:t>
            </a:r>
            <a:endParaRPr/>
          </a:p>
          <a:p>
            <a:pPr indent="0" lvl="0" marL="0" rtl="0" algn="l">
              <a:spcBef>
                <a:spcPts val="1600"/>
              </a:spcBef>
              <a:spcAft>
                <a:spcPts val="0"/>
              </a:spcAft>
              <a:buNone/>
            </a:pPr>
            <a:r>
              <a:rPr b="1" lang="en"/>
              <a:t>Recommendation:</a:t>
            </a:r>
            <a:r>
              <a:rPr lang="en"/>
              <a:t> The survey and feedback </a:t>
            </a:r>
            <a:r>
              <a:rPr lang="en"/>
              <a:t>forms should be small and simple so that user can fill it in within 10 seconds. But it should be so precise and to the point that we get what we want in those 10 seconds.</a:t>
            </a:r>
            <a:endParaRPr/>
          </a:p>
          <a:p>
            <a:pPr indent="0" lvl="0" marL="457200" rtl="0" algn="l">
              <a:spcBef>
                <a:spcPts val="1600"/>
              </a:spcBef>
              <a:spcAft>
                <a:spcPts val="1600"/>
              </a:spcAft>
              <a:buNone/>
            </a:pPr>
            <a:r>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1128750" y="394200"/>
            <a:ext cx="6886500" cy="1412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solidFill>
                  <a:srgbClr val="FFFFFF"/>
                </a:solidFill>
              </a:rPr>
              <a:t>Conclusions</a:t>
            </a:r>
            <a:endParaRPr>
              <a:solidFill>
                <a:srgbClr val="FFFFFF"/>
              </a:solidFill>
            </a:endParaRPr>
          </a:p>
        </p:txBody>
      </p:sp>
      <p:sp>
        <p:nvSpPr>
          <p:cNvPr id="218" name="Google Shape;218;p35"/>
          <p:cNvSpPr txBox="1"/>
          <p:nvPr>
            <p:ph idx="1" type="body"/>
          </p:nvPr>
        </p:nvSpPr>
        <p:spPr>
          <a:xfrm>
            <a:off x="1128750" y="2225463"/>
            <a:ext cx="6886500" cy="2197200"/>
          </a:xfrm>
          <a:prstGeom prst="rect">
            <a:avLst/>
          </a:prstGeom>
        </p:spPr>
        <p:txBody>
          <a:bodyPr anchorCtr="0" anchor="t" bIns="91425" lIns="91425" spcFirstLastPara="1" rIns="91425" wrap="square" tIns="91425">
            <a:noAutofit/>
          </a:bodyPr>
          <a:lstStyle/>
          <a:p>
            <a:pPr indent="-330200" lvl="0" marL="457200" rtl="0" algn="ctr">
              <a:spcBef>
                <a:spcPts val="0"/>
              </a:spcBef>
              <a:spcAft>
                <a:spcPts val="0"/>
              </a:spcAft>
              <a:buSzPts val="1600"/>
              <a:buAutoNum type="arabicPeriod"/>
            </a:pPr>
            <a:r>
              <a:rPr lang="en"/>
              <a:t>Try to keep things as simple as possible and hide the things that are not </a:t>
            </a:r>
            <a:r>
              <a:rPr lang="en"/>
              <a:t>useful</a:t>
            </a:r>
            <a:r>
              <a:rPr lang="en"/>
              <a:t> to user.</a:t>
            </a:r>
            <a:endParaRPr/>
          </a:p>
          <a:p>
            <a:pPr indent="-330200" lvl="0" marL="457200" rtl="0" algn="ctr">
              <a:spcBef>
                <a:spcPts val="0"/>
              </a:spcBef>
              <a:spcAft>
                <a:spcPts val="0"/>
              </a:spcAft>
              <a:buSzPts val="1600"/>
              <a:buAutoNum type="arabicPeriod"/>
            </a:pPr>
            <a:r>
              <a:rPr lang="en"/>
              <a:t>The world is moving towards artificial intelligence and this is the </a:t>
            </a:r>
            <a:r>
              <a:rPr lang="en"/>
              <a:t>right time</a:t>
            </a:r>
            <a:r>
              <a:rPr lang="en"/>
              <a:t> for us to have a transition towards AI, otherwise it will be too late as our </a:t>
            </a:r>
            <a:r>
              <a:rPr lang="en"/>
              <a:t>competitors have started moving towards it.</a:t>
            </a:r>
            <a:endParaRPr/>
          </a:p>
          <a:p>
            <a:pPr indent="-330200" lvl="0" marL="457200" rtl="0" algn="ctr">
              <a:spcBef>
                <a:spcPts val="0"/>
              </a:spcBef>
              <a:spcAft>
                <a:spcPts val="0"/>
              </a:spcAft>
              <a:buSzPts val="1600"/>
              <a:buAutoNum type="arabicPeriod"/>
            </a:pPr>
            <a:r>
              <a:rPr lang="en"/>
              <a:t>In order to understand customer we need to ask right questions to the customer. We need to collect as much data as possible in order to get insights from that data.</a:t>
            </a:r>
            <a:endParaRPr/>
          </a:p>
          <a:p>
            <a:pPr indent="0" lvl="0" marL="0" rtl="0" algn="ctr">
              <a:spcBef>
                <a:spcPts val="16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36"/>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  Made by</a:t>
            </a:r>
            <a:endParaRPr>
              <a:solidFill>
                <a:schemeClr val="lt1"/>
              </a:solidFill>
            </a:endParaRPr>
          </a:p>
        </p:txBody>
      </p:sp>
      <p:pic>
        <p:nvPicPr>
          <p:cNvPr id="225" name="Google Shape;225;p36"/>
          <p:cNvPicPr preferRelativeResize="0"/>
          <p:nvPr/>
        </p:nvPicPr>
        <p:blipFill>
          <a:blip r:embed="rId3">
            <a:alphaModFix/>
          </a:blip>
          <a:stretch>
            <a:fillRect/>
          </a:stretch>
        </p:blipFill>
        <p:spPr>
          <a:xfrm>
            <a:off x="3866725" y="929350"/>
            <a:ext cx="1563000" cy="2240875"/>
          </a:xfrm>
          <a:prstGeom prst="rect">
            <a:avLst/>
          </a:prstGeom>
          <a:noFill/>
          <a:ln>
            <a:noFill/>
          </a:ln>
        </p:spPr>
      </p:pic>
      <p:sp>
        <p:nvSpPr>
          <p:cNvPr id="226" name="Google Shape;226;p36"/>
          <p:cNvSpPr txBox="1"/>
          <p:nvPr>
            <p:ph idx="4294967295" type="body"/>
          </p:nvPr>
        </p:nvSpPr>
        <p:spPr>
          <a:xfrm>
            <a:off x="3553525" y="3108900"/>
            <a:ext cx="2189400" cy="7335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Sameer Sharma</a:t>
            </a:r>
            <a:r>
              <a:rPr lang="en" sz="1700">
                <a:solidFill>
                  <a:schemeClr val="dk1"/>
                </a:solidFill>
              </a:rPr>
              <a:t>,      Business Analyst</a:t>
            </a:r>
            <a:endParaRPr sz="17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2"/>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O</a:t>
            </a:r>
            <a:r>
              <a:rPr b="1" lang="en" sz="4200"/>
              <a:t>bjective: </a:t>
            </a:r>
            <a:endParaRPr b="1" sz="4200"/>
          </a:p>
          <a:p>
            <a:pPr indent="0" lvl="0" marL="0" rtl="0" algn="l">
              <a:spcBef>
                <a:spcPts val="0"/>
              </a:spcBef>
              <a:spcAft>
                <a:spcPts val="0"/>
              </a:spcAft>
              <a:buNone/>
            </a:pPr>
            <a:r>
              <a:rPr lang="en" sz="4200"/>
              <a:t>Increase sales and customer </a:t>
            </a:r>
            <a:r>
              <a:rPr lang="en" sz="4200"/>
              <a:t>satisfaction.</a:t>
            </a:r>
            <a:endParaRPr sz="4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Points</a:t>
            </a:r>
            <a:endParaRPr/>
          </a:p>
        </p:txBody>
      </p:sp>
      <p:grpSp>
        <p:nvGrpSpPr>
          <p:cNvPr id="135" name="Google Shape;135;p23"/>
          <p:cNvGrpSpPr/>
          <p:nvPr/>
        </p:nvGrpSpPr>
        <p:grpSpPr>
          <a:xfrm>
            <a:off x="431925" y="1304875"/>
            <a:ext cx="2628925" cy="3416400"/>
            <a:chOff x="431925" y="1304875"/>
            <a:chExt cx="2628925" cy="3416400"/>
          </a:xfrm>
        </p:grpSpPr>
        <p:sp>
          <p:nvSpPr>
            <p:cNvPr id="136" name="Google Shape;136;p23"/>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3"/>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23"/>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Keep things simple</a:t>
            </a:r>
            <a:endParaRPr>
              <a:solidFill>
                <a:schemeClr val="lt1"/>
              </a:solidFill>
            </a:endParaRPr>
          </a:p>
        </p:txBody>
      </p:sp>
      <p:sp>
        <p:nvSpPr>
          <p:cNvPr id="139" name="Google Shape;139;p23"/>
          <p:cNvSpPr txBox="1"/>
          <p:nvPr>
            <p:ph idx="4294967295" type="body"/>
          </p:nvPr>
        </p:nvSpPr>
        <p:spPr>
          <a:xfrm>
            <a:off x="50832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We have to keep the things as simple as possible. According to one of our reviewer, the things are not </a:t>
            </a:r>
            <a:r>
              <a:rPr lang="en" sz="1600"/>
              <a:t>intuitive</a:t>
            </a:r>
            <a:r>
              <a:rPr lang="en" sz="1600"/>
              <a:t> at all.</a:t>
            </a:r>
            <a:endParaRPr sz="1600"/>
          </a:p>
        </p:txBody>
      </p:sp>
      <p:grpSp>
        <p:nvGrpSpPr>
          <p:cNvPr id="140" name="Google Shape;140;p23"/>
          <p:cNvGrpSpPr/>
          <p:nvPr/>
        </p:nvGrpSpPr>
        <p:grpSpPr>
          <a:xfrm>
            <a:off x="3320450" y="1304875"/>
            <a:ext cx="2632500" cy="3416400"/>
            <a:chOff x="3320450" y="1304875"/>
            <a:chExt cx="2632500" cy="3416400"/>
          </a:xfrm>
        </p:grpSpPr>
        <p:sp>
          <p:nvSpPr>
            <p:cNvPr id="141" name="Google Shape;141;p23"/>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3"/>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3"/>
          <p:cNvSpPr txBox="1"/>
          <p:nvPr>
            <p:ph idx="4294967295" type="body"/>
          </p:nvPr>
        </p:nvSpPr>
        <p:spPr>
          <a:xfrm>
            <a:off x="338945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Exciting AI Features</a:t>
            </a:r>
            <a:endParaRPr>
              <a:solidFill>
                <a:schemeClr val="lt1"/>
              </a:solidFill>
            </a:endParaRPr>
          </a:p>
        </p:txBody>
      </p:sp>
      <p:sp>
        <p:nvSpPr>
          <p:cNvPr id="144" name="Google Shape;144;p23"/>
          <p:cNvSpPr txBox="1"/>
          <p:nvPr>
            <p:ph idx="4294967295" type="body"/>
          </p:nvPr>
        </p:nvSpPr>
        <p:spPr>
          <a:xfrm>
            <a:off x="3396775"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AI can help businesses increase sales, improve customer experience, automate work processes and provide predictive analysis.</a:t>
            </a:r>
            <a:endParaRPr sz="1600"/>
          </a:p>
        </p:txBody>
      </p:sp>
      <p:grpSp>
        <p:nvGrpSpPr>
          <p:cNvPr id="145" name="Google Shape;145;p23"/>
          <p:cNvGrpSpPr/>
          <p:nvPr/>
        </p:nvGrpSpPr>
        <p:grpSpPr>
          <a:xfrm>
            <a:off x="6212550" y="1304875"/>
            <a:ext cx="2632500" cy="3416400"/>
            <a:chOff x="6212550" y="1304875"/>
            <a:chExt cx="2632500" cy="3416400"/>
          </a:xfrm>
        </p:grpSpPr>
        <p:sp>
          <p:nvSpPr>
            <p:cNvPr id="146" name="Google Shape;146;p23"/>
            <p:cNvSpPr/>
            <p:nvPr/>
          </p:nvSpPr>
          <p:spPr>
            <a:xfrm>
              <a:off x="621540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3"/>
            <p:cNvSpPr txBox="1"/>
            <p:nvPr/>
          </p:nvSpPr>
          <p:spPr>
            <a:xfrm>
              <a:off x="6212550" y="1304875"/>
              <a:ext cx="26325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23"/>
          <p:cNvSpPr txBox="1"/>
          <p:nvPr>
            <p:ph idx="4294967295" type="body"/>
          </p:nvPr>
        </p:nvSpPr>
        <p:spPr>
          <a:xfrm>
            <a:off x="627247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Customer Satisfaction</a:t>
            </a:r>
            <a:endParaRPr>
              <a:solidFill>
                <a:schemeClr val="lt1"/>
              </a:solidFill>
            </a:endParaRPr>
          </a:p>
        </p:txBody>
      </p:sp>
      <p:sp>
        <p:nvSpPr>
          <p:cNvPr id="149" name="Google Shape;149;p23"/>
          <p:cNvSpPr txBox="1"/>
          <p:nvPr>
            <p:ph idx="4294967295" type="body"/>
          </p:nvPr>
        </p:nvSpPr>
        <p:spPr>
          <a:xfrm>
            <a:off x="6286400" y="1850300"/>
            <a:ext cx="24786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600"/>
              <a:t>Customer Satisfaction is a leading indicator to measure customer loyalty, identify unhappy customers, reduce churn and increase revenue.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ctrTitle"/>
          </p:nvPr>
        </p:nvSpPr>
        <p:spPr>
          <a:xfrm>
            <a:off x="436825" y="901200"/>
            <a:ext cx="4065900" cy="3341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Keep things simple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Keep things intuitive</a:t>
            </a:r>
            <a:endParaRPr/>
          </a:p>
        </p:txBody>
      </p:sp>
      <p:pic>
        <p:nvPicPr>
          <p:cNvPr id="160" name="Google Shape;160;p25"/>
          <p:cNvPicPr preferRelativeResize="0"/>
          <p:nvPr/>
        </p:nvPicPr>
        <p:blipFill>
          <a:blip r:embed="rId3">
            <a:alphaModFix/>
          </a:blip>
          <a:stretch>
            <a:fillRect/>
          </a:stretch>
        </p:blipFill>
        <p:spPr>
          <a:xfrm>
            <a:off x="403675" y="1225625"/>
            <a:ext cx="8336650" cy="361307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a:t>
            </a:r>
            <a:r>
              <a:rPr lang="en"/>
              <a:t>Whatsapp </a:t>
            </a:r>
            <a:r>
              <a:rPr lang="en"/>
              <a:t>is so popular and used among every customer segment?</a:t>
            </a:r>
            <a:endParaRPr/>
          </a:p>
        </p:txBody>
      </p:sp>
      <p:pic>
        <p:nvPicPr>
          <p:cNvPr id="166" name="Google Shape;166;p26"/>
          <p:cNvPicPr preferRelativeResize="0"/>
          <p:nvPr/>
        </p:nvPicPr>
        <p:blipFill>
          <a:blip r:embed="rId3">
            <a:alphaModFix/>
          </a:blip>
          <a:stretch>
            <a:fillRect/>
          </a:stretch>
        </p:blipFill>
        <p:spPr>
          <a:xfrm>
            <a:off x="311700" y="1888713"/>
            <a:ext cx="7543800" cy="2105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27"/>
          <p:cNvPicPr preferRelativeResize="0"/>
          <p:nvPr/>
        </p:nvPicPr>
        <p:blipFill>
          <a:blip r:embed="rId3">
            <a:alphaModFix/>
          </a:blip>
          <a:stretch>
            <a:fillRect/>
          </a:stretch>
        </p:blipFill>
        <p:spPr>
          <a:xfrm>
            <a:off x="5017325" y="94075"/>
            <a:ext cx="2971576" cy="4838699"/>
          </a:xfrm>
          <a:prstGeom prst="rect">
            <a:avLst/>
          </a:prstGeom>
          <a:noFill/>
          <a:ln>
            <a:noFill/>
          </a:ln>
        </p:spPr>
      </p:pic>
      <p:sp>
        <p:nvSpPr>
          <p:cNvPr id="172" name="Google Shape;172;p27"/>
          <p:cNvSpPr txBox="1"/>
          <p:nvPr/>
        </p:nvSpPr>
        <p:spPr>
          <a:xfrm>
            <a:off x="181275" y="331075"/>
            <a:ext cx="4210200" cy="4433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We can book a cab from Uber in just 3 clicks.</a:t>
            </a:r>
            <a:endParaRPr sz="1600">
              <a:solidFill>
                <a:schemeClr val="accent3"/>
              </a:solidFill>
              <a:latin typeface="Average"/>
              <a:ea typeface="Average"/>
              <a:cs typeface="Average"/>
              <a:sym typeface="Average"/>
            </a:endParaRPr>
          </a:p>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We can order the food from Zomato/Swiggy in just 3 clicks.</a:t>
            </a:r>
            <a:endParaRPr sz="1600">
              <a:solidFill>
                <a:schemeClr val="accent3"/>
              </a:solidFill>
              <a:latin typeface="Average"/>
              <a:ea typeface="Average"/>
              <a:cs typeface="Average"/>
              <a:sym typeface="Average"/>
            </a:endParaRPr>
          </a:p>
          <a:p>
            <a:pPr indent="-330200" lvl="0" marL="457200" rtl="0" algn="l">
              <a:lnSpc>
                <a:spcPct val="115000"/>
              </a:lnSpc>
              <a:spcBef>
                <a:spcPts val="0"/>
              </a:spcBef>
              <a:spcAft>
                <a:spcPts val="0"/>
              </a:spcAft>
              <a:buClr>
                <a:schemeClr val="accent3"/>
              </a:buClr>
              <a:buSzPts val="1600"/>
              <a:buFont typeface="Average"/>
              <a:buChar char="➔"/>
            </a:pPr>
            <a:r>
              <a:rPr lang="en" sz="1600">
                <a:solidFill>
                  <a:schemeClr val="accent3"/>
                </a:solidFill>
                <a:latin typeface="Average"/>
                <a:ea typeface="Average"/>
                <a:cs typeface="Average"/>
                <a:sym typeface="Average"/>
              </a:rPr>
              <a:t>We can book the movie ticket from BookMyShow in just 3 clicks.</a:t>
            </a:r>
            <a:endParaRPr sz="1600">
              <a:solidFill>
                <a:schemeClr val="accent3"/>
              </a:solidFill>
              <a:latin typeface="Average"/>
              <a:ea typeface="Average"/>
              <a:cs typeface="Average"/>
              <a:sym typeface="Average"/>
            </a:endParaRPr>
          </a:p>
          <a:p>
            <a:pPr indent="0" lvl="0" marL="0" rtl="0" algn="l">
              <a:lnSpc>
                <a:spcPct val="115000"/>
              </a:lnSpc>
              <a:spcBef>
                <a:spcPts val="1600"/>
              </a:spcBef>
              <a:spcAft>
                <a:spcPts val="0"/>
              </a:spcAft>
              <a:buNone/>
            </a:pPr>
            <a:r>
              <a:rPr lang="en" sz="1600">
                <a:solidFill>
                  <a:schemeClr val="accent3"/>
                </a:solidFill>
                <a:latin typeface="Average"/>
                <a:ea typeface="Average"/>
                <a:cs typeface="Average"/>
                <a:sym typeface="Average"/>
              </a:rPr>
              <a:t>But in our software if we want to just give a feedback to a person then we need to fill a form of 12 fields. </a:t>
            </a:r>
            <a:endParaRPr sz="1600">
              <a:solidFill>
                <a:schemeClr val="accent3"/>
              </a:solidFill>
              <a:latin typeface="Average"/>
              <a:ea typeface="Average"/>
              <a:cs typeface="Average"/>
              <a:sym typeface="Average"/>
            </a:endParaRPr>
          </a:p>
          <a:p>
            <a:pPr indent="0" lvl="0" marL="0" rtl="0" algn="l">
              <a:lnSpc>
                <a:spcPct val="115000"/>
              </a:lnSpc>
              <a:spcBef>
                <a:spcPts val="1600"/>
              </a:spcBef>
              <a:spcAft>
                <a:spcPts val="1600"/>
              </a:spcAft>
              <a:buNone/>
            </a:pPr>
            <a:r>
              <a:rPr b="1" lang="en" sz="1600">
                <a:solidFill>
                  <a:schemeClr val="accent3"/>
                </a:solidFill>
                <a:latin typeface="Average"/>
                <a:ea typeface="Average"/>
                <a:cs typeface="Average"/>
                <a:sym typeface="Average"/>
              </a:rPr>
              <a:t>Recommendation:</a:t>
            </a:r>
            <a:r>
              <a:rPr lang="en" sz="1600">
                <a:solidFill>
                  <a:schemeClr val="accent3"/>
                </a:solidFill>
                <a:latin typeface="Average"/>
                <a:ea typeface="Average"/>
                <a:cs typeface="Average"/>
                <a:sym typeface="Average"/>
              </a:rPr>
              <a:t> Only show the things that are really important, and hide (not remove) the other things just like other successful companies do like WhatsApp, Uber etc.</a:t>
            </a:r>
            <a:endParaRPr sz="1600">
              <a:solidFill>
                <a:schemeClr val="accent3"/>
              </a:solidFill>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332325" y="1096874"/>
            <a:ext cx="4339200" cy="2949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Exciting AI Features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9"/>
          <p:cNvSpPr txBox="1"/>
          <p:nvPr>
            <p:ph type="title"/>
          </p:nvPr>
        </p:nvSpPr>
        <p:spPr>
          <a:xfrm>
            <a:off x="311700" y="347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are businesses using artificial intelligence?</a:t>
            </a:r>
            <a:endParaRPr/>
          </a:p>
        </p:txBody>
      </p:sp>
      <p:sp>
        <p:nvSpPr>
          <p:cNvPr id="183" name="Google Shape;183;p29"/>
          <p:cNvSpPr txBox="1"/>
          <p:nvPr>
            <p:ph idx="1" type="body"/>
          </p:nvPr>
        </p:nvSpPr>
        <p:spPr>
          <a:xfrm>
            <a:off x="311700" y="1066325"/>
            <a:ext cx="8520600" cy="35916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b="1" lang="en"/>
              <a:t>Improve customer services</a:t>
            </a:r>
            <a:r>
              <a:rPr lang="en"/>
              <a:t> - Use virtual assistant programs to provide real-time support to users</a:t>
            </a:r>
            <a:endParaRPr/>
          </a:p>
          <a:p>
            <a:pPr indent="-342900" lvl="0" marL="457200" rtl="0" algn="l">
              <a:spcBef>
                <a:spcPts val="0"/>
              </a:spcBef>
              <a:spcAft>
                <a:spcPts val="0"/>
              </a:spcAft>
              <a:buSzPts val="1800"/>
              <a:buChar char="●"/>
            </a:pPr>
            <a:r>
              <a:rPr b="1" lang="en"/>
              <a:t>Predict performance </a:t>
            </a:r>
            <a:r>
              <a:rPr lang="en"/>
              <a:t>- Use AI applications to determine when you might reach performance goals, such as response time to help desk calls.</a:t>
            </a:r>
            <a:endParaRPr/>
          </a:p>
          <a:p>
            <a:pPr indent="-342900" lvl="0" marL="457200" rtl="0" algn="l">
              <a:spcBef>
                <a:spcPts val="0"/>
              </a:spcBef>
              <a:spcAft>
                <a:spcPts val="0"/>
              </a:spcAft>
              <a:buSzPts val="1800"/>
              <a:buChar char="●"/>
            </a:pPr>
            <a:r>
              <a:rPr b="1" lang="en"/>
              <a:t>Predict behaviour</a:t>
            </a:r>
            <a:r>
              <a:rPr lang="en"/>
              <a:t> - Use ML algorithms to analyse patterns of online behaviour. For example, detect credit card fraud or target appropriate adverts.</a:t>
            </a:r>
            <a:endParaRPr/>
          </a:p>
          <a:p>
            <a:pPr indent="-342900" lvl="0" marL="457200" rtl="0" algn="l">
              <a:spcBef>
                <a:spcPts val="0"/>
              </a:spcBef>
              <a:spcAft>
                <a:spcPts val="0"/>
              </a:spcAft>
              <a:buSzPts val="1800"/>
              <a:buChar char="●"/>
            </a:pPr>
            <a:r>
              <a:rPr b="1" lang="en"/>
              <a:t>Manage and analyse your data </a:t>
            </a:r>
            <a:r>
              <a:rPr lang="en"/>
              <a:t>- AI can help you interpret and mine your data more efficiently than ever before and provide meaningful insight into your assets, your brand, staff or customers.</a:t>
            </a:r>
            <a:endParaRPr/>
          </a:p>
          <a:p>
            <a:pPr indent="-342900" lvl="0" marL="457200" rtl="0" algn="l">
              <a:spcBef>
                <a:spcPts val="0"/>
              </a:spcBef>
              <a:spcAft>
                <a:spcPts val="0"/>
              </a:spcAft>
              <a:buSzPts val="1800"/>
              <a:buChar char="●"/>
            </a:pPr>
            <a:r>
              <a:rPr b="1" lang="en"/>
              <a:t>Improve your marketing and advertising</a:t>
            </a:r>
            <a:r>
              <a:rPr lang="en"/>
              <a:t> - For example, effectively track user behaviour and automate many routine marketing tasks.</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