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240"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74074111"/>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03409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600" b="0" dirty="0" smtClean="0"/>
              <a:t>This presentation include the step by step plan of analysis we will be following, starting from the Data interpretation to Model building and finally ending by Interpreting the results both statistically and visually.</a:t>
            </a:r>
            <a:endParaRPr sz="1600" b="0" dirty="0"/>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237908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mj-lt"/>
              <a:buAutoNum type="arabicPeriod"/>
            </a:pPr>
            <a:r>
              <a:rPr lang="en-IN" sz="1400" b="0" dirty="0" smtClean="0"/>
              <a:t>Filter out the useful attributes and drop those who are meaning less for our analysis.</a:t>
            </a:r>
          </a:p>
          <a:p>
            <a:pPr marL="342900" indent="-342900">
              <a:buFont typeface="+mj-lt"/>
              <a:buAutoNum type="arabicPeriod"/>
            </a:pPr>
            <a:r>
              <a:rPr lang="en-IN" sz="1400" b="0" dirty="0" smtClean="0"/>
              <a:t>Check for the null values and only drop those rows whose null values will really affect our analysis.</a:t>
            </a:r>
          </a:p>
          <a:p>
            <a:pPr marL="342900" indent="-342900">
              <a:buFont typeface="+mj-lt"/>
              <a:buAutoNum type="arabicPeriod"/>
            </a:pPr>
            <a:r>
              <a:rPr lang="en-IN" sz="1400" b="0" dirty="0" smtClean="0"/>
              <a:t>Check and remove the outliers as outliers skews our distribution.</a:t>
            </a:r>
          </a:p>
          <a:p>
            <a:pPr marL="342900" indent="-342900">
              <a:buFont typeface="+mj-lt"/>
              <a:buAutoNum type="arabicPeriod"/>
            </a:pPr>
            <a:r>
              <a:rPr lang="en-IN" sz="1400" b="0" dirty="0" smtClean="0"/>
              <a:t>Bring the columns to their proper format, like dates to proper datetime format.</a:t>
            </a:r>
          </a:p>
          <a:p>
            <a:pPr marL="342900" indent="-342900">
              <a:buFont typeface="+mj-lt"/>
              <a:buAutoNum type="arabicPeriod"/>
            </a:pPr>
            <a:r>
              <a:rPr lang="en-IN" sz="1400" b="0" dirty="0" smtClean="0"/>
              <a:t>Fix the inconsistent data like gender attribute takes female value like Female, F, Femal.</a:t>
            </a:r>
          </a:p>
          <a:p>
            <a:pPr marL="342900" indent="-342900">
              <a:buFont typeface="+mj-lt"/>
              <a:buAutoNum type="arabicPeriod"/>
            </a:pPr>
            <a:r>
              <a:rPr lang="en-IN" sz="1400" b="0" dirty="0" smtClean="0"/>
              <a:t>Remove the data that is not useful like remove that transactions that are cancelled and remove the customer that are deceased etc.</a:t>
            </a:r>
          </a:p>
          <a:p>
            <a:pPr marL="171450" indent="-171450">
              <a:buFont typeface="Arial" panose="020B0604020202020204" pitchFamily="34" charset="0"/>
              <a:buChar char="•"/>
            </a:pPr>
            <a:endParaRPr lang="en-IN" sz="1400" b="0" dirty="0" smtClean="0"/>
          </a:p>
          <a:p>
            <a:pPr marL="171450" indent="-171450">
              <a:buFont typeface="Arial" panose="020B0604020202020204" pitchFamily="34" charset="0"/>
              <a:buChar char="•"/>
            </a:pPr>
            <a:endParaRPr lang="en-IN" sz="1200" dirty="0" smtClean="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29409" y="1083299"/>
            <a:ext cx="8565600" cy="26622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mj-lt"/>
              <a:buAutoNum type="arabicPeriod"/>
            </a:pPr>
            <a:r>
              <a:rPr lang="en-IN" sz="1400" b="0" dirty="0" smtClean="0"/>
              <a:t>Make Null and Alternative hypothesis of the business question given to us.</a:t>
            </a:r>
          </a:p>
          <a:p>
            <a:pPr marL="342900" indent="-342900">
              <a:buFont typeface="+mj-lt"/>
              <a:buAutoNum type="arabicPeriod"/>
            </a:pPr>
            <a:r>
              <a:rPr lang="en-IN" sz="1400" b="0" dirty="0" smtClean="0"/>
              <a:t>Make more meaning full columns from the existing data, like finding the profit by getting the difference/variance of List price and Standard cost and finding the Ages of the customers form the DOB column.</a:t>
            </a:r>
          </a:p>
          <a:p>
            <a:pPr marL="342900" indent="-342900">
              <a:buFont typeface="+mj-lt"/>
              <a:buAutoNum type="arabicPeriod"/>
            </a:pPr>
            <a:r>
              <a:rPr lang="en-IN" sz="1400" b="0" dirty="0" smtClean="0"/>
              <a:t>Join all the there datasets together to get most out of the data.</a:t>
            </a:r>
          </a:p>
          <a:p>
            <a:pPr marL="342900" indent="-342900">
              <a:buFont typeface="+mj-lt"/>
              <a:buAutoNum type="arabicPeriod"/>
            </a:pPr>
            <a:r>
              <a:rPr lang="en-IN" sz="1400" b="0" dirty="0" smtClean="0"/>
              <a:t>Aggregate the data accordingly.</a:t>
            </a:r>
          </a:p>
          <a:p>
            <a:pPr marL="342900" indent="-342900">
              <a:buFont typeface="+mj-lt"/>
              <a:buAutoNum type="arabicPeriod"/>
            </a:pPr>
            <a:r>
              <a:rPr lang="en-IN" sz="1400" b="0" dirty="0" smtClean="0"/>
              <a:t>Side by side make the graphs of every interpretation you make.</a:t>
            </a:r>
          </a:p>
          <a:p>
            <a:pPr marL="342900" indent="-342900">
              <a:buFont typeface="+mj-lt"/>
              <a:buAutoNum type="arabicPeriod"/>
            </a:pPr>
            <a:r>
              <a:rPr lang="en-US" sz="1400" b="0" dirty="0"/>
              <a:t>Get the results of all our tests and then see weather the results are significant or not statistically by the help of tests like Students t-test, F-test and metrics like r square or Adjusted r square.</a:t>
            </a:r>
          </a:p>
          <a:p>
            <a:pPr marL="342900" indent="-342900">
              <a:buFont typeface="+mj-lt"/>
              <a:buAutoNum type="arabicPeriod"/>
            </a:pPr>
            <a:r>
              <a:rPr lang="en-US" sz="1400" b="0" dirty="0"/>
              <a:t>Check the significance of the results visually by the help of graphs and other diagrams</a:t>
            </a:r>
            <a:r>
              <a:rPr lang="en-US" sz="1400" b="0" dirty="0" smtClean="0"/>
              <a:t>.</a:t>
            </a:r>
            <a:endParaRPr lang="en-US" sz="1400" b="0"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117567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mj-lt"/>
              <a:buAutoNum type="arabicPeriod"/>
            </a:pPr>
            <a:r>
              <a:rPr lang="en-US" sz="1400" b="0" dirty="0" smtClean="0"/>
              <a:t>Collect all the results and group them in the dashboard.</a:t>
            </a:r>
          </a:p>
          <a:p>
            <a:pPr marL="342900" indent="-342900">
              <a:buFont typeface="+mj-lt"/>
              <a:buAutoNum type="arabicPeriod"/>
            </a:pPr>
            <a:r>
              <a:rPr lang="en-US" sz="1400" b="0" dirty="0" smtClean="0"/>
              <a:t>Find out the limitations.</a:t>
            </a:r>
          </a:p>
          <a:p>
            <a:pPr marL="342900" indent="-342900">
              <a:buFont typeface="+mj-lt"/>
              <a:buAutoNum type="arabicPeriod"/>
            </a:pPr>
            <a:r>
              <a:rPr lang="en-US" sz="1400" b="0" dirty="0" smtClean="0"/>
              <a:t>Recommendations for better results in future.</a:t>
            </a:r>
          </a:p>
          <a:p>
            <a:pPr marL="342900" indent="-342900">
              <a:buFont typeface="+mj-lt"/>
              <a:buAutoNum type="arabicPeriod"/>
            </a:pPr>
            <a:r>
              <a:rPr lang="en-US" sz="1400" b="0" dirty="0" smtClean="0"/>
              <a:t>Make the final report.</a:t>
            </a:r>
            <a:endParaRPr lang="en-US" sz="1400" b="0"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TotalTime>
  <Words>528</Words>
  <Application>Microsoft Office PowerPoint</Application>
  <PresentationFormat>On-screen Show (16:9)</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12</cp:revision>
  <dcterms:modified xsi:type="dcterms:W3CDTF">2020-08-08T06:28:43Z</dcterms:modified>
</cp:coreProperties>
</file>