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4" r:id="rId5"/>
    <p:sldId id="258" r:id="rId6"/>
    <p:sldId id="266" r:id="rId7"/>
    <p:sldId id="268" r:id="rId8"/>
    <p:sldId id="265" r:id="rId9"/>
    <p:sldId id="267" r:id="rId10"/>
    <p:sldId id="261" r:id="rId11"/>
    <p:sldId id="269" r:id="rId12"/>
    <p:sldId id="270" r:id="rId13"/>
    <p:sldId id="271" r:id="rId14"/>
    <p:sldId id="272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BDFF"/>
    <a:srgbClr val="EAEFF6"/>
    <a:srgbClr val="E4EBF4"/>
    <a:srgbClr val="E7EDF5"/>
    <a:srgbClr val="E9FBFB"/>
    <a:srgbClr val="306000"/>
    <a:srgbClr val="003635"/>
    <a:srgbClr val="600000"/>
    <a:srgbClr val="719DFF"/>
    <a:srgbClr val="5D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-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C45C71-8CD0-4C29-9A88-1CE55D8B9116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2235359-1FB0-4EE4-8860-73D6493C10CE}">
      <dgm:prSet phldrT="[Text]" custT="1"/>
      <dgm:spPr/>
      <dgm:t>
        <a:bodyPr/>
        <a:lstStyle/>
        <a:p>
          <a:r>
            <a:rPr lang="en-IN" sz="1600" dirty="0">
              <a:solidFill>
                <a:schemeClr val="tx1"/>
              </a:solidFill>
              <a:latin typeface="Adobe Garamond Pro Bold" panose="02020702060506020403" pitchFamily="18" charset="0"/>
              <a:cs typeface="Times New Roman" panose="02020603050405020304" pitchFamily="18" charset="0"/>
            </a:rPr>
            <a:t>Web Scraping</a:t>
          </a:r>
        </a:p>
        <a:p>
          <a:r>
            <a:rPr lang="en-IN" sz="1600" dirty="0">
              <a:solidFill>
                <a:schemeClr val="tx1"/>
              </a:solidFill>
              <a:latin typeface="Adobe Garamond Pro Bold" panose="02020702060506020403" pitchFamily="18" charset="0"/>
              <a:cs typeface="Times New Roman" panose="02020603050405020304" pitchFamily="18" charset="0"/>
            </a:rPr>
            <a:t>Using Selenium and </a:t>
          </a:r>
        </a:p>
        <a:p>
          <a:r>
            <a:rPr lang="en-IN" sz="1600" dirty="0">
              <a:solidFill>
                <a:schemeClr val="tx1"/>
              </a:solidFill>
              <a:latin typeface="Adobe Garamond Pro Bold" panose="02020702060506020403" pitchFamily="18" charset="0"/>
              <a:cs typeface="Times New Roman" panose="02020603050405020304" pitchFamily="18" charset="0"/>
            </a:rPr>
            <a:t>Beautiful Soup</a:t>
          </a:r>
          <a:endParaRPr lang="en-IN" sz="1600" dirty="0">
            <a:solidFill>
              <a:schemeClr val="tx1"/>
            </a:solidFill>
          </a:endParaRPr>
        </a:p>
      </dgm:t>
    </dgm:pt>
    <dgm:pt modelId="{3DEE4864-268D-4497-A273-A6C55AE8C46F}" type="parTrans" cxnId="{7C45A8D8-697C-45E3-A434-5596B3941C23}">
      <dgm:prSet/>
      <dgm:spPr/>
      <dgm:t>
        <a:bodyPr/>
        <a:lstStyle/>
        <a:p>
          <a:endParaRPr lang="en-IN"/>
        </a:p>
      </dgm:t>
    </dgm:pt>
    <dgm:pt modelId="{FDFA5606-05FC-4E54-920B-14D1A753EDA4}" type="sibTrans" cxnId="{7C45A8D8-697C-45E3-A434-5596B3941C23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0D096C06-469D-4A0F-AE3C-CD62B977D42F}">
      <dgm:prSet phldrT="[Text]" custT="1"/>
      <dgm:spPr/>
      <dgm:t>
        <a:bodyPr/>
        <a:lstStyle/>
        <a:p>
          <a:r>
            <a:rPr lang="en-IN" sz="1600" dirty="0">
              <a:solidFill>
                <a:schemeClr val="tx1"/>
              </a:solidFill>
              <a:latin typeface="Adobe Garamond Pro Bold" panose="02020702060506020403" pitchFamily="18" charset="0"/>
              <a:cs typeface="Times New Roman" panose="02020603050405020304" pitchFamily="18" charset="0"/>
            </a:rPr>
            <a:t>Data Cleaning using Python and Excel .</a:t>
          </a:r>
        </a:p>
        <a:p>
          <a:r>
            <a:rPr lang="en-IN" sz="1600" dirty="0">
              <a:solidFill>
                <a:schemeClr val="tx1"/>
              </a:solidFill>
              <a:latin typeface="Adobe Garamond Pro Bold" panose="02020702060506020403" pitchFamily="18" charset="0"/>
              <a:cs typeface="Times New Roman" panose="02020603050405020304" pitchFamily="18" charset="0"/>
            </a:rPr>
            <a:t>Presenting an Insights Using </a:t>
          </a:r>
        </a:p>
        <a:p>
          <a:r>
            <a:rPr lang="en-US" sz="1600" dirty="0">
              <a:solidFill>
                <a:schemeClr val="tx1"/>
              </a:solidFill>
            </a:rPr>
            <a:t>Tableau</a:t>
          </a:r>
          <a:endParaRPr lang="en-IN" sz="1600" dirty="0">
            <a:solidFill>
              <a:schemeClr val="tx1"/>
            </a:solidFill>
          </a:endParaRPr>
        </a:p>
      </dgm:t>
    </dgm:pt>
    <dgm:pt modelId="{99509B50-4A85-4786-85C9-32CBCC91A950}" type="parTrans" cxnId="{C8E4F661-7A83-4A1E-BFD1-FB47CF02ABC8}">
      <dgm:prSet/>
      <dgm:spPr/>
      <dgm:t>
        <a:bodyPr/>
        <a:lstStyle/>
        <a:p>
          <a:endParaRPr lang="en-IN"/>
        </a:p>
      </dgm:t>
    </dgm:pt>
    <dgm:pt modelId="{4861AA37-B2D0-47CB-8D32-45375E5AF832}" type="sibTrans" cxnId="{C8E4F661-7A83-4A1E-BFD1-FB47CF02ABC8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4000" b="-24000"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5EE7F614-E40F-473F-B40A-A231F7E9AF6A}">
      <dgm:prSet phldrT="[Text]" custT="1"/>
      <dgm:spPr/>
      <dgm:t>
        <a:bodyPr/>
        <a:lstStyle/>
        <a:p>
          <a:r>
            <a:rPr lang="en-IN" sz="1600" dirty="0">
              <a:solidFill>
                <a:schemeClr val="tx1"/>
              </a:solidFill>
              <a:latin typeface="Adobe Garamond Pro Bold" panose="02020702060506020403" pitchFamily="18" charset="0"/>
              <a:cs typeface="Times New Roman" panose="02020603050405020304" pitchFamily="18" charset="0"/>
            </a:rPr>
            <a:t>Study the problem statement.</a:t>
          </a:r>
        </a:p>
        <a:p>
          <a:r>
            <a:rPr lang="en-IN" sz="1600" dirty="0">
              <a:solidFill>
                <a:schemeClr val="tx1"/>
              </a:solidFill>
              <a:latin typeface="Adobe Garamond Pro Bold" panose="02020702060506020403" pitchFamily="18" charset="0"/>
              <a:cs typeface="Times New Roman" panose="02020603050405020304" pitchFamily="18" charset="0"/>
            </a:rPr>
            <a:t>Inspecting LinkedIn Website.</a:t>
          </a:r>
          <a:endParaRPr lang="en-IN" sz="1600" dirty="0">
            <a:solidFill>
              <a:schemeClr val="tx1"/>
            </a:solidFill>
          </a:endParaRPr>
        </a:p>
      </dgm:t>
    </dgm:pt>
    <dgm:pt modelId="{F4851192-35A4-48EE-A6A8-B85B870024DD}" type="parTrans" cxnId="{001408A7-21C7-4D23-97DC-49B8E22AADEC}">
      <dgm:prSet/>
      <dgm:spPr/>
      <dgm:t>
        <a:bodyPr/>
        <a:lstStyle/>
        <a:p>
          <a:endParaRPr lang="en-IN"/>
        </a:p>
      </dgm:t>
    </dgm:pt>
    <dgm:pt modelId="{C59F072F-664F-4B41-A7C7-873C17F51611}" type="sibTrans" cxnId="{001408A7-21C7-4D23-97DC-49B8E22AADEC}">
      <dgm:prSet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3230349-B210-4AEF-BD9A-E1CE96542AB6}">
      <dgm:prSet phldrT="[Text]" custT="1"/>
      <dgm:spPr/>
      <dgm:t>
        <a:bodyPr/>
        <a:lstStyle/>
        <a:p>
          <a:r>
            <a:rPr lang="en-IN" sz="1600" dirty="0">
              <a:solidFill>
                <a:schemeClr val="tx1"/>
              </a:solidFill>
              <a:latin typeface="Adobe Garamond Pro Bold" panose="02020702060506020403" pitchFamily="18" charset="0"/>
              <a:cs typeface="Times New Roman" panose="02020603050405020304" pitchFamily="18" charset="0"/>
            </a:rPr>
            <a:t>Doing clustering by ML.</a:t>
          </a:r>
        </a:p>
        <a:p>
          <a:r>
            <a:rPr lang="en-IN" sz="1600" dirty="0">
              <a:solidFill>
                <a:schemeClr val="tx1"/>
              </a:solidFill>
              <a:latin typeface="Adobe Garamond Pro Bold" panose="02020702060506020403" pitchFamily="18" charset="0"/>
              <a:cs typeface="Times New Roman" panose="02020603050405020304" pitchFamily="18" charset="0"/>
            </a:rPr>
            <a:t>And Finally make web page.</a:t>
          </a:r>
          <a:endParaRPr lang="en-IN" sz="1600" dirty="0">
            <a:solidFill>
              <a:schemeClr val="tx1"/>
            </a:solidFill>
          </a:endParaRPr>
        </a:p>
      </dgm:t>
    </dgm:pt>
    <dgm:pt modelId="{4C8BE13A-24D2-42F1-AA69-CF62088CF4FF}" type="parTrans" cxnId="{4A088334-31A2-4FFE-85B7-DBDE9B5E1340}">
      <dgm:prSet/>
      <dgm:spPr/>
      <dgm:t>
        <a:bodyPr/>
        <a:lstStyle/>
        <a:p>
          <a:endParaRPr lang="en-IN"/>
        </a:p>
      </dgm:t>
    </dgm:pt>
    <dgm:pt modelId="{9E59775F-D21C-45E2-842D-406727003C98}" type="sibTrans" cxnId="{4A088334-31A2-4FFE-85B7-DBDE9B5E1340}">
      <dgm:prSet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5FB3FA1-B10E-461E-AB5C-1D07345638C9}" type="pres">
      <dgm:prSet presAssocID="{D0C45C71-8CD0-4C29-9A88-1CE55D8B9116}" presName="Name0" presStyleCnt="0">
        <dgm:presLayoutVars>
          <dgm:chMax val="21"/>
          <dgm:chPref val="21"/>
        </dgm:presLayoutVars>
      </dgm:prSet>
      <dgm:spPr/>
    </dgm:pt>
    <dgm:pt modelId="{1F07F730-4366-4B6E-B59B-D992079ACF63}" type="pres">
      <dgm:prSet presAssocID="{02235359-1FB0-4EE4-8860-73D6493C10CE}" presName="text1" presStyleCnt="0"/>
      <dgm:spPr/>
    </dgm:pt>
    <dgm:pt modelId="{6DCB5581-A477-4FAF-9FE9-28222C2849AF}" type="pres">
      <dgm:prSet presAssocID="{02235359-1FB0-4EE4-8860-73D6493C10CE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733529C8-E0C0-46AB-A4CC-44FD955A8A0E}" type="pres">
      <dgm:prSet presAssocID="{02235359-1FB0-4EE4-8860-73D6493C10CE}" presName="textaccent1" presStyleCnt="0"/>
      <dgm:spPr/>
    </dgm:pt>
    <dgm:pt modelId="{BDD48E21-7C83-48DE-A064-90AB3AF87E71}" type="pres">
      <dgm:prSet presAssocID="{02235359-1FB0-4EE4-8860-73D6493C10CE}" presName="accentRepeatNode" presStyleLbl="solidAlignAcc1" presStyleIdx="0" presStyleCnt="8"/>
      <dgm:spPr/>
    </dgm:pt>
    <dgm:pt modelId="{9941CA4C-0EAB-47C2-9A99-A0ACA428881E}" type="pres">
      <dgm:prSet presAssocID="{FDFA5606-05FC-4E54-920B-14D1A753EDA4}" presName="image1" presStyleCnt="0"/>
      <dgm:spPr/>
    </dgm:pt>
    <dgm:pt modelId="{ECDCF2B8-7E52-4B23-8924-3E7CC30CD144}" type="pres">
      <dgm:prSet presAssocID="{FDFA5606-05FC-4E54-920B-14D1A753EDA4}" presName="imageRepeatNode" presStyleLbl="alignAcc1" presStyleIdx="0" presStyleCnt="4" custScaleX="50206" custScaleY="45380"/>
      <dgm:spPr/>
    </dgm:pt>
    <dgm:pt modelId="{526D6CCE-7C68-4813-9282-D9CAA406FE6A}" type="pres">
      <dgm:prSet presAssocID="{FDFA5606-05FC-4E54-920B-14D1A753EDA4}" presName="imageaccent1" presStyleCnt="0"/>
      <dgm:spPr/>
    </dgm:pt>
    <dgm:pt modelId="{ADD50E8C-FAA0-497D-B637-3C1B70BFBAA5}" type="pres">
      <dgm:prSet presAssocID="{FDFA5606-05FC-4E54-920B-14D1A753EDA4}" presName="accentRepeatNode" presStyleLbl="solidAlignAcc1" presStyleIdx="1" presStyleCnt="8"/>
      <dgm:spPr/>
    </dgm:pt>
    <dgm:pt modelId="{C6C28B00-D642-4FF1-837D-9A3BFBAF03C7}" type="pres">
      <dgm:prSet presAssocID="{0D096C06-469D-4A0F-AE3C-CD62B977D42F}" presName="text2" presStyleCnt="0"/>
      <dgm:spPr/>
    </dgm:pt>
    <dgm:pt modelId="{7CA1E8E8-0D1D-42E0-ABC6-7108A44F0425}" type="pres">
      <dgm:prSet presAssocID="{0D096C06-469D-4A0F-AE3C-CD62B977D42F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A83A7D73-5117-4F87-B009-6BF57162B491}" type="pres">
      <dgm:prSet presAssocID="{0D096C06-469D-4A0F-AE3C-CD62B977D42F}" presName="textaccent2" presStyleCnt="0"/>
      <dgm:spPr/>
    </dgm:pt>
    <dgm:pt modelId="{66E90A5E-20B8-40B5-BC8C-AE7466FA00F8}" type="pres">
      <dgm:prSet presAssocID="{0D096C06-469D-4A0F-AE3C-CD62B977D42F}" presName="accentRepeatNode" presStyleLbl="solidAlignAcc1" presStyleIdx="2" presStyleCnt="8"/>
      <dgm:spPr/>
    </dgm:pt>
    <dgm:pt modelId="{AE1ECC07-4958-4443-B14B-FBD10429609F}" type="pres">
      <dgm:prSet presAssocID="{4861AA37-B2D0-47CB-8D32-45375E5AF832}" presName="image2" presStyleCnt="0"/>
      <dgm:spPr/>
    </dgm:pt>
    <dgm:pt modelId="{57443255-38C2-4C75-857B-7976DAD6AEB2}" type="pres">
      <dgm:prSet presAssocID="{4861AA37-B2D0-47CB-8D32-45375E5AF832}" presName="imageRepeatNode" presStyleLbl="alignAcc1" presStyleIdx="1" presStyleCnt="4" custScaleX="56606" custScaleY="39374"/>
      <dgm:spPr/>
    </dgm:pt>
    <dgm:pt modelId="{007CFEB6-586F-476B-89F1-26162E3B2C97}" type="pres">
      <dgm:prSet presAssocID="{4861AA37-B2D0-47CB-8D32-45375E5AF832}" presName="imageaccent2" presStyleCnt="0"/>
      <dgm:spPr/>
    </dgm:pt>
    <dgm:pt modelId="{2EC3C775-1344-420C-BC63-2531A8BCE202}" type="pres">
      <dgm:prSet presAssocID="{4861AA37-B2D0-47CB-8D32-45375E5AF832}" presName="accentRepeatNode" presStyleLbl="solidAlignAcc1" presStyleIdx="3" presStyleCnt="8"/>
      <dgm:spPr/>
    </dgm:pt>
    <dgm:pt modelId="{D49C2183-BD24-44D7-991A-5A7D0516936B}" type="pres">
      <dgm:prSet presAssocID="{5EE7F614-E40F-473F-B40A-A231F7E9AF6A}" presName="text3" presStyleCnt="0"/>
      <dgm:spPr/>
    </dgm:pt>
    <dgm:pt modelId="{2A2A9F47-19E6-47AF-BDDA-572A40D796DB}" type="pres">
      <dgm:prSet presAssocID="{5EE7F614-E40F-473F-B40A-A231F7E9AF6A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44219B0-F520-42C8-A659-50103ABEAE09}" type="pres">
      <dgm:prSet presAssocID="{5EE7F614-E40F-473F-B40A-A231F7E9AF6A}" presName="textaccent3" presStyleCnt="0"/>
      <dgm:spPr/>
    </dgm:pt>
    <dgm:pt modelId="{543AF9BA-8517-4463-A570-FED2F88713A2}" type="pres">
      <dgm:prSet presAssocID="{5EE7F614-E40F-473F-B40A-A231F7E9AF6A}" presName="accentRepeatNode" presStyleLbl="solidAlignAcc1" presStyleIdx="4" presStyleCnt="8"/>
      <dgm:spPr/>
    </dgm:pt>
    <dgm:pt modelId="{A1449D97-55BF-4E4C-A5B1-03DFC221F9AC}" type="pres">
      <dgm:prSet presAssocID="{C59F072F-664F-4B41-A7C7-873C17F51611}" presName="image3" presStyleCnt="0"/>
      <dgm:spPr/>
    </dgm:pt>
    <dgm:pt modelId="{E4660CB4-6B38-47F8-8DDE-E36681437098}" type="pres">
      <dgm:prSet presAssocID="{C59F072F-664F-4B41-A7C7-873C17F51611}" presName="imageRepeatNode" presStyleLbl="alignAcc1" presStyleIdx="2" presStyleCnt="4" custScaleX="48376" custScaleY="42176"/>
      <dgm:spPr/>
    </dgm:pt>
    <dgm:pt modelId="{5AE1CBC3-8237-473D-8605-F5BED0235DD0}" type="pres">
      <dgm:prSet presAssocID="{C59F072F-664F-4B41-A7C7-873C17F51611}" presName="imageaccent3" presStyleCnt="0"/>
      <dgm:spPr/>
    </dgm:pt>
    <dgm:pt modelId="{FE92A343-B3E6-45B7-874D-59F32D9E0BA8}" type="pres">
      <dgm:prSet presAssocID="{C59F072F-664F-4B41-A7C7-873C17F51611}" presName="accentRepeatNode" presStyleLbl="solidAlignAcc1" presStyleIdx="5" presStyleCnt="8"/>
      <dgm:spPr/>
    </dgm:pt>
    <dgm:pt modelId="{5B478469-2EF6-4066-B063-140E0255B13F}" type="pres">
      <dgm:prSet presAssocID="{53230349-B210-4AEF-BD9A-E1CE96542AB6}" presName="text4" presStyleCnt="0"/>
      <dgm:spPr/>
    </dgm:pt>
    <dgm:pt modelId="{FAC57946-8395-4D59-AE31-CA74E8A5FA0F}" type="pres">
      <dgm:prSet presAssocID="{53230349-B210-4AEF-BD9A-E1CE96542AB6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815BA9EA-993A-4846-99C4-40507F22399A}" type="pres">
      <dgm:prSet presAssocID="{53230349-B210-4AEF-BD9A-E1CE96542AB6}" presName="textaccent4" presStyleCnt="0"/>
      <dgm:spPr/>
    </dgm:pt>
    <dgm:pt modelId="{84803DDB-4DEB-467A-9256-C92E47AFB3EC}" type="pres">
      <dgm:prSet presAssocID="{53230349-B210-4AEF-BD9A-E1CE96542AB6}" presName="accentRepeatNode" presStyleLbl="solidAlignAcc1" presStyleIdx="6" presStyleCnt="8"/>
      <dgm:spPr/>
    </dgm:pt>
    <dgm:pt modelId="{49F935DC-DB98-4E3D-ADCB-5D4BD7C7BD30}" type="pres">
      <dgm:prSet presAssocID="{9E59775F-D21C-45E2-842D-406727003C98}" presName="image4" presStyleCnt="0"/>
      <dgm:spPr/>
    </dgm:pt>
    <dgm:pt modelId="{AF7F11C7-63C1-4E18-B563-7758D57DDA66}" type="pres">
      <dgm:prSet presAssocID="{9E59775F-D21C-45E2-842D-406727003C98}" presName="imageRepeatNode" presStyleLbl="alignAcc1" presStyleIdx="3" presStyleCnt="4" custScaleX="55509" custScaleY="39260"/>
      <dgm:spPr/>
    </dgm:pt>
    <dgm:pt modelId="{8153DA2D-16BD-4CAA-800D-19E97BA6607D}" type="pres">
      <dgm:prSet presAssocID="{9E59775F-D21C-45E2-842D-406727003C98}" presName="imageaccent4" presStyleCnt="0"/>
      <dgm:spPr/>
    </dgm:pt>
    <dgm:pt modelId="{71FBD46C-CDC5-45E7-8265-AC1D7102B13F}" type="pres">
      <dgm:prSet presAssocID="{9E59775F-D21C-45E2-842D-406727003C98}" presName="accentRepeatNode" presStyleLbl="solidAlignAcc1" presStyleIdx="7" presStyleCnt="8"/>
      <dgm:spPr/>
    </dgm:pt>
  </dgm:ptLst>
  <dgm:cxnLst>
    <dgm:cxn modelId="{3093DD10-B0F8-4D73-B510-53004A15544B}" type="presOf" srcId="{53230349-B210-4AEF-BD9A-E1CE96542AB6}" destId="{FAC57946-8395-4D59-AE31-CA74E8A5FA0F}" srcOrd="0" destOrd="0" presId="urn:microsoft.com/office/officeart/2008/layout/HexagonCluster"/>
    <dgm:cxn modelId="{4A088334-31A2-4FFE-85B7-DBDE9B5E1340}" srcId="{D0C45C71-8CD0-4C29-9A88-1CE55D8B9116}" destId="{53230349-B210-4AEF-BD9A-E1CE96542AB6}" srcOrd="3" destOrd="0" parTransId="{4C8BE13A-24D2-42F1-AA69-CF62088CF4FF}" sibTransId="{9E59775F-D21C-45E2-842D-406727003C98}"/>
    <dgm:cxn modelId="{C8E4F661-7A83-4A1E-BFD1-FB47CF02ABC8}" srcId="{D0C45C71-8CD0-4C29-9A88-1CE55D8B9116}" destId="{0D096C06-469D-4A0F-AE3C-CD62B977D42F}" srcOrd="1" destOrd="0" parTransId="{99509B50-4A85-4786-85C9-32CBCC91A950}" sibTransId="{4861AA37-B2D0-47CB-8D32-45375E5AF832}"/>
    <dgm:cxn modelId="{3AE00945-0C0A-47B7-AEAE-E7BAB2523FE5}" type="presOf" srcId="{0D096C06-469D-4A0F-AE3C-CD62B977D42F}" destId="{7CA1E8E8-0D1D-42E0-ABC6-7108A44F0425}" srcOrd="0" destOrd="0" presId="urn:microsoft.com/office/officeart/2008/layout/HexagonCluster"/>
    <dgm:cxn modelId="{5D4A9174-4C25-4A7C-B47F-D67D7F977C67}" type="presOf" srcId="{C59F072F-664F-4B41-A7C7-873C17F51611}" destId="{E4660CB4-6B38-47F8-8DDE-E36681437098}" srcOrd="0" destOrd="0" presId="urn:microsoft.com/office/officeart/2008/layout/HexagonCluster"/>
    <dgm:cxn modelId="{A5EF1756-5559-417A-BA61-5301C3F0EEFF}" type="presOf" srcId="{4861AA37-B2D0-47CB-8D32-45375E5AF832}" destId="{57443255-38C2-4C75-857B-7976DAD6AEB2}" srcOrd="0" destOrd="0" presId="urn:microsoft.com/office/officeart/2008/layout/HexagonCluster"/>
    <dgm:cxn modelId="{6521617E-1C3C-4A20-8EE2-1DAF27C13285}" type="presOf" srcId="{D0C45C71-8CD0-4C29-9A88-1CE55D8B9116}" destId="{75FB3FA1-B10E-461E-AB5C-1D07345638C9}" srcOrd="0" destOrd="0" presId="urn:microsoft.com/office/officeart/2008/layout/HexagonCluster"/>
    <dgm:cxn modelId="{CFE8B68A-7175-4BB8-BFC1-E6AAD973899F}" type="presOf" srcId="{9E59775F-D21C-45E2-842D-406727003C98}" destId="{AF7F11C7-63C1-4E18-B563-7758D57DDA66}" srcOrd="0" destOrd="0" presId="urn:microsoft.com/office/officeart/2008/layout/HexagonCluster"/>
    <dgm:cxn modelId="{001408A7-21C7-4D23-97DC-49B8E22AADEC}" srcId="{D0C45C71-8CD0-4C29-9A88-1CE55D8B9116}" destId="{5EE7F614-E40F-473F-B40A-A231F7E9AF6A}" srcOrd="2" destOrd="0" parTransId="{F4851192-35A4-48EE-A6A8-B85B870024DD}" sibTransId="{C59F072F-664F-4B41-A7C7-873C17F51611}"/>
    <dgm:cxn modelId="{0718BEB0-2B3C-4C3D-AFB6-6F43DF5439C1}" type="presOf" srcId="{5EE7F614-E40F-473F-B40A-A231F7E9AF6A}" destId="{2A2A9F47-19E6-47AF-BDDA-572A40D796DB}" srcOrd="0" destOrd="0" presId="urn:microsoft.com/office/officeart/2008/layout/HexagonCluster"/>
    <dgm:cxn modelId="{2EBB70D0-DB66-45D9-A163-9E4FBF9023DB}" type="presOf" srcId="{02235359-1FB0-4EE4-8860-73D6493C10CE}" destId="{6DCB5581-A477-4FAF-9FE9-28222C2849AF}" srcOrd="0" destOrd="0" presId="urn:microsoft.com/office/officeart/2008/layout/HexagonCluster"/>
    <dgm:cxn modelId="{7C45A8D8-697C-45E3-A434-5596B3941C23}" srcId="{D0C45C71-8CD0-4C29-9A88-1CE55D8B9116}" destId="{02235359-1FB0-4EE4-8860-73D6493C10CE}" srcOrd="0" destOrd="0" parTransId="{3DEE4864-268D-4497-A273-A6C55AE8C46F}" sibTransId="{FDFA5606-05FC-4E54-920B-14D1A753EDA4}"/>
    <dgm:cxn modelId="{487CD9F4-64A0-47CB-89B7-C4A8A7BD6F62}" type="presOf" srcId="{FDFA5606-05FC-4E54-920B-14D1A753EDA4}" destId="{ECDCF2B8-7E52-4B23-8924-3E7CC30CD144}" srcOrd="0" destOrd="0" presId="urn:microsoft.com/office/officeart/2008/layout/HexagonCluster"/>
    <dgm:cxn modelId="{0F45405B-2CE6-4371-8AFC-A352450FDAAF}" type="presParOf" srcId="{75FB3FA1-B10E-461E-AB5C-1D07345638C9}" destId="{1F07F730-4366-4B6E-B59B-D992079ACF63}" srcOrd="0" destOrd="0" presId="urn:microsoft.com/office/officeart/2008/layout/HexagonCluster"/>
    <dgm:cxn modelId="{578A118D-5BCB-4005-88D8-7546A20D44D0}" type="presParOf" srcId="{1F07F730-4366-4B6E-B59B-D992079ACF63}" destId="{6DCB5581-A477-4FAF-9FE9-28222C2849AF}" srcOrd="0" destOrd="0" presId="urn:microsoft.com/office/officeart/2008/layout/HexagonCluster"/>
    <dgm:cxn modelId="{C0978854-67C0-453A-9B3D-434AA0734606}" type="presParOf" srcId="{75FB3FA1-B10E-461E-AB5C-1D07345638C9}" destId="{733529C8-E0C0-46AB-A4CC-44FD955A8A0E}" srcOrd="1" destOrd="0" presId="urn:microsoft.com/office/officeart/2008/layout/HexagonCluster"/>
    <dgm:cxn modelId="{ABD1753A-3A6A-40AE-B843-3D4FA96BB86F}" type="presParOf" srcId="{733529C8-E0C0-46AB-A4CC-44FD955A8A0E}" destId="{BDD48E21-7C83-48DE-A064-90AB3AF87E71}" srcOrd="0" destOrd="0" presId="urn:microsoft.com/office/officeart/2008/layout/HexagonCluster"/>
    <dgm:cxn modelId="{F8D30E03-40A6-409B-A311-56DB407EED62}" type="presParOf" srcId="{75FB3FA1-B10E-461E-AB5C-1D07345638C9}" destId="{9941CA4C-0EAB-47C2-9A99-A0ACA428881E}" srcOrd="2" destOrd="0" presId="urn:microsoft.com/office/officeart/2008/layout/HexagonCluster"/>
    <dgm:cxn modelId="{EB81C31F-2BB2-4EDC-BB79-B23E7D24C258}" type="presParOf" srcId="{9941CA4C-0EAB-47C2-9A99-A0ACA428881E}" destId="{ECDCF2B8-7E52-4B23-8924-3E7CC30CD144}" srcOrd="0" destOrd="0" presId="urn:microsoft.com/office/officeart/2008/layout/HexagonCluster"/>
    <dgm:cxn modelId="{44046374-428D-420F-BAD2-99B516548B6C}" type="presParOf" srcId="{75FB3FA1-B10E-461E-AB5C-1D07345638C9}" destId="{526D6CCE-7C68-4813-9282-D9CAA406FE6A}" srcOrd="3" destOrd="0" presId="urn:microsoft.com/office/officeart/2008/layout/HexagonCluster"/>
    <dgm:cxn modelId="{BE323915-4631-4905-8B87-3BC74331A371}" type="presParOf" srcId="{526D6CCE-7C68-4813-9282-D9CAA406FE6A}" destId="{ADD50E8C-FAA0-497D-B637-3C1B70BFBAA5}" srcOrd="0" destOrd="0" presId="urn:microsoft.com/office/officeart/2008/layout/HexagonCluster"/>
    <dgm:cxn modelId="{4137FCFB-EB5E-4540-B1C5-4E282F8A6C96}" type="presParOf" srcId="{75FB3FA1-B10E-461E-AB5C-1D07345638C9}" destId="{C6C28B00-D642-4FF1-837D-9A3BFBAF03C7}" srcOrd="4" destOrd="0" presId="urn:microsoft.com/office/officeart/2008/layout/HexagonCluster"/>
    <dgm:cxn modelId="{60D1089B-FAFF-4E56-BA60-6E21CA73E5F1}" type="presParOf" srcId="{C6C28B00-D642-4FF1-837D-9A3BFBAF03C7}" destId="{7CA1E8E8-0D1D-42E0-ABC6-7108A44F0425}" srcOrd="0" destOrd="0" presId="urn:microsoft.com/office/officeart/2008/layout/HexagonCluster"/>
    <dgm:cxn modelId="{B81BF56D-B621-44FE-9964-EF23D332BE2B}" type="presParOf" srcId="{75FB3FA1-B10E-461E-AB5C-1D07345638C9}" destId="{A83A7D73-5117-4F87-B009-6BF57162B491}" srcOrd="5" destOrd="0" presId="urn:microsoft.com/office/officeart/2008/layout/HexagonCluster"/>
    <dgm:cxn modelId="{BFF82284-F7FF-4FBB-9A6A-027F77EF7A9C}" type="presParOf" srcId="{A83A7D73-5117-4F87-B009-6BF57162B491}" destId="{66E90A5E-20B8-40B5-BC8C-AE7466FA00F8}" srcOrd="0" destOrd="0" presId="urn:microsoft.com/office/officeart/2008/layout/HexagonCluster"/>
    <dgm:cxn modelId="{E175CB78-C558-42E5-97C2-36C959612B18}" type="presParOf" srcId="{75FB3FA1-B10E-461E-AB5C-1D07345638C9}" destId="{AE1ECC07-4958-4443-B14B-FBD10429609F}" srcOrd="6" destOrd="0" presId="urn:microsoft.com/office/officeart/2008/layout/HexagonCluster"/>
    <dgm:cxn modelId="{A53E11A7-1FEF-4C4E-80B8-C60F28D7AAF8}" type="presParOf" srcId="{AE1ECC07-4958-4443-B14B-FBD10429609F}" destId="{57443255-38C2-4C75-857B-7976DAD6AEB2}" srcOrd="0" destOrd="0" presId="urn:microsoft.com/office/officeart/2008/layout/HexagonCluster"/>
    <dgm:cxn modelId="{3A35B9EB-9B99-402D-8789-E92817752532}" type="presParOf" srcId="{75FB3FA1-B10E-461E-AB5C-1D07345638C9}" destId="{007CFEB6-586F-476B-89F1-26162E3B2C97}" srcOrd="7" destOrd="0" presId="urn:microsoft.com/office/officeart/2008/layout/HexagonCluster"/>
    <dgm:cxn modelId="{AF553613-34E7-452A-A13D-82AEA4F8816F}" type="presParOf" srcId="{007CFEB6-586F-476B-89F1-26162E3B2C97}" destId="{2EC3C775-1344-420C-BC63-2531A8BCE202}" srcOrd="0" destOrd="0" presId="urn:microsoft.com/office/officeart/2008/layout/HexagonCluster"/>
    <dgm:cxn modelId="{DE1FEDC8-09E6-48CA-960D-3B56B0670436}" type="presParOf" srcId="{75FB3FA1-B10E-461E-AB5C-1D07345638C9}" destId="{D49C2183-BD24-44D7-991A-5A7D0516936B}" srcOrd="8" destOrd="0" presId="urn:microsoft.com/office/officeart/2008/layout/HexagonCluster"/>
    <dgm:cxn modelId="{789E6588-A84C-40A8-9356-25D6324F825C}" type="presParOf" srcId="{D49C2183-BD24-44D7-991A-5A7D0516936B}" destId="{2A2A9F47-19E6-47AF-BDDA-572A40D796DB}" srcOrd="0" destOrd="0" presId="urn:microsoft.com/office/officeart/2008/layout/HexagonCluster"/>
    <dgm:cxn modelId="{96D5D928-72BF-4F8E-8890-E3B4A56DDA82}" type="presParOf" srcId="{75FB3FA1-B10E-461E-AB5C-1D07345638C9}" destId="{C44219B0-F520-42C8-A659-50103ABEAE09}" srcOrd="9" destOrd="0" presId="urn:microsoft.com/office/officeart/2008/layout/HexagonCluster"/>
    <dgm:cxn modelId="{965FD22F-0D23-4924-BB96-F2DAAD8B39C8}" type="presParOf" srcId="{C44219B0-F520-42C8-A659-50103ABEAE09}" destId="{543AF9BA-8517-4463-A570-FED2F88713A2}" srcOrd="0" destOrd="0" presId="urn:microsoft.com/office/officeart/2008/layout/HexagonCluster"/>
    <dgm:cxn modelId="{461C247B-A628-4AED-902F-2108E359DBD7}" type="presParOf" srcId="{75FB3FA1-B10E-461E-AB5C-1D07345638C9}" destId="{A1449D97-55BF-4E4C-A5B1-03DFC221F9AC}" srcOrd="10" destOrd="0" presId="urn:microsoft.com/office/officeart/2008/layout/HexagonCluster"/>
    <dgm:cxn modelId="{D3F2A7B3-E261-4A60-83FB-9B7D4D158F34}" type="presParOf" srcId="{A1449D97-55BF-4E4C-A5B1-03DFC221F9AC}" destId="{E4660CB4-6B38-47F8-8DDE-E36681437098}" srcOrd="0" destOrd="0" presId="urn:microsoft.com/office/officeart/2008/layout/HexagonCluster"/>
    <dgm:cxn modelId="{FEDA2560-B3B1-4005-BDD2-3BF44F0BAB0C}" type="presParOf" srcId="{75FB3FA1-B10E-461E-AB5C-1D07345638C9}" destId="{5AE1CBC3-8237-473D-8605-F5BED0235DD0}" srcOrd="11" destOrd="0" presId="urn:microsoft.com/office/officeart/2008/layout/HexagonCluster"/>
    <dgm:cxn modelId="{0560233E-AB2A-410F-A2D9-3E85E8CBAB67}" type="presParOf" srcId="{5AE1CBC3-8237-473D-8605-F5BED0235DD0}" destId="{FE92A343-B3E6-45B7-874D-59F32D9E0BA8}" srcOrd="0" destOrd="0" presId="urn:microsoft.com/office/officeart/2008/layout/HexagonCluster"/>
    <dgm:cxn modelId="{76CC282C-6F50-4979-B064-4AC896C4C409}" type="presParOf" srcId="{75FB3FA1-B10E-461E-AB5C-1D07345638C9}" destId="{5B478469-2EF6-4066-B063-140E0255B13F}" srcOrd="12" destOrd="0" presId="urn:microsoft.com/office/officeart/2008/layout/HexagonCluster"/>
    <dgm:cxn modelId="{AAB8B001-5BC5-4809-8730-5AD2F06167B4}" type="presParOf" srcId="{5B478469-2EF6-4066-B063-140E0255B13F}" destId="{FAC57946-8395-4D59-AE31-CA74E8A5FA0F}" srcOrd="0" destOrd="0" presId="urn:microsoft.com/office/officeart/2008/layout/HexagonCluster"/>
    <dgm:cxn modelId="{768E98E2-1E0C-4603-B235-1FD0918EE639}" type="presParOf" srcId="{75FB3FA1-B10E-461E-AB5C-1D07345638C9}" destId="{815BA9EA-993A-4846-99C4-40507F22399A}" srcOrd="13" destOrd="0" presId="urn:microsoft.com/office/officeart/2008/layout/HexagonCluster"/>
    <dgm:cxn modelId="{ACAD685F-9627-402B-B2C2-D3FB063ACA23}" type="presParOf" srcId="{815BA9EA-993A-4846-99C4-40507F22399A}" destId="{84803DDB-4DEB-467A-9256-C92E47AFB3EC}" srcOrd="0" destOrd="0" presId="urn:microsoft.com/office/officeart/2008/layout/HexagonCluster"/>
    <dgm:cxn modelId="{A0CE3DD9-CB90-4AEB-9B54-8300C6341AC0}" type="presParOf" srcId="{75FB3FA1-B10E-461E-AB5C-1D07345638C9}" destId="{49F935DC-DB98-4E3D-ADCB-5D4BD7C7BD30}" srcOrd="14" destOrd="0" presId="urn:microsoft.com/office/officeart/2008/layout/HexagonCluster"/>
    <dgm:cxn modelId="{1A396C2C-86D3-4456-A8DA-4FC605A98A8A}" type="presParOf" srcId="{49F935DC-DB98-4E3D-ADCB-5D4BD7C7BD30}" destId="{AF7F11C7-63C1-4E18-B563-7758D57DDA66}" srcOrd="0" destOrd="0" presId="urn:microsoft.com/office/officeart/2008/layout/HexagonCluster"/>
    <dgm:cxn modelId="{97F65ACD-620E-413C-80B9-76986859966C}" type="presParOf" srcId="{75FB3FA1-B10E-461E-AB5C-1D07345638C9}" destId="{8153DA2D-16BD-4CAA-800D-19E97BA6607D}" srcOrd="15" destOrd="0" presId="urn:microsoft.com/office/officeart/2008/layout/HexagonCluster"/>
    <dgm:cxn modelId="{E47DD76C-861B-40D7-B9F5-61E39608F50C}" type="presParOf" srcId="{8153DA2D-16BD-4CAA-800D-19E97BA6607D}" destId="{71FBD46C-CDC5-45E7-8265-AC1D7102B13F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B5581-A477-4FAF-9FE9-28222C2849AF}">
      <dsp:nvSpPr>
        <dsp:cNvPr id="0" name=""/>
        <dsp:cNvSpPr/>
      </dsp:nvSpPr>
      <dsp:spPr>
        <a:xfrm>
          <a:off x="1489771" y="2284056"/>
          <a:ext cx="1777770" cy="152601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  <a:latin typeface="Adobe Garamond Pro Bold" panose="02020702060506020403" pitchFamily="18" charset="0"/>
              <a:cs typeface="Times New Roman" panose="02020603050405020304" pitchFamily="18" charset="0"/>
            </a:rPr>
            <a:t>Web Scraping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  <a:latin typeface="Adobe Garamond Pro Bold" panose="02020702060506020403" pitchFamily="18" charset="0"/>
              <a:cs typeface="Times New Roman" panose="02020603050405020304" pitchFamily="18" charset="0"/>
            </a:rPr>
            <a:t>Using Selenium and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  <a:latin typeface="Adobe Garamond Pro Bold" panose="02020702060506020403" pitchFamily="18" charset="0"/>
              <a:cs typeface="Times New Roman" panose="02020603050405020304" pitchFamily="18" charset="0"/>
            </a:rPr>
            <a:t>Beautiful Soup</a:t>
          </a:r>
          <a:endParaRPr lang="en-IN" sz="1600" kern="1200" dirty="0">
            <a:solidFill>
              <a:schemeClr val="tx1"/>
            </a:solidFill>
          </a:endParaRPr>
        </a:p>
      </dsp:txBody>
      <dsp:txXfrm>
        <a:off x="1765086" y="2520382"/>
        <a:ext cx="1227140" cy="1053358"/>
      </dsp:txXfrm>
    </dsp:sp>
    <dsp:sp modelId="{BDD48E21-7C83-48DE-A064-90AB3AF87E71}">
      <dsp:nvSpPr>
        <dsp:cNvPr id="0" name=""/>
        <dsp:cNvSpPr/>
      </dsp:nvSpPr>
      <dsp:spPr>
        <a:xfrm>
          <a:off x="1545376" y="2958387"/>
          <a:ext cx="207537" cy="17896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DCF2B8-7E52-4B23-8924-3E7CC30CD144}">
      <dsp:nvSpPr>
        <dsp:cNvPr id="0" name=""/>
        <dsp:cNvSpPr/>
      </dsp:nvSpPr>
      <dsp:spPr>
        <a:xfrm>
          <a:off x="423236" y="1871299"/>
          <a:ext cx="892547" cy="69250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50E8C-FAA0-497D-B637-3C1B70BFBAA5}">
      <dsp:nvSpPr>
        <dsp:cNvPr id="0" name=""/>
        <dsp:cNvSpPr/>
      </dsp:nvSpPr>
      <dsp:spPr>
        <a:xfrm>
          <a:off x="1184339" y="2768946"/>
          <a:ext cx="207537" cy="17896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A1E8E8-0D1D-42E0-ABC6-7108A44F0425}">
      <dsp:nvSpPr>
        <dsp:cNvPr id="0" name=""/>
        <dsp:cNvSpPr/>
      </dsp:nvSpPr>
      <dsp:spPr>
        <a:xfrm>
          <a:off x="2997352" y="1442856"/>
          <a:ext cx="1777770" cy="152601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  <a:latin typeface="Adobe Garamond Pro Bold" panose="02020702060506020403" pitchFamily="18" charset="0"/>
              <a:cs typeface="Times New Roman" panose="02020603050405020304" pitchFamily="18" charset="0"/>
            </a:rPr>
            <a:t>Data Cleaning using Python and Excel 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  <a:latin typeface="Adobe Garamond Pro Bold" panose="02020702060506020403" pitchFamily="18" charset="0"/>
              <a:cs typeface="Times New Roman" panose="02020603050405020304" pitchFamily="18" charset="0"/>
            </a:rPr>
            <a:t>Presenting an Insights Using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Tableau</a:t>
          </a:r>
          <a:endParaRPr lang="en-IN" sz="1600" kern="1200" dirty="0">
            <a:solidFill>
              <a:schemeClr val="tx1"/>
            </a:solidFill>
          </a:endParaRPr>
        </a:p>
      </dsp:txBody>
      <dsp:txXfrm>
        <a:off x="3272667" y="1679182"/>
        <a:ext cx="1227140" cy="1053358"/>
      </dsp:txXfrm>
    </dsp:sp>
    <dsp:sp modelId="{66E90A5E-20B8-40B5-BC8C-AE7466FA00F8}">
      <dsp:nvSpPr>
        <dsp:cNvPr id="0" name=""/>
        <dsp:cNvSpPr/>
      </dsp:nvSpPr>
      <dsp:spPr>
        <a:xfrm>
          <a:off x="4215164" y="2755645"/>
          <a:ext cx="207537" cy="17896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43255-38C2-4C75-857B-7976DAD6AEB2}">
      <dsp:nvSpPr>
        <dsp:cNvPr id="0" name=""/>
        <dsp:cNvSpPr/>
      </dsp:nvSpPr>
      <dsp:spPr>
        <a:xfrm>
          <a:off x="4898487" y="2744218"/>
          <a:ext cx="1006324" cy="600851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4000" b="-24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3C775-1344-420C-BC63-2531A8BCE202}">
      <dsp:nvSpPr>
        <dsp:cNvPr id="0" name=""/>
        <dsp:cNvSpPr/>
      </dsp:nvSpPr>
      <dsp:spPr>
        <a:xfrm>
          <a:off x="4553488" y="2965239"/>
          <a:ext cx="207537" cy="17896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A9F47-19E6-47AF-BDDA-572A40D796DB}">
      <dsp:nvSpPr>
        <dsp:cNvPr id="0" name=""/>
        <dsp:cNvSpPr/>
      </dsp:nvSpPr>
      <dsp:spPr>
        <a:xfrm>
          <a:off x="1489771" y="620600"/>
          <a:ext cx="1777770" cy="152601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  <a:latin typeface="Adobe Garamond Pro Bold" panose="02020702060506020403" pitchFamily="18" charset="0"/>
              <a:cs typeface="Times New Roman" panose="02020603050405020304" pitchFamily="18" charset="0"/>
            </a:rPr>
            <a:t>Study the problem statement.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  <a:latin typeface="Adobe Garamond Pro Bold" panose="02020702060506020403" pitchFamily="18" charset="0"/>
              <a:cs typeface="Times New Roman" panose="02020603050405020304" pitchFamily="18" charset="0"/>
            </a:rPr>
            <a:t>Inspecting LinkedIn Website.</a:t>
          </a:r>
          <a:endParaRPr lang="en-IN" sz="1600" kern="1200" dirty="0">
            <a:solidFill>
              <a:schemeClr val="tx1"/>
            </a:solidFill>
          </a:endParaRPr>
        </a:p>
      </dsp:txBody>
      <dsp:txXfrm>
        <a:off x="1765086" y="856926"/>
        <a:ext cx="1227140" cy="1053358"/>
      </dsp:txXfrm>
    </dsp:sp>
    <dsp:sp modelId="{543AF9BA-8517-4463-A570-FED2F88713A2}">
      <dsp:nvSpPr>
        <dsp:cNvPr id="0" name=""/>
        <dsp:cNvSpPr/>
      </dsp:nvSpPr>
      <dsp:spPr>
        <a:xfrm>
          <a:off x="2699752" y="652039"/>
          <a:ext cx="207537" cy="17896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660CB4-6B38-47F8-8DDE-E36681437098}">
      <dsp:nvSpPr>
        <dsp:cNvPr id="0" name=""/>
        <dsp:cNvSpPr/>
      </dsp:nvSpPr>
      <dsp:spPr>
        <a:xfrm>
          <a:off x="3456230" y="220600"/>
          <a:ext cx="860014" cy="643610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92A343-B3E6-45B7-874D-59F32D9E0BA8}">
      <dsp:nvSpPr>
        <dsp:cNvPr id="0" name=""/>
        <dsp:cNvSpPr/>
      </dsp:nvSpPr>
      <dsp:spPr>
        <a:xfrm>
          <a:off x="3038076" y="455745"/>
          <a:ext cx="207537" cy="17896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57946-8395-4D59-AE31-CA74E8A5FA0F}">
      <dsp:nvSpPr>
        <dsp:cNvPr id="0" name=""/>
        <dsp:cNvSpPr/>
      </dsp:nvSpPr>
      <dsp:spPr>
        <a:xfrm>
          <a:off x="4512764" y="618181"/>
          <a:ext cx="1777770" cy="152601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  <a:latin typeface="Adobe Garamond Pro Bold" panose="02020702060506020403" pitchFamily="18" charset="0"/>
              <a:cs typeface="Times New Roman" panose="02020603050405020304" pitchFamily="18" charset="0"/>
            </a:rPr>
            <a:t>Doing clustering by ML.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  <a:latin typeface="Adobe Garamond Pro Bold" panose="02020702060506020403" pitchFamily="18" charset="0"/>
              <a:cs typeface="Times New Roman" panose="02020603050405020304" pitchFamily="18" charset="0"/>
            </a:rPr>
            <a:t>And Finally make web page.</a:t>
          </a:r>
          <a:endParaRPr lang="en-IN" sz="1600" kern="1200" dirty="0">
            <a:solidFill>
              <a:schemeClr val="tx1"/>
            </a:solidFill>
          </a:endParaRPr>
        </a:p>
      </dsp:txBody>
      <dsp:txXfrm>
        <a:off x="4788079" y="854507"/>
        <a:ext cx="1227140" cy="1053358"/>
      </dsp:txXfrm>
    </dsp:sp>
    <dsp:sp modelId="{84803DDB-4DEB-467A-9256-C92E47AFB3EC}">
      <dsp:nvSpPr>
        <dsp:cNvPr id="0" name=""/>
        <dsp:cNvSpPr/>
      </dsp:nvSpPr>
      <dsp:spPr>
        <a:xfrm>
          <a:off x="6041490" y="1291706"/>
          <a:ext cx="207537" cy="17896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7F11C7-63C1-4E18-B563-7758D57DDA66}">
      <dsp:nvSpPr>
        <dsp:cNvPr id="0" name=""/>
        <dsp:cNvSpPr/>
      </dsp:nvSpPr>
      <dsp:spPr>
        <a:xfrm>
          <a:off x="6429916" y="1920413"/>
          <a:ext cx="986822" cy="599111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FBD46C-CDC5-45E7-8265-AC1D7102B13F}">
      <dsp:nvSpPr>
        <dsp:cNvPr id="0" name=""/>
        <dsp:cNvSpPr/>
      </dsp:nvSpPr>
      <dsp:spPr>
        <a:xfrm>
          <a:off x="6393128" y="1483969"/>
          <a:ext cx="207537" cy="17896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6197" y="1511707"/>
            <a:ext cx="8045242" cy="116512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567" y="2953364"/>
            <a:ext cx="8052618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3" y="165343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6" y="1113503"/>
            <a:ext cx="8229600" cy="3635478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230" y="450781"/>
            <a:ext cx="6570751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48" y="1224114"/>
            <a:ext cx="6540911" cy="3508626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131534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3751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09908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3751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09908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JOBANALYTICSDASHBOARD/Dashboard?:language=en-US&amp;publish=yes&amp;:display_count=n&amp;:origin=viz_share_link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307" y="1290483"/>
            <a:ext cx="8030498" cy="158177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JOB ANALYTICS </a:t>
            </a:r>
            <a:br>
              <a:rPr lang="en-US" sz="28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FOR LINKEDIN JOBS</a:t>
            </a:r>
            <a:endParaRPr lang="en-US" sz="2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37760"/>
            <a:ext cx="8052621" cy="1846891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TEAM MEMBERS  </a:t>
            </a:r>
            <a:endParaRPr lang="en-US" sz="900" b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/>
              <a:t>SAMEER SINGH                       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/>
              <a:t>VISHAL TOMAR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/>
              <a:t>ASHISH RANA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/>
              <a:t>SUCHITH HM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/>
              <a:t>SAHIL JAMWAL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P 840 G3\Downloads\WhatsApp Image 2022-12-18 at 3.52.33 PM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09" y="637953"/>
            <a:ext cx="4167963" cy="219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5029200" y="637953"/>
            <a:ext cx="3997842" cy="40722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Following info user can get displayed once, a Jobs(keyword) is searched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Most common experience level (From Details table)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Most common industry where that skill or multiple skills are required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Most common Company Class where that skill is required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Number of Jobs available for the skill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An option is also provided so that, user can view all the job roles</a:t>
            </a:r>
          </a:p>
        </p:txBody>
      </p:sp>
      <p:pic>
        <p:nvPicPr>
          <p:cNvPr id="10" name="Picture 2" descr="C:\Users\HP 840 G3\Downloads\WhatsApp Image 2022-12-18 at 4.25.48 PM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5" r="18359" b="19906"/>
          <a:stretch/>
        </p:blipFill>
        <p:spPr bwMode="auto">
          <a:xfrm>
            <a:off x="329609" y="2987749"/>
            <a:ext cx="4136066" cy="206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562577" y="3804356"/>
            <a:ext cx="1012585" cy="130191"/>
          </a:xfrm>
          <a:prstGeom prst="rect">
            <a:avLst/>
          </a:prstGeom>
          <a:solidFill>
            <a:srgbClr val="E9FBFB"/>
          </a:solidFill>
          <a:ln>
            <a:solidFill>
              <a:srgbClr val="EAE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Light" panose="020B0502040204020203" pitchFamily="34" charset="0"/>
              </a:rPr>
              <a:t>Data Analyst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716"/>
            <a:ext cx="914400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b="1" dirty="0"/>
              <a:t>Web-Page</a:t>
            </a:r>
          </a:p>
        </p:txBody>
      </p:sp>
    </p:spTree>
    <p:extLst>
      <p:ext uri="{BB962C8B-B14F-4D97-AF65-F5344CB8AC3E}">
        <p14:creationId xmlns:p14="http://schemas.microsoft.com/office/powerpoint/2010/main" val="1120185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9"/>
          <p:cNvGrpSpPr/>
          <p:nvPr/>
        </p:nvGrpSpPr>
        <p:grpSpPr>
          <a:xfrm>
            <a:off x="-29880" y="978195"/>
            <a:ext cx="9400025" cy="4217754"/>
            <a:chOff x="-297753" y="1280257"/>
            <a:chExt cx="12533367" cy="5069610"/>
          </a:xfrm>
        </p:grpSpPr>
        <p:grpSp>
          <p:nvGrpSpPr>
            <p:cNvPr id="225" name="Google Shape;225;p9"/>
            <p:cNvGrpSpPr/>
            <p:nvPr/>
          </p:nvGrpSpPr>
          <p:grpSpPr>
            <a:xfrm>
              <a:off x="-297753" y="1280257"/>
              <a:ext cx="5061017" cy="5069610"/>
              <a:chOff x="1356236" y="500328"/>
              <a:chExt cx="5061017" cy="5069610"/>
            </a:xfrm>
          </p:grpSpPr>
          <p:grpSp>
            <p:nvGrpSpPr>
              <p:cNvPr id="226" name="Google Shape;226;p9"/>
              <p:cNvGrpSpPr/>
              <p:nvPr/>
            </p:nvGrpSpPr>
            <p:grpSpPr>
              <a:xfrm>
                <a:off x="1356236" y="500328"/>
                <a:ext cx="5061017" cy="5069610"/>
                <a:chOff x="1483355" y="1072098"/>
                <a:chExt cx="5575569" cy="5585037"/>
              </a:xfrm>
            </p:grpSpPr>
            <p:sp>
              <p:nvSpPr>
                <p:cNvPr id="227" name="Google Shape;227;p9"/>
                <p:cNvSpPr/>
                <p:nvPr/>
              </p:nvSpPr>
              <p:spPr>
                <a:xfrm rot="2751331">
                  <a:off x="3511466" y="2112408"/>
                  <a:ext cx="2333330" cy="4370893"/>
                </a:xfrm>
                <a:prstGeom prst="rect">
                  <a:avLst/>
                </a:prstGeom>
                <a:gradFill>
                  <a:gsLst>
                    <a:gs pos="0">
                      <a:srgbClr val="000000">
                        <a:alpha val="7176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" name="Google Shape;228;p9"/>
                <p:cNvSpPr/>
                <p:nvPr/>
              </p:nvSpPr>
              <p:spPr>
                <a:xfrm rot="-2628372">
                  <a:off x="1562998" y="1724841"/>
                  <a:ext cx="2359945" cy="1178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9945" h="1178949" extrusionOk="0">
                      <a:moveTo>
                        <a:pt x="1130815" y="0"/>
                      </a:moveTo>
                      <a:lnTo>
                        <a:pt x="2359945" y="1178949"/>
                      </a:lnTo>
                      <a:lnTo>
                        <a:pt x="0" y="1178948"/>
                      </a:lnTo>
                      <a:lnTo>
                        <a:pt x="1130815" y="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" name="Google Shape;229;p9"/>
                <p:cNvSpPr/>
                <p:nvPr/>
              </p:nvSpPr>
              <p:spPr>
                <a:xfrm rot="-2628372">
                  <a:off x="2070182" y="2269325"/>
                  <a:ext cx="4461576" cy="3280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576" h="3280736" extrusionOk="0">
                      <a:moveTo>
                        <a:pt x="3390729" y="1"/>
                      </a:moveTo>
                      <a:lnTo>
                        <a:pt x="4461576" y="1027129"/>
                      </a:lnTo>
                      <a:lnTo>
                        <a:pt x="2299977" y="3280736"/>
                      </a:lnTo>
                      <a:lnTo>
                        <a:pt x="0" y="1074659"/>
                      </a:lnTo>
                      <a:lnTo>
                        <a:pt x="1030784" y="0"/>
                      </a:lnTo>
                      <a:lnTo>
                        <a:pt x="3390729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rgbClr val="C55A11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" name="Google Shape;230;p9"/>
                <p:cNvSpPr/>
                <p:nvPr/>
              </p:nvSpPr>
              <p:spPr>
                <a:xfrm rot="-2628372">
                  <a:off x="2282817" y="2406096"/>
                  <a:ext cx="3987398" cy="293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576" h="3280736" extrusionOk="0">
                      <a:moveTo>
                        <a:pt x="3390729" y="1"/>
                      </a:moveTo>
                      <a:lnTo>
                        <a:pt x="4461576" y="1027129"/>
                      </a:lnTo>
                      <a:lnTo>
                        <a:pt x="2299977" y="3280736"/>
                      </a:lnTo>
                      <a:lnTo>
                        <a:pt x="0" y="1074659"/>
                      </a:lnTo>
                      <a:lnTo>
                        <a:pt x="1030784" y="0"/>
                      </a:lnTo>
                      <a:lnTo>
                        <a:pt x="339072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231;p9"/>
                <p:cNvSpPr/>
                <p:nvPr/>
              </p:nvSpPr>
              <p:spPr>
                <a:xfrm>
                  <a:off x="3496007" y="1868359"/>
                  <a:ext cx="1021840" cy="488500"/>
                </a:xfrm>
                <a:prstGeom prst="ellipse">
                  <a:avLst/>
                </a:prstGeom>
                <a:gradFill>
                  <a:gsLst>
                    <a:gs pos="0">
                      <a:srgbClr val="000000">
                        <a:alpha val="71764"/>
                      </a:srgbClr>
                    </a:gs>
                    <a:gs pos="100000">
                      <a:srgbClr val="D8D8D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232;p9"/>
                <p:cNvSpPr/>
                <p:nvPr/>
              </p:nvSpPr>
              <p:spPr>
                <a:xfrm>
                  <a:off x="2041176" y="3315710"/>
                  <a:ext cx="1021840" cy="488500"/>
                </a:xfrm>
                <a:prstGeom prst="ellipse">
                  <a:avLst/>
                </a:prstGeom>
                <a:gradFill>
                  <a:gsLst>
                    <a:gs pos="0">
                      <a:srgbClr val="000000">
                        <a:alpha val="71764"/>
                      </a:srgbClr>
                    </a:gs>
                    <a:gs pos="100000">
                      <a:srgbClr val="D8D8D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p9"/>
                <p:cNvSpPr/>
                <p:nvPr/>
              </p:nvSpPr>
              <p:spPr>
                <a:xfrm rot="8171628">
                  <a:off x="2383270" y="2572005"/>
                  <a:ext cx="2359945" cy="1178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9945" h="1178949" extrusionOk="0">
                      <a:moveTo>
                        <a:pt x="1130815" y="0"/>
                      </a:moveTo>
                      <a:lnTo>
                        <a:pt x="2359945" y="1178949"/>
                      </a:lnTo>
                      <a:lnTo>
                        <a:pt x="0" y="1178948"/>
                      </a:lnTo>
                      <a:lnTo>
                        <a:pt x="113081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34" name="Google Shape;234;p9"/>
              <p:cNvSpPr txBox="1"/>
              <p:nvPr/>
            </p:nvSpPr>
            <p:spPr>
              <a:xfrm>
                <a:off x="3556555" y="1778618"/>
                <a:ext cx="1605585" cy="6154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en-US" sz="1200" b="1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DATA SCRAPING</a:t>
                </a:r>
                <a:endParaRPr/>
              </a:p>
            </p:txBody>
          </p:sp>
          <p:sp>
            <p:nvSpPr>
              <p:cNvPr id="235" name="Google Shape;235;p9"/>
              <p:cNvSpPr txBox="1"/>
              <p:nvPr/>
            </p:nvSpPr>
            <p:spPr>
              <a:xfrm>
                <a:off x="2296785" y="2779318"/>
                <a:ext cx="2519537" cy="6103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dk1"/>
                    </a:solidFill>
                    <a:latin typeface="Geo"/>
                    <a:ea typeface="Geo"/>
                    <a:cs typeface="Geo"/>
                    <a:sym typeface="Geo"/>
                  </a:rPr>
                  <a:t>Data Scraping is new for us. So, first learn Data scraping &amp; then implement.</a:t>
                </a:r>
                <a:endParaRPr sz="1100" dirty="0">
                  <a:solidFill>
                    <a:schemeClr val="dk1"/>
                  </a:solidFill>
                  <a:latin typeface="Geo"/>
                  <a:ea typeface="Geo"/>
                  <a:cs typeface="Geo"/>
                  <a:sym typeface="Geo"/>
                </a:endParaRPr>
              </a:p>
            </p:txBody>
          </p:sp>
          <p:sp>
            <p:nvSpPr>
              <p:cNvPr id="236" name="Google Shape;236;p9"/>
              <p:cNvSpPr txBox="1"/>
              <p:nvPr/>
            </p:nvSpPr>
            <p:spPr>
              <a:xfrm>
                <a:off x="2164263" y="1388643"/>
                <a:ext cx="823203" cy="3328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lt1"/>
                    </a:solidFill>
                    <a:latin typeface="Geo"/>
                    <a:ea typeface="Geo"/>
                    <a:cs typeface="Geo"/>
                    <a:sym typeface="Geo"/>
                  </a:rPr>
                  <a:t>Ph-1</a:t>
                </a:r>
                <a:endParaRPr sz="1050" b="1" dirty="0"/>
              </a:p>
            </p:txBody>
          </p:sp>
        </p:grpSp>
        <p:grpSp>
          <p:nvGrpSpPr>
            <p:cNvPr id="237" name="Google Shape;237;p9"/>
            <p:cNvGrpSpPr/>
            <p:nvPr/>
          </p:nvGrpSpPr>
          <p:grpSpPr>
            <a:xfrm>
              <a:off x="3444109" y="1280257"/>
              <a:ext cx="5053433" cy="5061797"/>
              <a:chOff x="1356236" y="500328"/>
              <a:chExt cx="5053433" cy="5061797"/>
            </a:xfrm>
          </p:grpSpPr>
          <p:grpSp>
            <p:nvGrpSpPr>
              <p:cNvPr id="238" name="Google Shape;238;p9"/>
              <p:cNvGrpSpPr/>
              <p:nvPr/>
            </p:nvGrpSpPr>
            <p:grpSpPr>
              <a:xfrm>
                <a:off x="1356236" y="500328"/>
                <a:ext cx="5053433" cy="5061797"/>
                <a:chOff x="1483355" y="1072098"/>
                <a:chExt cx="5567213" cy="5576429"/>
              </a:xfrm>
            </p:grpSpPr>
            <p:sp>
              <p:nvSpPr>
                <p:cNvPr id="239" name="Google Shape;239;p9"/>
                <p:cNvSpPr/>
                <p:nvPr/>
              </p:nvSpPr>
              <p:spPr>
                <a:xfrm rot="2751331">
                  <a:off x="3513286" y="2108104"/>
                  <a:ext cx="2321334" cy="4370893"/>
                </a:xfrm>
                <a:prstGeom prst="rect">
                  <a:avLst/>
                </a:prstGeom>
                <a:gradFill>
                  <a:gsLst>
                    <a:gs pos="0">
                      <a:srgbClr val="000000">
                        <a:alpha val="7176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240;p9"/>
                <p:cNvSpPr/>
                <p:nvPr/>
              </p:nvSpPr>
              <p:spPr>
                <a:xfrm rot="-2628372">
                  <a:off x="1562998" y="1724841"/>
                  <a:ext cx="2359945" cy="1178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9945" h="1178949" extrusionOk="0">
                      <a:moveTo>
                        <a:pt x="1130815" y="0"/>
                      </a:moveTo>
                      <a:lnTo>
                        <a:pt x="2359945" y="1178949"/>
                      </a:lnTo>
                      <a:lnTo>
                        <a:pt x="0" y="1178948"/>
                      </a:lnTo>
                      <a:lnTo>
                        <a:pt x="1130815" y="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241;p9"/>
                <p:cNvSpPr/>
                <p:nvPr/>
              </p:nvSpPr>
              <p:spPr>
                <a:xfrm rot="-2628372">
                  <a:off x="2070182" y="2269325"/>
                  <a:ext cx="4461576" cy="3280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576" h="3280736" extrusionOk="0">
                      <a:moveTo>
                        <a:pt x="3390729" y="1"/>
                      </a:moveTo>
                      <a:lnTo>
                        <a:pt x="4461576" y="1027129"/>
                      </a:lnTo>
                      <a:lnTo>
                        <a:pt x="2299977" y="3280736"/>
                      </a:lnTo>
                      <a:lnTo>
                        <a:pt x="0" y="1074659"/>
                      </a:lnTo>
                      <a:lnTo>
                        <a:pt x="1030784" y="0"/>
                      </a:lnTo>
                      <a:lnTo>
                        <a:pt x="3390729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rgbClr val="2F549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242;p9"/>
                <p:cNvSpPr/>
                <p:nvPr/>
              </p:nvSpPr>
              <p:spPr>
                <a:xfrm rot="-2628372">
                  <a:off x="2282817" y="2406096"/>
                  <a:ext cx="3987398" cy="293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576" h="3280736" extrusionOk="0">
                      <a:moveTo>
                        <a:pt x="3390729" y="1"/>
                      </a:moveTo>
                      <a:lnTo>
                        <a:pt x="4461576" y="1027129"/>
                      </a:lnTo>
                      <a:lnTo>
                        <a:pt x="2299977" y="3280736"/>
                      </a:lnTo>
                      <a:lnTo>
                        <a:pt x="0" y="1074659"/>
                      </a:lnTo>
                      <a:lnTo>
                        <a:pt x="1030784" y="0"/>
                      </a:lnTo>
                      <a:lnTo>
                        <a:pt x="339072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243;p9"/>
                <p:cNvSpPr/>
                <p:nvPr/>
              </p:nvSpPr>
              <p:spPr>
                <a:xfrm>
                  <a:off x="3496007" y="1868359"/>
                  <a:ext cx="1021840" cy="488500"/>
                </a:xfrm>
                <a:prstGeom prst="ellipse">
                  <a:avLst/>
                </a:prstGeom>
                <a:gradFill>
                  <a:gsLst>
                    <a:gs pos="0">
                      <a:srgbClr val="000000">
                        <a:alpha val="71764"/>
                      </a:srgbClr>
                    </a:gs>
                    <a:gs pos="100000">
                      <a:srgbClr val="D8D8D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244;p9"/>
                <p:cNvSpPr/>
                <p:nvPr/>
              </p:nvSpPr>
              <p:spPr>
                <a:xfrm>
                  <a:off x="2041176" y="3315710"/>
                  <a:ext cx="1021840" cy="488500"/>
                </a:xfrm>
                <a:prstGeom prst="ellipse">
                  <a:avLst/>
                </a:prstGeom>
                <a:gradFill>
                  <a:gsLst>
                    <a:gs pos="0">
                      <a:srgbClr val="000000">
                        <a:alpha val="71764"/>
                      </a:srgbClr>
                    </a:gs>
                    <a:gs pos="100000">
                      <a:srgbClr val="D8D8D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" name="Google Shape;245;p9"/>
                <p:cNvSpPr/>
                <p:nvPr/>
              </p:nvSpPr>
              <p:spPr>
                <a:xfrm rot="8171628">
                  <a:off x="2383270" y="2572005"/>
                  <a:ext cx="2359945" cy="1178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9945" h="1178949" extrusionOk="0">
                      <a:moveTo>
                        <a:pt x="1130815" y="0"/>
                      </a:moveTo>
                      <a:lnTo>
                        <a:pt x="2359945" y="1178949"/>
                      </a:lnTo>
                      <a:lnTo>
                        <a:pt x="0" y="1178948"/>
                      </a:lnTo>
                      <a:lnTo>
                        <a:pt x="113081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6" name="Google Shape;246;p9"/>
              <p:cNvSpPr txBox="1"/>
              <p:nvPr/>
            </p:nvSpPr>
            <p:spPr>
              <a:xfrm>
                <a:off x="3617259" y="1775013"/>
                <a:ext cx="1200963" cy="499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en-US" sz="1050" b="1" dirty="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In Data Modelling</a:t>
                </a:r>
                <a:endParaRPr sz="1200" dirty="0"/>
              </a:p>
            </p:txBody>
          </p:sp>
          <p:sp>
            <p:nvSpPr>
              <p:cNvPr id="247" name="Google Shape;247;p9"/>
              <p:cNvSpPr txBox="1"/>
              <p:nvPr/>
            </p:nvSpPr>
            <p:spPr>
              <a:xfrm>
                <a:off x="2321512" y="2795231"/>
                <a:ext cx="2489757" cy="6103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dk1"/>
                    </a:solidFill>
                    <a:latin typeface="Geo"/>
                    <a:ea typeface="Geo"/>
                    <a:cs typeface="Geo"/>
                    <a:sym typeface="Geo"/>
                  </a:rPr>
                  <a:t>In phase-2, we face some problem in data modeling ,dividing table into classes</a:t>
                </a:r>
                <a:endParaRPr sz="1100" dirty="0">
                  <a:solidFill>
                    <a:schemeClr val="dk1"/>
                  </a:solidFill>
                  <a:latin typeface="Geo"/>
                  <a:ea typeface="Geo"/>
                  <a:cs typeface="Geo"/>
                  <a:sym typeface="Geo"/>
                </a:endParaRPr>
              </a:p>
            </p:txBody>
          </p:sp>
          <p:sp>
            <p:nvSpPr>
              <p:cNvPr id="248" name="Google Shape;248;p9"/>
              <p:cNvSpPr txBox="1"/>
              <p:nvPr/>
            </p:nvSpPr>
            <p:spPr>
              <a:xfrm>
                <a:off x="2164263" y="1388643"/>
                <a:ext cx="823203" cy="3328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lt1"/>
                    </a:solidFill>
                    <a:latin typeface="Geo"/>
                    <a:ea typeface="Geo"/>
                    <a:cs typeface="Geo"/>
                    <a:sym typeface="Geo"/>
                  </a:rPr>
                  <a:t>Ph-2</a:t>
                </a:r>
                <a:endParaRPr lang="en-US" sz="1200" b="1" dirty="0"/>
              </a:p>
            </p:txBody>
          </p:sp>
        </p:grpSp>
        <p:grpSp>
          <p:nvGrpSpPr>
            <p:cNvPr id="249" name="Google Shape;249;p9"/>
            <p:cNvGrpSpPr/>
            <p:nvPr/>
          </p:nvGrpSpPr>
          <p:grpSpPr>
            <a:xfrm>
              <a:off x="7185970" y="1280257"/>
              <a:ext cx="5049644" cy="5051989"/>
              <a:chOff x="1356236" y="500328"/>
              <a:chExt cx="5049644" cy="5051989"/>
            </a:xfrm>
          </p:grpSpPr>
          <p:grpSp>
            <p:nvGrpSpPr>
              <p:cNvPr id="250" name="Google Shape;250;p9"/>
              <p:cNvGrpSpPr/>
              <p:nvPr/>
            </p:nvGrpSpPr>
            <p:grpSpPr>
              <a:xfrm>
                <a:off x="1356236" y="500328"/>
                <a:ext cx="5049644" cy="5051989"/>
                <a:chOff x="1483355" y="1072098"/>
                <a:chExt cx="5563040" cy="5565623"/>
              </a:xfrm>
            </p:grpSpPr>
            <p:sp>
              <p:nvSpPr>
                <p:cNvPr id="251" name="Google Shape;251;p9"/>
                <p:cNvSpPr/>
                <p:nvPr/>
              </p:nvSpPr>
              <p:spPr>
                <a:xfrm rot="2751331">
                  <a:off x="3527970" y="2073391"/>
                  <a:ext cx="2224584" cy="4370893"/>
                </a:xfrm>
                <a:prstGeom prst="rect">
                  <a:avLst/>
                </a:prstGeom>
                <a:gradFill>
                  <a:gsLst>
                    <a:gs pos="0">
                      <a:srgbClr val="000000">
                        <a:alpha val="7176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252;p9"/>
                <p:cNvSpPr/>
                <p:nvPr/>
              </p:nvSpPr>
              <p:spPr>
                <a:xfrm rot="-2628372">
                  <a:off x="1562998" y="1724841"/>
                  <a:ext cx="2359945" cy="1178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9945" h="1178949" extrusionOk="0">
                      <a:moveTo>
                        <a:pt x="1130815" y="0"/>
                      </a:moveTo>
                      <a:lnTo>
                        <a:pt x="2359945" y="1178949"/>
                      </a:lnTo>
                      <a:lnTo>
                        <a:pt x="0" y="1178948"/>
                      </a:lnTo>
                      <a:lnTo>
                        <a:pt x="1130815" y="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53;p9"/>
                <p:cNvSpPr/>
                <p:nvPr/>
              </p:nvSpPr>
              <p:spPr>
                <a:xfrm rot="-2628372">
                  <a:off x="2070182" y="2269325"/>
                  <a:ext cx="4461576" cy="3280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576" h="3280736" extrusionOk="0">
                      <a:moveTo>
                        <a:pt x="3390729" y="1"/>
                      </a:moveTo>
                      <a:lnTo>
                        <a:pt x="4461576" y="1027129"/>
                      </a:lnTo>
                      <a:lnTo>
                        <a:pt x="2299977" y="3280736"/>
                      </a:lnTo>
                      <a:lnTo>
                        <a:pt x="0" y="1074659"/>
                      </a:lnTo>
                      <a:lnTo>
                        <a:pt x="1030784" y="0"/>
                      </a:lnTo>
                      <a:lnTo>
                        <a:pt x="3390729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7B7B7B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254;p9"/>
                <p:cNvSpPr/>
                <p:nvPr/>
              </p:nvSpPr>
              <p:spPr>
                <a:xfrm rot="-2628372">
                  <a:off x="2282817" y="2406096"/>
                  <a:ext cx="3987398" cy="293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576" h="3280736" extrusionOk="0">
                      <a:moveTo>
                        <a:pt x="3390729" y="1"/>
                      </a:moveTo>
                      <a:lnTo>
                        <a:pt x="4461576" y="1027129"/>
                      </a:lnTo>
                      <a:lnTo>
                        <a:pt x="2299977" y="3280736"/>
                      </a:lnTo>
                      <a:lnTo>
                        <a:pt x="0" y="1074659"/>
                      </a:lnTo>
                      <a:lnTo>
                        <a:pt x="1030784" y="0"/>
                      </a:lnTo>
                      <a:lnTo>
                        <a:pt x="339072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255;p9"/>
                <p:cNvSpPr/>
                <p:nvPr/>
              </p:nvSpPr>
              <p:spPr>
                <a:xfrm>
                  <a:off x="3496007" y="1868359"/>
                  <a:ext cx="1021840" cy="488500"/>
                </a:xfrm>
                <a:prstGeom prst="ellipse">
                  <a:avLst/>
                </a:prstGeom>
                <a:gradFill>
                  <a:gsLst>
                    <a:gs pos="0">
                      <a:srgbClr val="000000">
                        <a:alpha val="71764"/>
                      </a:srgbClr>
                    </a:gs>
                    <a:gs pos="100000">
                      <a:srgbClr val="D8D8D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256;p9"/>
                <p:cNvSpPr/>
                <p:nvPr/>
              </p:nvSpPr>
              <p:spPr>
                <a:xfrm>
                  <a:off x="2041176" y="3315710"/>
                  <a:ext cx="1021840" cy="488500"/>
                </a:xfrm>
                <a:prstGeom prst="ellipse">
                  <a:avLst/>
                </a:prstGeom>
                <a:gradFill>
                  <a:gsLst>
                    <a:gs pos="0">
                      <a:srgbClr val="000000">
                        <a:alpha val="71764"/>
                      </a:srgbClr>
                    </a:gs>
                    <a:gs pos="100000">
                      <a:srgbClr val="D8D8D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257;p9"/>
                <p:cNvSpPr/>
                <p:nvPr/>
              </p:nvSpPr>
              <p:spPr>
                <a:xfrm rot="8171628">
                  <a:off x="2383270" y="2572005"/>
                  <a:ext cx="2359945" cy="1178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9945" h="1178949" extrusionOk="0">
                      <a:moveTo>
                        <a:pt x="1130815" y="0"/>
                      </a:moveTo>
                      <a:lnTo>
                        <a:pt x="2359945" y="1178949"/>
                      </a:lnTo>
                      <a:lnTo>
                        <a:pt x="0" y="1178948"/>
                      </a:lnTo>
                      <a:lnTo>
                        <a:pt x="113081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58" name="Google Shape;258;p9"/>
              <p:cNvSpPr txBox="1"/>
              <p:nvPr/>
            </p:nvSpPr>
            <p:spPr>
              <a:xfrm>
                <a:off x="3542060" y="1775013"/>
                <a:ext cx="1518821" cy="6288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en-US" sz="1400" b="1" dirty="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Web page creation</a:t>
                </a:r>
                <a:endParaRPr dirty="0"/>
              </a:p>
            </p:txBody>
          </p:sp>
          <p:sp>
            <p:nvSpPr>
              <p:cNvPr id="259" name="Google Shape;259;p9"/>
              <p:cNvSpPr txBox="1"/>
              <p:nvPr/>
            </p:nvSpPr>
            <p:spPr>
              <a:xfrm>
                <a:off x="2423819" y="2835937"/>
                <a:ext cx="2286739" cy="6103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dk1"/>
                    </a:solidFill>
                    <a:latin typeface="Geo"/>
                    <a:ea typeface="Geo"/>
                    <a:cs typeface="Geo"/>
                    <a:sym typeface="Geo"/>
                  </a:rPr>
                  <a:t>Html, CSS, JavaScript new for us. So, in this we faces challenges</a:t>
                </a:r>
                <a:endParaRPr sz="1100" dirty="0">
                  <a:solidFill>
                    <a:schemeClr val="dk1"/>
                  </a:solidFill>
                  <a:latin typeface="Geo"/>
                  <a:ea typeface="Geo"/>
                  <a:cs typeface="Geo"/>
                  <a:sym typeface="Geo"/>
                </a:endParaRPr>
              </a:p>
            </p:txBody>
          </p:sp>
          <p:sp>
            <p:nvSpPr>
              <p:cNvPr id="260" name="Google Shape;260;p9"/>
              <p:cNvSpPr txBox="1"/>
              <p:nvPr/>
            </p:nvSpPr>
            <p:spPr>
              <a:xfrm>
                <a:off x="2164263" y="1388643"/>
                <a:ext cx="823203" cy="3328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lt1"/>
                    </a:solidFill>
                    <a:latin typeface="Geo"/>
                    <a:ea typeface="Geo"/>
                    <a:cs typeface="Geo"/>
                    <a:sym typeface="Geo"/>
                  </a:rPr>
                  <a:t>Ph-3</a:t>
                </a:r>
                <a:endParaRPr sz="1050" b="1" dirty="0"/>
              </a:p>
            </p:txBody>
          </p:sp>
        </p:grpSp>
      </p:grpSp>
      <p:sp>
        <p:nvSpPr>
          <p:cNvPr id="261" name="Google Shape;261;p9"/>
          <p:cNvSpPr txBox="1"/>
          <p:nvPr/>
        </p:nvSpPr>
        <p:spPr>
          <a:xfrm>
            <a:off x="-8278" y="351149"/>
            <a:ext cx="9060419" cy="438551"/>
          </a:xfrm>
          <a:prstGeom prst="rect">
            <a:avLst/>
          </a:prstGeom>
          <a:solidFill>
            <a:srgbClr val="81BDFF"/>
          </a:solidFill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2400" b="1" dirty="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CHALLENGES   FACED</a:t>
            </a:r>
            <a:endParaRPr sz="2400" b="1" dirty="0"/>
          </a:p>
        </p:txBody>
      </p:sp>
    </p:spTree>
    <p:extLst>
      <p:ext uri="{BB962C8B-B14F-4D97-AF65-F5344CB8AC3E}">
        <p14:creationId xmlns:p14="http://schemas.microsoft.com/office/powerpoint/2010/main" val="2476866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10"/>
          <p:cNvGrpSpPr/>
          <p:nvPr/>
        </p:nvGrpSpPr>
        <p:grpSpPr>
          <a:xfrm>
            <a:off x="1285793" y="1169915"/>
            <a:ext cx="6572416" cy="3550328"/>
            <a:chOff x="1714390" y="1062113"/>
            <a:chExt cx="8763220" cy="4733770"/>
          </a:xfrm>
        </p:grpSpPr>
        <p:sp>
          <p:nvSpPr>
            <p:cNvPr id="267" name="Google Shape;267;p10"/>
            <p:cNvSpPr/>
            <p:nvPr/>
          </p:nvSpPr>
          <p:spPr>
            <a:xfrm rot="10800000">
              <a:off x="1714390" y="1062114"/>
              <a:ext cx="4388293" cy="4733769"/>
            </a:xfrm>
            <a:custGeom>
              <a:avLst/>
              <a:gdLst/>
              <a:ahLst/>
              <a:cxnLst/>
              <a:rect l="l" t="t" r="r" b="b"/>
              <a:pathLst>
                <a:path w="6693029" h="7219950" extrusionOk="0">
                  <a:moveTo>
                    <a:pt x="150897" y="75535"/>
                  </a:moveTo>
                  <a:lnTo>
                    <a:pt x="60217" y="55513"/>
                  </a:lnTo>
                  <a:lnTo>
                    <a:pt x="73431" y="57683"/>
                  </a:lnTo>
                  <a:lnTo>
                    <a:pt x="150897" y="75535"/>
                  </a:lnTo>
                  <a:close/>
                  <a:moveTo>
                    <a:pt x="341248" y="124461"/>
                  </a:moveTo>
                  <a:lnTo>
                    <a:pt x="235686" y="95074"/>
                  </a:lnTo>
                  <a:lnTo>
                    <a:pt x="265433" y="101928"/>
                  </a:lnTo>
                  <a:lnTo>
                    <a:pt x="341248" y="124461"/>
                  </a:lnTo>
                  <a:close/>
                  <a:moveTo>
                    <a:pt x="5035630" y="7219950"/>
                  </a:moveTo>
                  <a:lnTo>
                    <a:pt x="6693029" y="5414963"/>
                  </a:lnTo>
                  <a:lnTo>
                    <a:pt x="5790535" y="5414962"/>
                  </a:lnTo>
                  <a:cubicBezTo>
                    <a:pt x="5724303" y="5016494"/>
                    <a:pt x="5637429" y="4633035"/>
                    <a:pt x="5531968" y="4267057"/>
                  </a:cubicBezTo>
                  <a:cubicBezTo>
                    <a:pt x="5400141" y="3809586"/>
                    <a:pt x="5239273" y="3379430"/>
                    <a:pt x="5053379" y="2981422"/>
                  </a:cubicBezTo>
                  <a:cubicBezTo>
                    <a:pt x="4867485" y="2583414"/>
                    <a:pt x="4656565" y="2217555"/>
                    <a:pt x="4424635" y="1888675"/>
                  </a:cubicBezTo>
                  <a:cubicBezTo>
                    <a:pt x="3589686" y="704707"/>
                    <a:pt x="2482447" y="0"/>
                    <a:pt x="1290280" y="0"/>
                  </a:cubicBezTo>
                  <a:lnTo>
                    <a:pt x="0" y="0"/>
                  </a:lnTo>
                  <a:lnTo>
                    <a:pt x="386422" y="137887"/>
                  </a:lnTo>
                  <a:lnTo>
                    <a:pt x="455090" y="158296"/>
                  </a:lnTo>
                  <a:cubicBezTo>
                    <a:pt x="455093" y="158297"/>
                    <a:pt x="455095" y="158298"/>
                    <a:pt x="455098" y="158299"/>
                  </a:cubicBezTo>
                  <a:lnTo>
                    <a:pt x="629131" y="221782"/>
                  </a:lnTo>
                  <a:lnTo>
                    <a:pt x="684600" y="244925"/>
                  </a:lnTo>
                  <a:lnTo>
                    <a:pt x="801564" y="295618"/>
                  </a:lnTo>
                  <a:lnTo>
                    <a:pt x="865276" y="325936"/>
                  </a:lnTo>
                  <a:lnTo>
                    <a:pt x="972969" y="380144"/>
                  </a:lnTo>
                  <a:lnTo>
                    <a:pt x="1036816" y="414338"/>
                  </a:lnTo>
                  <a:lnTo>
                    <a:pt x="1145451" y="476793"/>
                  </a:lnTo>
                  <a:lnTo>
                    <a:pt x="1203493" y="511416"/>
                  </a:lnTo>
                  <a:lnTo>
                    <a:pt x="1331149" y="594188"/>
                  </a:lnTo>
                  <a:lnTo>
                    <a:pt x="1366361" y="617390"/>
                  </a:lnTo>
                  <a:lnTo>
                    <a:pt x="1525750" y="732816"/>
                  </a:lnTo>
                  <a:lnTo>
                    <a:pt x="1567420" y="765693"/>
                  </a:lnTo>
                  <a:lnTo>
                    <a:pt x="1673331" y="850703"/>
                  </a:lnTo>
                  <a:lnTo>
                    <a:pt x="1913135" y="1064633"/>
                  </a:lnTo>
                  <a:lnTo>
                    <a:pt x="1960005" y="1110079"/>
                  </a:lnTo>
                  <a:lnTo>
                    <a:pt x="2192470" y="1351659"/>
                  </a:lnTo>
                  <a:lnTo>
                    <a:pt x="2216878" y="1379821"/>
                  </a:lnTo>
                  <a:lnTo>
                    <a:pt x="2429533" y="1635033"/>
                  </a:lnTo>
                  <a:lnTo>
                    <a:pt x="2460169" y="1673459"/>
                  </a:lnTo>
                  <a:lnTo>
                    <a:pt x="2667694" y="1959627"/>
                  </a:lnTo>
                  <a:lnTo>
                    <a:pt x="2708138" y="2019352"/>
                  </a:lnTo>
                  <a:lnTo>
                    <a:pt x="2902922" y="2327352"/>
                  </a:lnTo>
                  <a:lnTo>
                    <a:pt x="2929228" y="2373050"/>
                  </a:lnTo>
                  <a:lnTo>
                    <a:pt x="3104768" y="2691594"/>
                  </a:lnTo>
                  <a:lnTo>
                    <a:pt x="3124214" y="2728274"/>
                  </a:lnTo>
                  <a:lnTo>
                    <a:pt x="3292265" y="3079530"/>
                  </a:lnTo>
                  <a:lnTo>
                    <a:pt x="3324072" y="3150655"/>
                  </a:lnTo>
                  <a:lnTo>
                    <a:pt x="3402295" y="3340287"/>
                  </a:lnTo>
                  <a:lnTo>
                    <a:pt x="3523028" y="3649390"/>
                  </a:lnTo>
                  <a:lnTo>
                    <a:pt x="3588226" y="3834715"/>
                  </a:lnTo>
                  <a:lnTo>
                    <a:pt x="3690185" y="4152408"/>
                  </a:lnTo>
                  <a:lnTo>
                    <a:pt x="3746439" y="4342973"/>
                  </a:lnTo>
                  <a:lnTo>
                    <a:pt x="3837708" y="4699043"/>
                  </a:lnTo>
                  <a:lnTo>
                    <a:pt x="3878936" y="4869555"/>
                  </a:lnTo>
                  <a:lnTo>
                    <a:pt x="3985547" y="5414963"/>
                  </a:lnTo>
                  <a:lnTo>
                    <a:pt x="3083054" y="5414963"/>
                  </a:lnTo>
                  <a:lnTo>
                    <a:pt x="5035630" y="721995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76200" sy="23000" kx="1200000" algn="br" rotWithShape="0">
                <a:srgbClr val="000000">
                  <a:alpha val="784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8" name="Google Shape;268;p10"/>
            <p:cNvGrpSpPr/>
            <p:nvPr/>
          </p:nvGrpSpPr>
          <p:grpSpPr>
            <a:xfrm>
              <a:off x="1728831" y="1062113"/>
              <a:ext cx="8748779" cy="4721698"/>
              <a:chOff x="1003267" y="1062115"/>
              <a:chExt cx="8748779" cy="4721698"/>
            </a:xfrm>
          </p:grpSpPr>
          <p:sp>
            <p:nvSpPr>
              <p:cNvPr id="269" name="Google Shape;269;p10"/>
              <p:cNvSpPr/>
              <p:nvPr/>
            </p:nvSpPr>
            <p:spPr>
              <a:xfrm>
                <a:off x="3760232" y="4813938"/>
                <a:ext cx="5371101" cy="77842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10"/>
              <p:cNvSpPr/>
              <p:nvPr/>
            </p:nvSpPr>
            <p:spPr>
              <a:xfrm>
                <a:off x="3163443" y="4035518"/>
                <a:ext cx="5967890" cy="77842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10"/>
              <p:cNvSpPr/>
              <p:nvPr/>
            </p:nvSpPr>
            <p:spPr>
              <a:xfrm>
                <a:off x="2449891" y="3257098"/>
                <a:ext cx="6681442" cy="77842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10"/>
              <p:cNvSpPr/>
              <p:nvPr/>
            </p:nvSpPr>
            <p:spPr>
              <a:xfrm>
                <a:off x="2449891" y="2478677"/>
                <a:ext cx="6681442" cy="77842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10"/>
              <p:cNvSpPr/>
              <p:nvPr/>
            </p:nvSpPr>
            <p:spPr>
              <a:xfrm rot="10800000">
                <a:off x="1003267" y="1062115"/>
                <a:ext cx="4388293" cy="4721698"/>
              </a:xfrm>
              <a:custGeom>
                <a:avLst/>
                <a:gdLst/>
                <a:ahLst/>
                <a:cxnLst/>
                <a:rect l="l" t="t" r="r" b="b"/>
                <a:pathLst>
                  <a:path w="6693029" h="7219950" extrusionOk="0">
                    <a:moveTo>
                      <a:pt x="150897" y="75535"/>
                    </a:moveTo>
                    <a:lnTo>
                      <a:pt x="60217" y="55513"/>
                    </a:lnTo>
                    <a:lnTo>
                      <a:pt x="73431" y="57683"/>
                    </a:lnTo>
                    <a:lnTo>
                      <a:pt x="150897" y="75535"/>
                    </a:lnTo>
                    <a:close/>
                    <a:moveTo>
                      <a:pt x="341248" y="124461"/>
                    </a:moveTo>
                    <a:lnTo>
                      <a:pt x="235686" y="95074"/>
                    </a:lnTo>
                    <a:lnTo>
                      <a:pt x="265433" y="101928"/>
                    </a:lnTo>
                    <a:lnTo>
                      <a:pt x="341248" y="124461"/>
                    </a:lnTo>
                    <a:close/>
                    <a:moveTo>
                      <a:pt x="5035630" y="7219950"/>
                    </a:moveTo>
                    <a:lnTo>
                      <a:pt x="6693029" y="5414963"/>
                    </a:lnTo>
                    <a:lnTo>
                      <a:pt x="5790535" y="5414962"/>
                    </a:lnTo>
                    <a:cubicBezTo>
                      <a:pt x="5724303" y="5016494"/>
                      <a:pt x="5637429" y="4633035"/>
                      <a:pt x="5531968" y="4267057"/>
                    </a:cubicBezTo>
                    <a:cubicBezTo>
                      <a:pt x="5400141" y="3809586"/>
                      <a:pt x="5239273" y="3379430"/>
                      <a:pt x="5053379" y="2981422"/>
                    </a:cubicBezTo>
                    <a:cubicBezTo>
                      <a:pt x="4867485" y="2583414"/>
                      <a:pt x="4656565" y="2217555"/>
                      <a:pt x="4424635" y="1888675"/>
                    </a:cubicBezTo>
                    <a:cubicBezTo>
                      <a:pt x="3589686" y="704707"/>
                      <a:pt x="2482447" y="0"/>
                      <a:pt x="1290280" y="0"/>
                    </a:cubicBezTo>
                    <a:lnTo>
                      <a:pt x="0" y="0"/>
                    </a:lnTo>
                    <a:lnTo>
                      <a:pt x="386422" y="137887"/>
                    </a:lnTo>
                    <a:lnTo>
                      <a:pt x="455090" y="158296"/>
                    </a:lnTo>
                    <a:cubicBezTo>
                      <a:pt x="455093" y="158297"/>
                      <a:pt x="455095" y="158298"/>
                      <a:pt x="455098" y="158299"/>
                    </a:cubicBezTo>
                    <a:lnTo>
                      <a:pt x="629131" y="221782"/>
                    </a:lnTo>
                    <a:lnTo>
                      <a:pt x="684600" y="244925"/>
                    </a:lnTo>
                    <a:lnTo>
                      <a:pt x="801564" y="295618"/>
                    </a:lnTo>
                    <a:lnTo>
                      <a:pt x="865276" y="325936"/>
                    </a:lnTo>
                    <a:lnTo>
                      <a:pt x="972969" y="380144"/>
                    </a:lnTo>
                    <a:lnTo>
                      <a:pt x="1036816" y="414338"/>
                    </a:lnTo>
                    <a:lnTo>
                      <a:pt x="1145451" y="476793"/>
                    </a:lnTo>
                    <a:lnTo>
                      <a:pt x="1203493" y="511416"/>
                    </a:lnTo>
                    <a:lnTo>
                      <a:pt x="1331149" y="594188"/>
                    </a:lnTo>
                    <a:lnTo>
                      <a:pt x="1366361" y="617390"/>
                    </a:lnTo>
                    <a:lnTo>
                      <a:pt x="1525750" y="732816"/>
                    </a:lnTo>
                    <a:lnTo>
                      <a:pt x="1567420" y="765693"/>
                    </a:lnTo>
                    <a:lnTo>
                      <a:pt x="1673331" y="850703"/>
                    </a:lnTo>
                    <a:lnTo>
                      <a:pt x="1913135" y="1064633"/>
                    </a:lnTo>
                    <a:lnTo>
                      <a:pt x="1960005" y="1110079"/>
                    </a:lnTo>
                    <a:lnTo>
                      <a:pt x="2192470" y="1351659"/>
                    </a:lnTo>
                    <a:lnTo>
                      <a:pt x="2216878" y="1379821"/>
                    </a:lnTo>
                    <a:lnTo>
                      <a:pt x="2429533" y="1635033"/>
                    </a:lnTo>
                    <a:lnTo>
                      <a:pt x="2460169" y="1673459"/>
                    </a:lnTo>
                    <a:lnTo>
                      <a:pt x="2667694" y="1959627"/>
                    </a:lnTo>
                    <a:lnTo>
                      <a:pt x="2708138" y="2019352"/>
                    </a:lnTo>
                    <a:lnTo>
                      <a:pt x="2902922" y="2327352"/>
                    </a:lnTo>
                    <a:lnTo>
                      <a:pt x="2929228" y="2373050"/>
                    </a:lnTo>
                    <a:lnTo>
                      <a:pt x="3104768" y="2691594"/>
                    </a:lnTo>
                    <a:lnTo>
                      <a:pt x="3124214" y="2728274"/>
                    </a:lnTo>
                    <a:lnTo>
                      <a:pt x="3292265" y="3079530"/>
                    </a:lnTo>
                    <a:lnTo>
                      <a:pt x="3324072" y="3150655"/>
                    </a:lnTo>
                    <a:lnTo>
                      <a:pt x="3402295" y="3340287"/>
                    </a:lnTo>
                    <a:lnTo>
                      <a:pt x="3523028" y="3649390"/>
                    </a:lnTo>
                    <a:lnTo>
                      <a:pt x="3588226" y="3834715"/>
                    </a:lnTo>
                    <a:lnTo>
                      <a:pt x="3690185" y="4152408"/>
                    </a:lnTo>
                    <a:lnTo>
                      <a:pt x="3746439" y="4342973"/>
                    </a:lnTo>
                    <a:lnTo>
                      <a:pt x="3837708" y="4699043"/>
                    </a:lnTo>
                    <a:lnTo>
                      <a:pt x="3878936" y="4869555"/>
                    </a:lnTo>
                    <a:lnTo>
                      <a:pt x="3985547" y="5414963"/>
                    </a:lnTo>
                    <a:lnTo>
                      <a:pt x="3083054" y="5414963"/>
                    </a:lnTo>
                    <a:lnTo>
                      <a:pt x="5035630" y="721995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ffectLst>
                <a:outerShdw blurRad="50800" dist="38100" dir="1890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10"/>
              <p:cNvSpPr/>
              <p:nvPr/>
            </p:nvSpPr>
            <p:spPr>
              <a:xfrm>
                <a:off x="9027734" y="2478677"/>
                <a:ext cx="641762" cy="778420"/>
              </a:xfrm>
              <a:custGeom>
                <a:avLst/>
                <a:gdLst/>
                <a:ahLst/>
                <a:cxnLst/>
                <a:rect l="l" t="t" r="r" b="b"/>
                <a:pathLst>
                  <a:path w="641762" h="778420" extrusionOk="0">
                    <a:moveTo>
                      <a:pt x="0" y="0"/>
                    </a:moveTo>
                    <a:lnTo>
                      <a:pt x="512023" y="0"/>
                    </a:lnTo>
                    <a:cubicBezTo>
                      <a:pt x="583676" y="0"/>
                      <a:pt x="641762" y="58086"/>
                      <a:pt x="641762" y="129739"/>
                    </a:cubicBezTo>
                    <a:lnTo>
                      <a:pt x="641762" y="648681"/>
                    </a:lnTo>
                    <a:cubicBezTo>
                      <a:pt x="641762" y="720334"/>
                      <a:pt x="583676" y="778420"/>
                      <a:pt x="512023" y="778420"/>
                    </a:cubicBezTo>
                    <a:lnTo>
                      <a:pt x="0" y="7784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10800000" algn="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10"/>
              <p:cNvSpPr/>
              <p:nvPr/>
            </p:nvSpPr>
            <p:spPr>
              <a:xfrm>
                <a:off x="9027734" y="3257097"/>
                <a:ext cx="641762" cy="778420"/>
              </a:xfrm>
              <a:custGeom>
                <a:avLst/>
                <a:gdLst/>
                <a:ahLst/>
                <a:cxnLst/>
                <a:rect l="l" t="t" r="r" b="b"/>
                <a:pathLst>
                  <a:path w="641762" h="778420" extrusionOk="0">
                    <a:moveTo>
                      <a:pt x="0" y="0"/>
                    </a:moveTo>
                    <a:lnTo>
                      <a:pt x="512023" y="0"/>
                    </a:lnTo>
                    <a:cubicBezTo>
                      <a:pt x="583676" y="0"/>
                      <a:pt x="641762" y="58086"/>
                      <a:pt x="641762" y="129739"/>
                    </a:cubicBezTo>
                    <a:lnTo>
                      <a:pt x="641762" y="648681"/>
                    </a:lnTo>
                    <a:cubicBezTo>
                      <a:pt x="641762" y="720334"/>
                      <a:pt x="583676" y="778420"/>
                      <a:pt x="512023" y="778420"/>
                    </a:cubicBezTo>
                    <a:lnTo>
                      <a:pt x="0" y="77842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dist="38100" dir="10800000" algn="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10"/>
              <p:cNvSpPr/>
              <p:nvPr/>
            </p:nvSpPr>
            <p:spPr>
              <a:xfrm>
                <a:off x="9027734" y="4035518"/>
                <a:ext cx="641762" cy="778420"/>
              </a:xfrm>
              <a:custGeom>
                <a:avLst/>
                <a:gdLst/>
                <a:ahLst/>
                <a:cxnLst/>
                <a:rect l="l" t="t" r="r" b="b"/>
                <a:pathLst>
                  <a:path w="641762" h="778420" extrusionOk="0">
                    <a:moveTo>
                      <a:pt x="0" y="0"/>
                    </a:moveTo>
                    <a:lnTo>
                      <a:pt x="512023" y="0"/>
                    </a:lnTo>
                    <a:cubicBezTo>
                      <a:pt x="583676" y="0"/>
                      <a:pt x="641762" y="58086"/>
                      <a:pt x="641762" y="129739"/>
                    </a:cubicBezTo>
                    <a:lnTo>
                      <a:pt x="641762" y="648681"/>
                    </a:lnTo>
                    <a:cubicBezTo>
                      <a:pt x="641762" y="720334"/>
                      <a:pt x="583676" y="778420"/>
                      <a:pt x="512023" y="778420"/>
                    </a:cubicBezTo>
                    <a:lnTo>
                      <a:pt x="0" y="77842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10800000" algn="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10"/>
              <p:cNvSpPr/>
              <p:nvPr/>
            </p:nvSpPr>
            <p:spPr>
              <a:xfrm>
                <a:off x="9027734" y="4813937"/>
                <a:ext cx="641762" cy="778420"/>
              </a:xfrm>
              <a:custGeom>
                <a:avLst/>
                <a:gdLst/>
                <a:ahLst/>
                <a:cxnLst/>
                <a:rect l="l" t="t" r="r" b="b"/>
                <a:pathLst>
                  <a:path w="641762" h="778420" extrusionOk="0">
                    <a:moveTo>
                      <a:pt x="0" y="0"/>
                    </a:moveTo>
                    <a:lnTo>
                      <a:pt x="512023" y="0"/>
                    </a:lnTo>
                    <a:cubicBezTo>
                      <a:pt x="583676" y="0"/>
                      <a:pt x="641762" y="58086"/>
                      <a:pt x="641762" y="129739"/>
                    </a:cubicBezTo>
                    <a:lnTo>
                      <a:pt x="641762" y="648681"/>
                    </a:lnTo>
                    <a:cubicBezTo>
                      <a:pt x="641762" y="720334"/>
                      <a:pt x="583676" y="778420"/>
                      <a:pt x="512023" y="778420"/>
                    </a:cubicBezTo>
                    <a:lnTo>
                      <a:pt x="0" y="7784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0800" dist="38100" dir="10800000" algn="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10"/>
              <p:cNvSpPr txBox="1"/>
              <p:nvPr/>
            </p:nvSpPr>
            <p:spPr>
              <a:xfrm>
                <a:off x="3728795" y="2469543"/>
                <a:ext cx="4490906" cy="800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lt1"/>
                    </a:solidFill>
                    <a:latin typeface="Geo"/>
                    <a:ea typeface="Geo"/>
                    <a:cs typeface="Geo"/>
                    <a:sym typeface="Geo"/>
                  </a:rPr>
                  <a:t>WEB SCRAPING: Working knowledge on Python Packages like Selenium, </a:t>
                </a:r>
                <a:r>
                  <a:rPr lang="en-US" sz="1100" b="1" dirty="0" err="1">
                    <a:solidFill>
                      <a:schemeClr val="lt1"/>
                    </a:solidFill>
                    <a:latin typeface="Geo"/>
                    <a:ea typeface="Geo"/>
                    <a:cs typeface="Geo"/>
                    <a:sym typeface="Geo"/>
                  </a:rPr>
                  <a:t>BeautifulSoup</a:t>
                </a:r>
                <a:r>
                  <a:rPr lang="en-US" sz="1100" b="1" dirty="0">
                    <a:solidFill>
                      <a:schemeClr val="lt1"/>
                    </a:solidFill>
                    <a:latin typeface="Geo"/>
                    <a:ea typeface="Geo"/>
                    <a:cs typeface="Geo"/>
                    <a:sym typeface="Geo"/>
                  </a:rPr>
                  <a:t> Lib, how to do web scraping.</a:t>
                </a:r>
                <a:endParaRPr sz="1100" b="1" dirty="0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endParaRPr>
              </a:p>
            </p:txBody>
          </p:sp>
          <p:sp>
            <p:nvSpPr>
              <p:cNvPr id="280" name="Google Shape;280;p10"/>
              <p:cNvSpPr txBox="1"/>
              <p:nvPr/>
            </p:nvSpPr>
            <p:spPr>
              <a:xfrm>
                <a:off x="4267744" y="3268742"/>
                <a:ext cx="4490907" cy="5744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lt1"/>
                    </a:solidFill>
                    <a:latin typeface="Geo"/>
                    <a:ea typeface="Geo"/>
                    <a:cs typeface="Geo"/>
                    <a:sym typeface="Geo"/>
                  </a:rPr>
                  <a:t>Explore more Tableau, how o use Tableau in projects.</a:t>
                </a:r>
                <a:endParaRPr sz="1100" b="1" dirty="0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endParaRPr>
              </a:p>
            </p:txBody>
          </p:sp>
          <p:sp>
            <p:nvSpPr>
              <p:cNvPr id="281" name="Google Shape;281;p10"/>
              <p:cNvSpPr txBox="1"/>
              <p:nvPr/>
            </p:nvSpPr>
            <p:spPr>
              <a:xfrm>
                <a:off x="4591040" y="4058175"/>
                <a:ext cx="3815980" cy="5744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lt1"/>
                    </a:solidFill>
                    <a:latin typeface="Geo"/>
                    <a:ea typeface="Geo"/>
                    <a:cs typeface="Geo"/>
                    <a:sym typeface="Geo"/>
                  </a:rPr>
                  <a:t>How to make Data model ,web page &amp; explore HTML, CSS ,Java scripts</a:t>
                </a:r>
                <a:endParaRPr sz="1100" b="1" dirty="0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endParaRPr>
              </a:p>
            </p:txBody>
          </p:sp>
          <p:sp>
            <p:nvSpPr>
              <p:cNvPr id="282" name="Google Shape;282;p10"/>
              <p:cNvSpPr txBox="1"/>
              <p:nvPr/>
            </p:nvSpPr>
            <p:spPr>
              <a:xfrm>
                <a:off x="4971235" y="4942611"/>
                <a:ext cx="3674555" cy="8412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en-IN" sz="1200" b="1" dirty="0">
                    <a:solidFill>
                      <a:schemeClr val="bg1"/>
                    </a:solidFill>
                  </a:rPr>
                  <a:t>Team work &amp; how to deal with project deadline</a:t>
                </a:r>
              </a:p>
              <a:p>
                <a:r>
                  <a:rPr lang="en-US" sz="1100" dirty="0">
                    <a:solidFill>
                      <a:schemeClr val="lt1"/>
                    </a:solidFill>
                    <a:latin typeface="Geo"/>
                    <a:ea typeface="Geo"/>
                    <a:cs typeface="Geo"/>
                    <a:sym typeface="Geo"/>
                  </a:rPr>
                  <a:t>.</a:t>
                </a:r>
                <a:endParaRPr sz="1100" dirty="0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endParaRPr>
              </a:p>
            </p:txBody>
          </p:sp>
          <p:sp>
            <p:nvSpPr>
              <p:cNvPr id="283" name="Google Shape;283;p10"/>
              <p:cNvSpPr txBox="1"/>
              <p:nvPr/>
            </p:nvSpPr>
            <p:spPr>
              <a:xfrm>
                <a:off x="8945185" y="2588026"/>
                <a:ext cx="806861" cy="5539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/>
                <a:r>
                  <a:rPr lang="en-US" sz="2100" b="1">
                    <a:solidFill>
                      <a:schemeClr val="lt1"/>
                    </a:solidFill>
                    <a:latin typeface="Geo"/>
                    <a:ea typeface="Geo"/>
                    <a:cs typeface="Geo"/>
                    <a:sym typeface="Geo"/>
                  </a:rPr>
                  <a:t>01</a:t>
                </a:r>
                <a:endParaRPr sz="2100" b="1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endParaRPr>
              </a:p>
            </p:txBody>
          </p:sp>
          <p:sp>
            <p:nvSpPr>
              <p:cNvPr id="284" name="Google Shape;284;p10"/>
              <p:cNvSpPr txBox="1"/>
              <p:nvPr/>
            </p:nvSpPr>
            <p:spPr>
              <a:xfrm>
                <a:off x="8945185" y="3366446"/>
                <a:ext cx="806861" cy="5539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/>
                <a:r>
                  <a:rPr lang="en-US" sz="2100" b="1">
                    <a:solidFill>
                      <a:schemeClr val="lt1"/>
                    </a:solidFill>
                    <a:latin typeface="Geo"/>
                    <a:ea typeface="Geo"/>
                    <a:cs typeface="Geo"/>
                    <a:sym typeface="Geo"/>
                  </a:rPr>
                  <a:t>02</a:t>
                </a:r>
                <a:endParaRPr sz="2100" b="1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endParaRPr>
              </a:p>
            </p:txBody>
          </p:sp>
          <p:sp>
            <p:nvSpPr>
              <p:cNvPr id="285" name="Google Shape;285;p10"/>
              <p:cNvSpPr txBox="1"/>
              <p:nvPr/>
            </p:nvSpPr>
            <p:spPr>
              <a:xfrm>
                <a:off x="8945185" y="4140209"/>
                <a:ext cx="806861" cy="5539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/>
                <a:r>
                  <a:rPr lang="en-US" sz="2100" b="1">
                    <a:solidFill>
                      <a:schemeClr val="lt1"/>
                    </a:solidFill>
                    <a:latin typeface="Geo"/>
                    <a:ea typeface="Geo"/>
                    <a:cs typeface="Geo"/>
                    <a:sym typeface="Geo"/>
                  </a:rPr>
                  <a:t>03</a:t>
                </a:r>
                <a:endParaRPr sz="2100" b="1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endParaRPr>
              </a:p>
            </p:txBody>
          </p:sp>
          <p:sp>
            <p:nvSpPr>
              <p:cNvPr id="286" name="Google Shape;286;p10"/>
              <p:cNvSpPr txBox="1"/>
              <p:nvPr/>
            </p:nvSpPr>
            <p:spPr>
              <a:xfrm>
                <a:off x="8945185" y="4923284"/>
                <a:ext cx="806861" cy="5539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/>
                <a:r>
                  <a:rPr lang="en-US" sz="2100" b="1">
                    <a:solidFill>
                      <a:schemeClr val="lt1"/>
                    </a:solidFill>
                    <a:latin typeface="Geo"/>
                    <a:ea typeface="Geo"/>
                    <a:cs typeface="Geo"/>
                    <a:sym typeface="Geo"/>
                  </a:rPr>
                  <a:t>04</a:t>
                </a:r>
                <a:endParaRPr sz="2100" b="1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endParaRPr>
              </a:p>
            </p:txBody>
          </p:sp>
        </p:grpSp>
      </p:grpSp>
      <p:sp>
        <p:nvSpPr>
          <p:cNvPr id="287" name="Google Shape;287;p10"/>
          <p:cNvSpPr/>
          <p:nvPr/>
        </p:nvSpPr>
        <p:spPr>
          <a:xfrm>
            <a:off x="0" y="356247"/>
            <a:ext cx="4428135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Learning's:- </a:t>
            </a:r>
            <a:endParaRPr sz="2800" b="1" dirty="0">
              <a:solidFill>
                <a:schemeClr val="bg1"/>
              </a:solidFill>
            </a:endParaRPr>
          </a:p>
        </p:txBody>
      </p:sp>
      <p:grpSp>
        <p:nvGrpSpPr>
          <p:cNvPr id="288" name="Google Shape;288;p10"/>
          <p:cNvGrpSpPr/>
          <p:nvPr/>
        </p:nvGrpSpPr>
        <p:grpSpPr>
          <a:xfrm>
            <a:off x="3987454" y="900488"/>
            <a:ext cx="1169099" cy="17420"/>
            <a:chOff x="10866255" y="8448874"/>
            <a:chExt cx="2738812" cy="73150"/>
          </a:xfrm>
        </p:grpSpPr>
        <p:sp>
          <p:nvSpPr>
            <p:cNvPr id="289" name="Google Shape;289;p10"/>
            <p:cNvSpPr/>
            <p:nvPr/>
          </p:nvSpPr>
          <p:spPr>
            <a:xfrm rot="10800000" flipH="1">
              <a:off x="10866255" y="8448874"/>
              <a:ext cx="407521" cy="73150"/>
            </a:xfrm>
            <a:prstGeom prst="rect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121875" tIns="60950" rIns="121875" bIns="60950" anchor="ctr" anchorCtr="0">
              <a:noAutofit/>
            </a:bodyPr>
            <a:lstStyle/>
            <a:p>
              <a:pPr algn="ctr"/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0"/>
            <p:cNvSpPr/>
            <p:nvPr/>
          </p:nvSpPr>
          <p:spPr>
            <a:xfrm rot="10800000" flipH="1">
              <a:off x="11330497" y="8448874"/>
              <a:ext cx="407521" cy="7315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121875" tIns="60950" rIns="121875" bIns="60950" anchor="ctr" anchorCtr="0">
              <a:noAutofit/>
            </a:bodyPr>
            <a:lstStyle/>
            <a:p>
              <a:pPr algn="ctr"/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0"/>
            <p:cNvSpPr/>
            <p:nvPr/>
          </p:nvSpPr>
          <p:spPr>
            <a:xfrm rot="10800000" flipH="1">
              <a:off x="11809200" y="8448874"/>
              <a:ext cx="407521" cy="73150"/>
            </a:xfrm>
            <a:prstGeom prst="rect">
              <a:avLst/>
            </a:prstGeom>
            <a:solidFill>
              <a:srgbClr val="7B7B7B"/>
            </a:solidFill>
            <a:ln>
              <a:noFill/>
            </a:ln>
          </p:spPr>
          <p:txBody>
            <a:bodyPr spcFirstLastPara="1" wrap="square" lIns="121875" tIns="60950" rIns="121875" bIns="60950" anchor="ctr" anchorCtr="0">
              <a:noAutofit/>
            </a:bodyPr>
            <a:lstStyle/>
            <a:p>
              <a:pPr algn="ctr"/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0"/>
            <p:cNvSpPr/>
            <p:nvPr/>
          </p:nvSpPr>
          <p:spPr>
            <a:xfrm rot="10800000" flipH="1">
              <a:off x="12273541" y="8448874"/>
              <a:ext cx="407521" cy="73150"/>
            </a:xfrm>
            <a:prstGeom prst="rect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121875" tIns="60950" rIns="121875" bIns="60950" anchor="ctr" anchorCtr="0">
              <a:noAutofit/>
            </a:bodyPr>
            <a:lstStyle/>
            <a:p>
              <a:pPr algn="ctr"/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0"/>
            <p:cNvSpPr/>
            <p:nvPr/>
          </p:nvSpPr>
          <p:spPr>
            <a:xfrm rot="10800000" flipH="1">
              <a:off x="12737783" y="8448874"/>
              <a:ext cx="407521" cy="7315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spcFirstLastPara="1" wrap="square" lIns="121875" tIns="60950" rIns="121875" bIns="60950" anchor="ctr" anchorCtr="0">
              <a:noAutofit/>
            </a:bodyPr>
            <a:lstStyle/>
            <a:p>
              <a:pPr algn="ctr"/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0"/>
            <p:cNvSpPr/>
            <p:nvPr/>
          </p:nvSpPr>
          <p:spPr>
            <a:xfrm rot="10800000" flipH="1">
              <a:off x="13197546" y="8448874"/>
              <a:ext cx="407521" cy="73150"/>
            </a:xfrm>
            <a:prstGeom prst="rect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121875" tIns="60950" rIns="121875" bIns="60950" anchor="ctr" anchorCtr="0">
              <a:noAutofit/>
            </a:bodyPr>
            <a:lstStyle/>
            <a:p>
              <a:pPr algn="ctr"/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517469" y="1786924"/>
            <a:ext cx="1424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Major Learning's</a:t>
            </a:r>
          </a:p>
        </p:txBody>
      </p:sp>
    </p:spTree>
    <p:extLst>
      <p:ext uri="{BB962C8B-B14F-4D97-AF65-F5344CB8AC3E}">
        <p14:creationId xmlns:p14="http://schemas.microsoft.com/office/powerpoint/2010/main" val="2098132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endParaRPr/>
          </a:p>
        </p:txBody>
      </p:sp>
      <p:sp>
        <p:nvSpPr>
          <p:cNvPr id="300" name="Google Shape;300;p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marL="171450" indent="-381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01" name="Google Shape;301;p11" descr="Best Any Questions PowerPoint Template For Present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1"/>
          <p:cNvSpPr txBox="1"/>
          <p:nvPr/>
        </p:nvSpPr>
        <p:spPr>
          <a:xfrm>
            <a:off x="4735449" y="2678049"/>
            <a:ext cx="4309160" cy="4385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12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the END of our Presentation.</a:t>
            </a:r>
            <a:endParaRPr/>
          </a:p>
          <a:p>
            <a:r>
              <a:rPr lang="en-US" sz="12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your turn to ask us anything related to the project</a:t>
            </a:r>
            <a:endParaRPr sz="12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1944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endParaRPr/>
          </a:p>
        </p:txBody>
      </p:sp>
      <p:pic>
        <p:nvPicPr>
          <p:cNvPr id="308" name="Google Shape;308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189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project is on 3 phases :-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Phase-I :-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Scrape data from professional networking platform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Linkedin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make 3       tables  using the data &amp; generate insights.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Phase-II :- Based on Employee count and LinkedIn followers, categorized the company in Class1, Class2 , Class3 and Class4 by clustering algorithm. 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Phase-III :- Created a Web page where you can search for the job with the help of designation.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5A3173-A829-2144-CCD7-A1811C032D0C}"/>
              </a:ext>
            </a:extLst>
          </p:cNvPr>
          <p:cNvSpPr txBox="1"/>
          <p:nvPr/>
        </p:nvSpPr>
        <p:spPr>
          <a:xfrm>
            <a:off x="344139" y="250356"/>
            <a:ext cx="6318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involved in project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5439FD8-EFAF-D924-86FB-6FC5016824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4769884"/>
              </p:ext>
            </p:extLst>
          </p:nvPr>
        </p:nvGraphicFramePr>
        <p:xfrm>
          <a:off x="176973" y="1019798"/>
          <a:ext cx="7839975" cy="4030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62;p5" descr="Sales Marketing Funnel PowerPoint Template 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5369" y="-19483"/>
            <a:ext cx="7267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64;p5"/>
          <p:cNvSpPr txBox="1"/>
          <p:nvPr/>
        </p:nvSpPr>
        <p:spPr>
          <a:xfrm>
            <a:off x="2844864" y="1645865"/>
            <a:ext cx="1568317" cy="307736"/>
          </a:xfrm>
          <a:prstGeom prst="rect">
            <a:avLst/>
          </a:prstGeom>
          <a:solidFill>
            <a:srgbClr val="25232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sz="1100" dirty="0"/>
          </a:p>
        </p:txBody>
      </p:sp>
      <p:sp>
        <p:nvSpPr>
          <p:cNvPr id="6" name="Google Shape;164;p5"/>
          <p:cNvSpPr txBox="1"/>
          <p:nvPr/>
        </p:nvSpPr>
        <p:spPr>
          <a:xfrm>
            <a:off x="2844865" y="3036515"/>
            <a:ext cx="1431861" cy="307736"/>
          </a:xfrm>
          <a:prstGeom prst="rect">
            <a:avLst/>
          </a:prstGeom>
          <a:solidFill>
            <a:srgbClr val="25232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Tableau, SQL</a:t>
            </a:r>
            <a:endParaRPr sz="1100" dirty="0"/>
          </a:p>
        </p:txBody>
      </p:sp>
      <p:sp>
        <p:nvSpPr>
          <p:cNvPr id="7" name="Google Shape;166;p5"/>
          <p:cNvSpPr txBox="1"/>
          <p:nvPr/>
        </p:nvSpPr>
        <p:spPr>
          <a:xfrm>
            <a:off x="2959166" y="2278330"/>
            <a:ext cx="1123950" cy="307736"/>
          </a:xfrm>
          <a:prstGeom prst="rect">
            <a:avLst/>
          </a:prstGeom>
          <a:solidFill>
            <a:srgbClr val="5200A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HTML,CSS</a:t>
            </a:r>
            <a:endParaRPr sz="1100" dirty="0"/>
          </a:p>
        </p:txBody>
      </p:sp>
      <p:sp>
        <p:nvSpPr>
          <p:cNvPr id="8" name="Google Shape;166;p5"/>
          <p:cNvSpPr txBox="1"/>
          <p:nvPr/>
        </p:nvSpPr>
        <p:spPr>
          <a:xfrm>
            <a:off x="2752726" y="3700974"/>
            <a:ext cx="1524000" cy="307736"/>
          </a:xfrm>
          <a:prstGeom prst="rect">
            <a:avLst/>
          </a:prstGeom>
          <a:solidFill>
            <a:srgbClr val="5200A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Python ,Excel</a:t>
            </a:r>
            <a:endParaRPr sz="1100" dirty="0"/>
          </a:p>
        </p:txBody>
      </p:sp>
      <p:sp>
        <p:nvSpPr>
          <p:cNvPr id="9" name="Google Shape;168;p5"/>
          <p:cNvSpPr txBox="1"/>
          <p:nvPr/>
        </p:nvSpPr>
        <p:spPr>
          <a:xfrm>
            <a:off x="4865720" y="1538163"/>
            <a:ext cx="2182780" cy="4616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02124"/>
                </a:solidFill>
                <a:latin typeface="Times New Roman" pitchFamily="18" charset="0"/>
                <a:ea typeface="Roboto"/>
                <a:cs typeface="Times New Roman" pitchFamily="18" charset="0"/>
                <a:sym typeface="Roboto"/>
              </a:rPr>
              <a:t>Connected data from “csv” to web-page</a:t>
            </a:r>
            <a:endParaRPr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Google Shape;168;p5"/>
          <p:cNvSpPr txBox="1"/>
          <p:nvPr/>
        </p:nvSpPr>
        <p:spPr>
          <a:xfrm>
            <a:off x="4865720" y="2930748"/>
            <a:ext cx="1992279" cy="4616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dirty="0">
                <a:solidFill>
                  <a:srgbClr val="202124"/>
                </a:solidFill>
                <a:latin typeface="Times New Roman" pitchFamily="18" charset="0"/>
                <a:ea typeface="Roboto"/>
                <a:cs typeface="Times New Roman" pitchFamily="18" charset="0"/>
                <a:sym typeface="Roboto"/>
              </a:rPr>
              <a:t>For Visualization &amp; drawn insights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Google Shape;168;p5"/>
          <p:cNvSpPr txBox="1"/>
          <p:nvPr/>
        </p:nvSpPr>
        <p:spPr>
          <a:xfrm>
            <a:off x="219075" y="3605288"/>
            <a:ext cx="2285707" cy="6001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Scraping</a:t>
            </a:r>
            <a:endParaRPr lang="en-US" sz="1100" dirty="0"/>
          </a:p>
          <a:p>
            <a:pPr lvl="0" algn="ctr"/>
            <a:r>
              <a:rPr lang="en-US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Selenium and </a:t>
            </a:r>
            <a:endParaRPr lang="en-US" sz="1100" dirty="0"/>
          </a:p>
          <a:p>
            <a:pPr lvl="0" algn="ctr"/>
            <a:r>
              <a:rPr lang="en-US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Beautiful Soup &amp; Data Modelling</a:t>
            </a:r>
            <a:endParaRPr lang="en-US" sz="1100" dirty="0"/>
          </a:p>
        </p:txBody>
      </p:sp>
      <p:sp>
        <p:nvSpPr>
          <p:cNvPr id="12" name="Google Shape;168;p5"/>
          <p:cNvSpPr txBox="1"/>
          <p:nvPr/>
        </p:nvSpPr>
        <p:spPr>
          <a:xfrm>
            <a:off x="75907" y="2207693"/>
            <a:ext cx="2105610" cy="2615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0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For </a:t>
            </a:r>
            <a:r>
              <a:rPr lang="en-US" sz="1100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making web page</a:t>
            </a:r>
            <a:endParaRPr dirty="0"/>
          </a:p>
        </p:txBody>
      </p:sp>
      <p:sp>
        <p:nvSpPr>
          <p:cNvPr id="13" name="Google Shape;163;p5"/>
          <p:cNvSpPr txBox="1"/>
          <p:nvPr/>
        </p:nvSpPr>
        <p:spPr>
          <a:xfrm>
            <a:off x="-1" y="19932"/>
            <a:ext cx="2800349" cy="5231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USED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422476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pic>
        <p:nvPicPr>
          <p:cNvPr id="11" name="Google Shape;153;p4" descr="Web Scraping Cheat Sheet (2022), Python for Web Scraping | by Frank Andrade  | Geek Culture | Medium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A987DD7F-ACC7-496C-B7FD-BA7E8EAD5522}"/>
              </a:ext>
            </a:extLst>
          </p:cNvPr>
          <p:cNvGrpSpPr/>
          <p:nvPr/>
        </p:nvGrpSpPr>
        <p:grpSpPr>
          <a:xfrm>
            <a:off x="352424" y="1690741"/>
            <a:ext cx="8327301" cy="3015312"/>
            <a:chOff x="1116940" y="1202519"/>
            <a:chExt cx="9958120" cy="4452962"/>
          </a:xfrm>
        </p:grpSpPr>
        <p:sp>
          <p:nvSpPr>
            <p:cNvPr id="7" name="Google Shape;119;p16">
              <a:extLst>
                <a:ext uri="{FF2B5EF4-FFF2-40B4-BE49-F238E27FC236}">
                  <a16:creationId xmlns:a16="http://schemas.microsoft.com/office/drawing/2014/main" id="{3F65DE94-D209-414C-8936-8928A6DF90EF}"/>
                </a:ext>
              </a:extLst>
            </p:cNvPr>
            <p:cNvSpPr/>
            <p:nvPr/>
          </p:nvSpPr>
          <p:spPr>
            <a:xfrm rot="10800000">
              <a:off x="1116941" y="2487624"/>
              <a:ext cx="5582214" cy="912945"/>
            </a:xfrm>
            <a:prstGeom prst="rect">
              <a:avLst/>
            </a:prstGeom>
            <a:gradFill>
              <a:gsLst>
                <a:gs pos="0">
                  <a:srgbClr val="EFEFEF"/>
                </a:gs>
                <a:gs pos="64000">
                  <a:srgbClr val="F3F3F3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" name="Google Shape;120;p16">
              <a:extLst>
                <a:ext uri="{FF2B5EF4-FFF2-40B4-BE49-F238E27FC236}">
                  <a16:creationId xmlns:a16="http://schemas.microsoft.com/office/drawing/2014/main" id="{1319542E-48BA-427D-9218-9AD37473437A}"/>
                </a:ext>
              </a:extLst>
            </p:cNvPr>
            <p:cNvSpPr/>
            <p:nvPr/>
          </p:nvSpPr>
          <p:spPr>
            <a:xfrm>
              <a:off x="5492846" y="1453144"/>
              <a:ext cx="5582214" cy="912945"/>
            </a:xfrm>
            <a:prstGeom prst="rect">
              <a:avLst/>
            </a:prstGeom>
            <a:gradFill>
              <a:gsLst>
                <a:gs pos="0">
                  <a:srgbClr val="EFEFEF"/>
                </a:gs>
                <a:gs pos="64000">
                  <a:srgbClr val="F3F3F3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" name="Google Shape;122;p16">
              <a:extLst>
                <a:ext uri="{FF2B5EF4-FFF2-40B4-BE49-F238E27FC236}">
                  <a16:creationId xmlns:a16="http://schemas.microsoft.com/office/drawing/2014/main" id="{C6819DC1-4EFB-46C1-BB05-B853AEFC0B8F}"/>
                </a:ext>
              </a:extLst>
            </p:cNvPr>
            <p:cNvSpPr/>
            <p:nvPr/>
          </p:nvSpPr>
          <p:spPr>
            <a:xfrm rot="10800000">
              <a:off x="1116941" y="4556582"/>
              <a:ext cx="5582214" cy="912945"/>
            </a:xfrm>
            <a:prstGeom prst="rect">
              <a:avLst/>
            </a:prstGeom>
            <a:gradFill>
              <a:gsLst>
                <a:gs pos="0">
                  <a:srgbClr val="EFEFEF"/>
                </a:gs>
                <a:gs pos="64000">
                  <a:srgbClr val="F3F3F3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Google Shape;123;p16">
              <a:extLst>
                <a:ext uri="{FF2B5EF4-FFF2-40B4-BE49-F238E27FC236}">
                  <a16:creationId xmlns:a16="http://schemas.microsoft.com/office/drawing/2014/main" id="{465B2337-06E8-487E-AF9E-A5F6819E684E}"/>
                </a:ext>
              </a:extLst>
            </p:cNvPr>
            <p:cNvSpPr/>
            <p:nvPr/>
          </p:nvSpPr>
          <p:spPr>
            <a:xfrm>
              <a:off x="5492846" y="3522102"/>
              <a:ext cx="5582214" cy="912945"/>
            </a:xfrm>
            <a:prstGeom prst="rect">
              <a:avLst/>
            </a:prstGeom>
            <a:gradFill>
              <a:gsLst>
                <a:gs pos="0">
                  <a:srgbClr val="EFEFEF"/>
                </a:gs>
                <a:gs pos="64000">
                  <a:srgbClr val="F3F3F3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Google Shape;124;p16">
              <a:extLst>
                <a:ext uri="{FF2B5EF4-FFF2-40B4-BE49-F238E27FC236}">
                  <a16:creationId xmlns:a16="http://schemas.microsoft.com/office/drawing/2014/main" id="{DED47630-FD71-46D0-AD94-7D467E309F53}"/>
                </a:ext>
              </a:extLst>
            </p:cNvPr>
            <p:cNvSpPr/>
            <p:nvPr/>
          </p:nvSpPr>
          <p:spPr>
            <a:xfrm>
              <a:off x="4811358" y="1202519"/>
              <a:ext cx="1402130" cy="1390686"/>
            </a:xfrm>
            <a:custGeom>
              <a:avLst/>
              <a:gdLst/>
              <a:ahLst/>
              <a:cxnLst/>
              <a:rect l="l" t="t" r="r" b="b"/>
              <a:pathLst>
                <a:path w="25486" h="25278" extrusionOk="0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Google Shape;125;p16">
              <a:extLst>
                <a:ext uri="{FF2B5EF4-FFF2-40B4-BE49-F238E27FC236}">
                  <a16:creationId xmlns:a16="http://schemas.microsoft.com/office/drawing/2014/main" id="{A0AC691C-26C6-4004-A65E-8F70469020BD}"/>
                </a:ext>
              </a:extLst>
            </p:cNvPr>
            <p:cNvSpPr/>
            <p:nvPr/>
          </p:nvSpPr>
          <p:spPr>
            <a:xfrm>
              <a:off x="5978213" y="2223277"/>
              <a:ext cx="1402130" cy="1390686"/>
            </a:xfrm>
            <a:custGeom>
              <a:avLst/>
              <a:gdLst/>
              <a:ahLst/>
              <a:cxnLst/>
              <a:rect l="l" t="t" r="r" b="b"/>
              <a:pathLst>
                <a:path w="25486" h="25278" extrusionOk="0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" name="Google Shape;126;p16">
              <a:extLst>
                <a:ext uri="{FF2B5EF4-FFF2-40B4-BE49-F238E27FC236}">
                  <a16:creationId xmlns:a16="http://schemas.microsoft.com/office/drawing/2014/main" id="{8F0009A1-979F-4FAF-A65D-3089C78A8EB6}"/>
                </a:ext>
              </a:extLst>
            </p:cNvPr>
            <p:cNvSpPr/>
            <p:nvPr/>
          </p:nvSpPr>
          <p:spPr>
            <a:xfrm>
              <a:off x="4811358" y="3244037"/>
              <a:ext cx="1402130" cy="1390686"/>
            </a:xfrm>
            <a:custGeom>
              <a:avLst/>
              <a:gdLst/>
              <a:ahLst/>
              <a:cxnLst/>
              <a:rect l="l" t="t" r="r" b="b"/>
              <a:pathLst>
                <a:path w="25486" h="25278" extrusionOk="0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" name="Google Shape;127;p16">
              <a:extLst>
                <a:ext uri="{FF2B5EF4-FFF2-40B4-BE49-F238E27FC236}">
                  <a16:creationId xmlns:a16="http://schemas.microsoft.com/office/drawing/2014/main" id="{D1B48541-5EDA-4B8C-8D22-9775EBD9A535}"/>
                </a:ext>
              </a:extLst>
            </p:cNvPr>
            <p:cNvSpPr/>
            <p:nvPr/>
          </p:nvSpPr>
          <p:spPr>
            <a:xfrm>
              <a:off x="5978213" y="4264795"/>
              <a:ext cx="1402130" cy="1390686"/>
            </a:xfrm>
            <a:custGeom>
              <a:avLst/>
              <a:gdLst/>
              <a:ahLst/>
              <a:cxnLst/>
              <a:rect l="l" t="t" r="r" b="b"/>
              <a:pathLst>
                <a:path w="25486" h="25278" extrusionOk="0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23" name="Google Shape;136;p16">
              <a:extLst>
                <a:ext uri="{FF2B5EF4-FFF2-40B4-BE49-F238E27FC236}">
                  <a16:creationId xmlns:a16="http://schemas.microsoft.com/office/drawing/2014/main" id="{5BC67DCD-CFC8-49F9-AB31-CD53E065DF9C}"/>
                </a:ext>
              </a:extLst>
            </p:cNvPr>
            <p:cNvGrpSpPr/>
            <p:nvPr/>
          </p:nvGrpSpPr>
          <p:grpSpPr>
            <a:xfrm>
              <a:off x="6546569" y="2806561"/>
              <a:ext cx="265407" cy="275034"/>
              <a:chOff x="3357325" y="2093500"/>
              <a:chExt cx="311525" cy="322825"/>
            </a:xfrm>
          </p:grpSpPr>
          <p:sp>
            <p:nvSpPr>
              <p:cNvPr id="47" name="Google Shape;137;p16">
                <a:extLst>
                  <a:ext uri="{FF2B5EF4-FFF2-40B4-BE49-F238E27FC236}">
                    <a16:creationId xmlns:a16="http://schemas.microsoft.com/office/drawing/2014/main" id="{A66D0CD7-2577-451B-9CD8-056284EF7CA4}"/>
                  </a:ext>
                </a:extLst>
              </p:cNvPr>
              <p:cNvSpPr/>
              <p:nvPr/>
            </p:nvSpPr>
            <p:spPr>
              <a:xfrm>
                <a:off x="3357325" y="2210550"/>
                <a:ext cx="85700" cy="205775"/>
              </a:xfrm>
              <a:custGeom>
                <a:avLst/>
                <a:gdLst/>
                <a:ahLst/>
                <a:cxnLst/>
                <a:rect l="l" t="t" r="r" b="b"/>
                <a:pathLst>
                  <a:path w="3428" h="8231" extrusionOk="0">
                    <a:moveTo>
                      <a:pt x="566" y="1"/>
                    </a:moveTo>
                    <a:cubicBezTo>
                      <a:pt x="253" y="1"/>
                      <a:pt x="0" y="251"/>
                      <a:pt x="0" y="564"/>
                    </a:cubicBezTo>
                    <a:lnTo>
                      <a:pt x="0" y="7664"/>
                    </a:lnTo>
                    <a:cubicBezTo>
                      <a:pt x="0" y="7978"/>
                      <a:pt x="253" y="8231"/>
                      <a:pt x="566" y="8231"/>
                    </a:cubicBezTo>
                    <a:lnTo>
                      <a:pt x="2861" y="8231"/>
                    </a:lnTo>
                    <a:cubicBezTo>
                      <a:pt x="3174" y="8231"/>
                      <a:pt x="3427" y="7978"/>
                      <a:pt x="3427" y="7664"/>
                    </a:cubicBezTo>
                    <a:lnTo>
                      <a:pt x="3427" y="564"/>
                    </a:lnTo>
                    <a:cubicBezTo>
                      <a:pt x="3427" y="251"/>
                      <a:pt x="3174" y="1"/>
                      <a:pt x="28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8" name="Google Shape;138;p16">
                <a:extLst>
                  <a:ext uri="{FF2B5EF4-FFF2-40B4-BE49-F238E27FC236}">
                    <a16:creationId xmlns:a16="http://schemas.microsoft.com/office/drawing/2014/main" id="{F3ED8330-4E36-4A53-B7DF-4E8DD22FFB2A}"/>
                  </a:ext>
                </a:extLst>
              </p:cNvPr>
              <p:cNvSpPr/>
              <p:nvPr/>
            </p:nvSpPr>
            <p:spPr>
              <a:xfrm>
                <a:off x="3471225" y="2152075"/>
                <a:ext cx="84725" cy="264250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10570" extrusionOk="0">
                    <a:moveTo>
                      <a:pt x="563" y="0"/>
                    </a:moveTo>
                    <a:cubicBezTo>
                      <a:pt x="253" y="0"/>
                      <a:pt x="0" y="250"/>
                      <a:pt x="0" y="563"/>
                    </a:cubicBezTo>
                    <a:lnTo>
                      <a:pt x="0" y="10003"/>
                    </a:lnTo>
                    <a:cubicBezTo>
                      <a:pt x="0" y="10317"/>
                      <a:pt x="253" y="10570"/>
                      <a:pt x="563" y="10570"/>
                    </a:cubicBezTo>
                    <a:lnTo>
                      <a:pt x="2822" y="10570"/>
                    </a:lnTo>
                    <a:cubicBezTo>
                      <a:pt x="3135" y="10570"/>
                      <a:pt x="3388" y="10317"/>
                      <a:pt x="3388" y="10003"/>
                    </a:cubicBezTo>
                    <a:lnTo>
                      <a:pt x="3388" y="563"/>
                    </a:lnTo>
                    <a:cubicBezTo>
                      <a:pt x="3388" y="250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9" name="Google Shape;139;p16">
                <a:extLst>
                  <a:ext uri="{FF2B5EF4-FFF2-40B4-BE49-F238E27FC236}">
                    <a16:creationId xmlns:a16="http://schemas.microsoft.com/office/drawing/2014/main" id="{6593A6BC-2F42-4F2E-B246-A5CF83DD958D}"/>
                  </a:ext>
                </a:extLst>
              </p:cNvPr>
              <p:cNvSpPr/>
              <p:nvPr/>
            </p:nvSpPr>
            <p:spPr>
              <a:xfrm>
                <a:off x="3584150" y="2093500"/>
                <a:ext cx="84700" cy="3228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12913" extrusionOk="0">
                    <a:moveTo>
                      <a:pt x="563" y="0"/>
                    </a:moveTo>
                    <a:cubicBezTo>
                      <a:pt x="253" y="0"/>
                      <a:pt x="0" y="253"/>
                      <a:pt x="0" y="566"/>
                    </a:cubicBezTo>
                    <a:lnTo>
                      <a:pt x="0" y="12346"/>
                    </a:lnTo>
                    <a:cubicBezTo>
                      <a:pt x="0" y="12660"/>
                      <a:pt x="253" y="12913"/>
                      <a:pt x="563" y="12913"/>
                    </a:cubicBezTo>
                    <a:lnTo>
                      <a:pt x="2822" y="12913"/>
                    </a:lnTo>
                    <a:cubicBezTo>
                      <a:pt x="3135" y="12913"/>
                      <a:pt x="3388" y="12660"/>
                      <a:pt x="3388" y="12346"/>
                    </a:cubicBezTo>
                    <a:lnTo>
                      <a:pt x="3388" y="566"/>
                    </a:lnTo>
                    <a:cubicBezTo>
                      <a:pt x="3388" y="253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24" name="Google Shape;140;p16">
              <a:extLst>
                <a:ext uri="{FF2B5EF4-FFF2-40B4-BE49-F238E27FC236}">
                  <a16:creationId xmlns:a16="http://schemas.microsoft.com/office/drawing/2014/main" id="{98FE405D-19C0-4A79-AE33-9CAD5D91B371}"/>
                </a:ext>
              </a:extLst>
            </p:cNvPr>
            <p:cNvGrpSpPr/>
            <p:nvPr/>
          </p:nvGrpSpPr>
          <p:grpSpPr>
            <a:xfrm>
              <a:off x="5307171" y="1692621"/>
              <a:ext cx="410496" cy="410496"/>
              <a:chOff x="1492675" y="2620775"/>
              <a:chExt cx="481825" cy="481825"/>
            </a:xfrm>
          </p:grpSpPr>
          <p:sp>
            <p:nvSpPr>
              <p:cNvPr id="45" name="Google Shape;141;p16">
                <a:extLst>
                  <a:ext uri="{FF2B5EF4-FFF2-40B4-BE49-F238E27FC236}">
                    <a16:creationId xmlns:a16="http://schemas.microsoft.com/office/drawing/2014/main" id="{DF236CCA-A942-489E-A9AE-98C8F17B53F4}"/>
                  </a:ext>
                </a:extLst>
              </p:cNvPr>
              <p:cNvSpPr/>
              <p:nvPr/>
            </p:nvSpPr>
            <p:spPr>
              <a:xfrm>
                <a:off x="1677125" y="2620775"/>
                <a:ext cx="112950" cy="113850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4554" extrusionOk="0">
                    <a:moveTo>
                      <a:pt x="2259" y="0"/>
                    </a:moveTo>
                    <a:cubicBezTo>
                      <a:pt x="1009" y="0"/>
                      <a:pt x="0" y="1048"/>
                      <a:pt x="0" y="2298"/>
                    </a:cubicBezTo>
                    <a:cubicBezTo>
                      <a:pt x="0" y="3544"/>
                      <a:pt x="1009" y="4553"/>
                      <a:pt x="2259" y="4553"/>
                    </a:cubicBezTo>
                    <a:cubicBezTo>
                      <a:pt x="3505" y="4553"/>
                      <a:pt x="4517" y="3544"/>
                      <a:pt x="4517" y="2298"/>
                    </a:cubicBezTo>
                    <a:cubicBezTo>
                      <a:pt x="4517" y="1048"/>
                      <a:pt x="3505" y="0"/>
                      <a:pt x="22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6" name="Google Shape;142;p16">
                <a:extLst>
                  <a:ext uri="{FF2B5EF4-FFF2-40B4-BE49-F238E27FC236}">
                    <a16:creationId xmlns:a16="http://schemas.microsoft.com/office/drawing/2014/main" id="{1482C747-428C-4961-96DD-4384F82FA38A}"/>
                  </a:ext>
                </a:extLst>
              </p:cNvPr>
              <p:cNvSpPr/>
              <p:nvPr/>
            </p:nvSpPr>
            <p:spPr>
              <a:xfrm>
                <a:off x="1492675" y="2734675"/>
                <a:ext cx="481825" cy="36792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4717" extrusionOk="0">
                    <a:moveTo>
                      <a:pt x="5120" y="4517"/>
                    </a:moveTo>
                    <a:cubicBezTo>
                      <a:pt x="5623" y="4517"/>
                      <a:pt x="5873" y="5122"/>
                      <a:pt x="5517" y="5481"/>
                    </a:cubicBezTo>
                    <a:cubicBezTo>
                      <a:pt x="5403" y="5595"/>
                      <a:pt x="5262" y="5647"/>
                      <a:pt x="5123" y="5647"/>
                    </a:cubicBezTo>
                    <a:cubicBezTo>
                      <a:pt x="4833" y="5647"/>
                      <a:pt x="4554" y="5421"/>
                      <a:pt x="4554" y="5080"/>
                    </a:cubicBezTo>
                    <a:cubicBezTo>
                      <a:pt x="4554" y="4767"/>
                      <a:pt x="4807" y="4517"/>
                      <a:pt x="5120" y="4517"/>
                    </a:cubicBezTo>
                    <a:close/>
                    <a:moveTo>
                      <a:pt x="3991" y="0"/>
                    </a:moveTo>
                    <a:cubicBezTo>
                      <a:pt x="3677" y="0"/>
                      <a:pt x="3425" y="250"/>
                      <a:pt x="3425" y="563"/>
                    </a:cubicBezTo>
                    <a:lnTo>
                      <a:pt x="3425" y="2572"/>
                    </a:lnTo>
                    <a:cubicBezTo>
                      <a:pt x="2455" y="3367"/>
                      <a:pt x="1750" y="4439"/>
                      <a:pt x="1401" y="5646"/>
                    </a:cubicBezTo>
                    <a:lnTo>
                      <a:pt x="564" y="5646"/>
                    </a:lnTo>
                    <a:cubicBezTo>
                      <a:pt x="251" y="5646"/>
                      <a:pt x="1" y="5896"/>
                      <a:pt x="1" y="6209"/>
                    </a:cubicBezTo>
                    <a:lnTo>
                      <a:pt x="1" y="9597"/>
                    </a:lnTo>
                    <a:cubicBezTo>
                      <a:pt x="1" y="9910"/>
                      <a:pt x="251" y="10163"/>
                      <a:pt x="564" y="10163"/>
                    </a:cubicBezTo>
                    <a:lnTo>
                      <a:pt x="1850" y="10163"/>
                    </a:lnTo>
                    <a:cubicBezTo>
                      <a:pt x="2446" y="11322"/>
                      <a:pt x="3391" y="12265"/>
                      <a:pt x="4554" y="12858"/>
                    </a:cubicBezTo>
                    <a:lnTo>
                      <a:pt x="4554" y="14153"/>
                    </a:lnTo>
                    <a:cubicBezTo>
                      <a:pt x="4554" y="14463"/>
                      <a:pt x="4807" y="14716"/>
                      <a:pt x="5120" y="14716"/>
                    </a:cubicBezTo>
                    <a:lnTo>
                      <a:pt x="7378" y="14716"/>
                    </a:lnTo>
                    <a:cubicBezTo>
                      <a:pt x="7688" y="14716"/>
                      <a:pt x="7941" y="14463"/>
                      <a:pt x="7941" y="14153"/>
                    </a:cubicBezTo>
                    <a:lnTo>
                      <a:pt x="7941" y="13551"/>
                    </a:lnTo>
                    <a:lnTo>
                      <a:pt x="11329" y="13551"/>
                    </a:lnTo>
                    <a:lnTo>
                      <a:pt x="11329" y="14153"/>
                    </a:lnTo>
                    <a:cubicBezTo>
                      <a:pt x="11329" y="14463"/>
                      <a:pt x="11582" y="14716"/>
                      <a:pt x="11895" y="14716"/>
                    </a:cubicBezTo>
                    <a:lnTo>
                      <a:pt x="14154" y="14716"/>
                    </a:lnTo>
                    <a:cubicBezTo>
                      <a:pt x="14464" y="14716"/>
                      <a:pt x="14717" y="14463"/>
                      <a:pt x="14717" y="14153"/>
                    </a:cubicBezTo>
                    <a:lnTo>
                      <a:pt x="14717" y="12864"/>
                    </a:lnTo>
                    <a:cubicBezTo>
                      <a:pt x="16647" y="11880"/>
                      <a:pt x="17945" y="9958"/>
                      <a:pt x="18107" y="7808"/>
                    </a:cubicBezTo>
                    <a:cubicBezTo>
                      <a:pt x="18800" y="7582"/>
                      <a:pt x="19270" y="6938"/>
                      <a:pt x="19273" y="6209"/>
                    </a:cubicBezTo>
                    <a:lnTo>
                      <a:pt x="19273" y="5080"/>
                    </a:lnTo>
                    <a:cubicBezTo>
                      <a:pt x="19273" y="4767"/>
                      <a:pt x="19020" y="4517"/>
                      <a:pt x="18707" y="4517"/>
                    </a:cubicBezTo>
                    <a:cubicBezTo>
                      <a:pt x="18393" y="4517"/>
                      <a:pt x="18144" y="4767"/>
                      <a:pt x="18144" y="5080"/>
                    </a:cubicBezTo>
                    <a:lnTo>
                      <a:pt x="18144" y="6209"/>
                    </a:lnTo>
                    <a:cubicBezTo>
                      <a:pt x="18141" y="6300"/>
                      <a:pt x="18116" y="6387"/>
                      <a:pt x="18074" y="6465"/>
                    </a:cubicBezTo>
                    <a:cubicBezTo>
                      <a:pt x="17647" y="3454"/>
                      <a:pt x="15021" y="1129"/>
                      <a:pt x="11895" y="1129"/>
                    </a:cubicBezTo>
                    <a:lnTo>
                      <a:pt x="7378" y="1129"/>
                    </a:lnTo>
                    <a:cubicBezTo>
                      <a:pt x="7020" y="1129"/>
                      <a:pt x="6665" y="1166"/>
                      <a:pt x="6315" y="1232"/>
                    </a:cubicBezTo>
                    <a:cubicBezTo>
                      <a:pt x="5788" y="464"/>
                      <a:pt x="4921" y="3"/>
                      <a:pt x="39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25" name="Google Shape;143;p16">
              <a:extLst>
                <a:ext uri="{FF2B5EF4-FFF2-40B4-BE49-F238E27FC236}">
                  <a16:creationId xmlns:a16="http://schemas.microsoft.com/office/drawing/2014/main" id="{42BA36DD-D237-4185-8B0D-D48EFEBA4B6D}"/>
                </a:ext>
              </a:extLst>
            </p:cNvPr>
            <p:cNvGrpSpPr/>
            <p:nvPr/>
          </p:nvGrpSpPr>
          <p:grpSpPr>
            <a:xfrm>
              <a:off x="6447708" y="4737605"/>
              <a:ext cx="463146" cy="445050"/>
              <a:chOff x="-62890750" y="3747425"/>
              <a:chExt cx="330825" cy="317900"/>
            </a:xfrm>
          </p:grpSpPr>
          <p:sp>
            <p:nvSpPr>
              <p:cNvPr id="31" name="Google Shape;144;p16">
                <a:extLst>
                  <a:ext uri="{FF2B5EF4-FFF2-40B4-BE49-F238E27FC236}">
                    <a16:creationId xmlns:a16="http://schemas.microsoft.com/office/drawing/2014/main" id="{541F3A4A-B598-4A5F-BA0C-0F867F66F0F5}"/>
                  </a:ext>
                </a:extLst>
              </p:cNvPr>
              <p:cNvSpPr/>
              <p:nvPr/>
            </p:nvSpPr>
            <p:spPr>
              <a:xfrm>
                <a:off x="-62890750" y="3747425"/>
                <a:ext cx="313500" cy="195825"/>
              </a:xfrm>
              <a:custGeom>
                <a:avLst/>
                <a:gdLst/>
                <a:ahLst/>
                <a:cxnLst/>
                <a:rect l="l" t="t" r="r" b="b"/>
                <a:pathLst>
                  <a:path w="12540" h="7833" extrusionOk="0">
                    <a:moveTo>
                      <a:pt x="6591" y="0"/>
                    </a:moveTo>
                    <a:cubicBezTo>
                      <a:pt x="4966" y="0"/>
                      <a:pt x="3342" y="616"/>
                      <a:pt x="2112" y="1846"/>
                    </a:cubicBezTo>
                    <a:cubicBezTo>
                      <a:pt x="663" y="3296"/>
                      <a:pt x="1" y="5438"/>
                      <a:pt x="379" y="7454"/>
                    </a:cubicBezTo>
                    <a:cubicBezTo>
                      <a:pt x="442" y="7675"/>
                      <a:pt x="568" y="7832"/>
                      <a:pt x="789" y="7832"/>
                    </a:cubicBezTo>
                    <a:lnTo>
                      <a:pt x="852" y="7832"/>
                    </a:lnTo>
                    <a:cubicBezTo>
                      <a:pt x="1104" y="7801"/>
                      <a:pt x="1198" y="7549"/>
                      <a:pt x="1167" y="7360"/>
                    </a:cubicBezTo>
                    <a:cubicBezTo>
                      <a:pt x="852" y="5596"/>
                      <a:pt x="1419" y="3737"/>
                      <a:pt x="2710" y="2477"/>
                    </a:cubicBezTo>
                    <a:cubicBezTo>
                      <a:pt x="3719" y="1437"/>
                      <a:pt x="5136" y="870"/>
                      <a:pt x="6617" y="870"/>
                    </a:cubicBezTo>
                    <a:cubicBezTo>
                      <a:pt x="7940" y="870"/>
                      <a:pt x="9200" y="1342"/>
                      <a:pt x="10177" y="2193"/>
                    </a:cubicBezTo>
                    <a:lnTo>
                      <a:pt x="9610" y="2792"/>
                    </a:lnTo>
                    <a:cubicBezTo>
                      <a:pt x="9484" y="2918"/>
                      <a:pt x="9452" y="3075"/>
                      <a:pt x="9484" y="3170"/>
                    </a:cubicBezTo>
                    <a:cubicBezTo>
                      <a:pt x="9515" y="3327"/>
                      <a:pt x="9641" y="3422"/>
                      <a:pt x="9799" y="3453"/>
                    </a:cubicBezTo>
                    <a:lnTo>
                      <a:pt x="12036" y="3926"/>
                    </a:lnTo>
                    <a:lnTo>
                      <a:pt x="12130" y="3926"/>
                    </a:lnTo>
                    <a:cubicBezTo>
                      <a:pt x="12225" y="3926"/>
                      <a:pt x="12319" y="3894"/>
                      <a:pt x="12382" y="3800"/>
                    </a:cubicBezTo>
                    <a:cubicBezTo>
                      <a:pt x="12508" y="3674"/>
                      <a:pt x="12540" y="3579"/>
                      <a:pt x="12508" y="3422"/>
                    </a:cubicBezTo>
                    <a:lnTo>
                      <a:pt x="12036" y="1153"/>
                    </a:lnTo>
                    <a:cubicBezTo>
                      <a:pt x="12004" y="1027"/>
                      <a:pt x="11878" y="901"/>
                      <a:pt x="11752" y="838"/>
                    </a:cubicBezTo>
                    <a:cubicBezTo>
                      <a:pt x="11715" y="831"/>
                      <a:pt x="11678" y="827"/>
                      <a:pt x="11642" y="827"/>
                    </a:cubicBezTo>
                    <a:cubicBezTo>
                      <a:pt x="11526" y="827"/>
                      <a:pt x="11422" y="868"/>
                      <a:pt x="11374" y="964"/>
                    </a:cubicBezTo>
                    <a:lnTo>
                      <a:pt x="10776" y="1563"/>
                    </a:lnTo>
                    <a:cubicBezTo>
                      <a:pt x="9583" y="521"/>
                      <a:pt x="8087" y="0"/>
                      <a:pt x="65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Google Shape;145;p16">
                <a:extLst>
                  <a:ext uri="{FF2B5EF4-FFF2-40B4-BE49-F238E27FC236}">
                    <a16:creationId xmlns:a16="http://schemas.microsoft.com/office/drawing/2014/main" id="{ECE16839-6BAE-40EC-AD89-2FC8E2459010}"/>
                  </a:ext>
                </a:extLst>
              </p:cNvPr>
              <p:cNvSpPr/>
              <p:nvPr/>
            </p:nvSpPr>
            <p:spPr>
              <a:xfrm>
                <a:off x="-62874975" y="3869075"/>
                <a:ext cx="315050" cy="196250"/>
              </a:xfrm>
              <a:custGeom>
                <a:avLst/>
                <a:gdLst/>
                <a:ahLst/>
                <a:cxnLst/>
                <a:rect l="l" t="t" r="r" b="b"/>
                <a:pathLst>
                  <a:path w="12602" h="7850" extrusionOk="0">
                    <a:moveTo>
                      <a:pt x="11779" y="0"/>
                    </a:moveTo>
                    <a:cubicBezTo>
                      <a:pt x="11759" y="0"/>
                      <a:pt x="11739" y="2"/>
                      <a:pt x="11720" y="5"/>
                    </a:cubicBezTo>
                    <a:cubicBezTo>
                      <a:pt x="11499" y="36"/>
                      <a:pt x="11373" y="288"/>
                      <a:pt x="11405" y="477"/>
                    </a:cubicBezTo>
                    <a:cubicBezTo>
                      <a:pt x="11720" y="2242"/>
                      <a:pt x="11184" y="4101"/>
                      <a:pt x="9861" y="5361"/>
                    </a:cubicBezTo>
                    <a:cubicBezTo>
                      <a:pt x="8853" y="6400"/>
                      <a:pt x="7435" y="6967"/>
                      <a:pt x="5986" y="6967"/>
                    </a:cubicBezTo>
                    <a:cubicBezTo>
                      <a:pt x="4631" y="6967"/>
                      <a:pt x="3371" y="6495"/>
                      <a:pt x="2394" y="5644"/>
                    </a:cubicBezTo>
                    <a:lnTo>
                      <a:pt x="2993" y="5046"/>
                    </a:lnTo>
                    <a:cubicBezTo>
                      <a:pt x="3088" y="4920"/>
                      <a:pt x="3151" y="4762"/>
                      <a:pt x="3088" y="4668"/>
                    </a:cubicBezTo>
                    <a:cubicBezTo>
                      <a:pt x="3056" y="4510"/>
                      <a:pt x="2962" y="4416"/>
                      <a:pt x="2772" y="4384"/>
                    </a:cubicBezTo>
                    <a:lnTo>
                      <a:pt x="536" y="3912"/>
                    </a:lnTo>
                    <a:cubicBezTo>
                      <a:pt x="498" y="3904"/>
                      <a:pt x="465" y="3900"/>
                      <a:pt x="433" y="3900"/>
                    </a:cubicBezTo>
                    <a:cubicBezTo>
                      <a:pt x="332" y="3900"/>
                      <a:pt x="254" y="3941"/>
                      <a:pt x="158" y="4038"/>
                    </a:cubicBezTo>
                    <a:cubicBezTo>
                      <a:pt x="32" y="4132"/>
                      <a:pt x="0" y="4258"/>
                      <a:pt x="32" y="4416"/>
                    </a:cubicBezTo>
                    <a:lnTo>
                      <a:pt x="504" y="6652"/>
                    </a:lnTo>
                    <a:cubicBezTo>
                      <a:pt x="536" y="6810"/>
                      <a:pt x="662" y="6936"/>
                      <a:pt x="788" y="6967"/>
                    </a:cubicBezTo>
                    <a:lnTo>
                      <a:pt x="882" y="6967"/>
                    </a:lnTo>
                    <a:cubicBezTo>
                      <a:pt x="1008" y="6967"/>
                      <a:pt x="1103" y="6936"/>
                      <a:pt x="1166" y="6873"/>
                    </a:cubicBezTo>
                    <a:lnTo>
                      <a:pt x="1764" y="6274"/>
                    </a:lnTo>
                    <a:cubicBezTo>
                      <a:pt x="2930" y="7346"/>
                      <a:pt x="4442" y="7850"/>
                      <a:pt x="5923" y="7850"/>
                    </a:cubicBezTo>
                    <a:cubicBezTo>
                      <a:pt x="7561" y="7850"/>
                      <a:pt x="9168" y="7220"/>
                      <a:pt x="10428" y="5991"/>
                    </a:cubicBezTo>
                    <a:cubicBezTo>
                      <a:pt x="11909" y="4510"/>
                      <a:pt x="12602" y="2368"/>
                      <a:pt x="12192" y="320"/>
                    </a:cubicBezTo>
                    <a:cubicBezTo>
                      <a:pt x="12164" y="122"/>
                      <a:pt x="11958" y="0"/>
                      <a:pt x="117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Google Shape;146;p16">
                <a:extLst>
                  <a:ext uri="{FF2B5EF4-FFF2-40B4-BE49-F238E27FC236}">
                    <a16:creationId xmlns:a16="http://schemas.microsoft.com/office/drawing/2014/main" id="{34AD8844-5F46-4DCE-9823-12A0189A15DF}"/>
                  </a:ext>
                </a:extLst>
              </p:cNvPr>
              <p:cNvSpPr/>
              <p:nvPr/>
            </p:nvSpPr>
            <p:spPr>
              <a:xfrm>
                <a:off x="-62751325" y="3834525"/>
                <a:ext cx="1577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072" extrusionOk="0">
                    <a:moveTo>
                      <a:pt x="630" y="1"/>
                    </a:moveTo>
                    <a:cubicBezTo>
                      <a:pt x="410" y="221"/>
                      <a:pt x="158" y="599"/>
                      <a:pt x="0" y="1072"/>
                    </a:cubicBezTo>
                    <a:lnTo>
                      <a:pt x="630" y="1072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4" name="Google Shape;147;p16">
                <a:extLst>
                  <a:ext uri="{FF2B5EF4-FFF2-40B4-BE49-F238E27FC236}">
                    <a16:creationId xmlns:a16="http://schemas.microsoft.com/office/drawing/2014/main" id="{03CC9189-F774-41E2-9CCA-BA994D506D53}"/>
                  </a:ext>
                </a:extLst>
              </p:cNvPr>
              <p:cNvSpPr/>
              <p:nvPr/>
            </p:nvSpPr>
            <p:spPr>
              <a:xfrm>
                <a:off x="-62715100" y="3950300"/>
                <a:ext cx="15775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041" extrusionOk="0">
                    <a:moveTo>
                      <a:pt x="1" y="1"/>
                    </a:moveTo>
                    <a:lnTo>
                      <a:pt x="1" y="1041"/>
                    </a:lnTo>
                    <a:cubicBezTo>
                      <a:pt x="253" y="852"/>
                      <a:pt x="473" y="473"/>
                      <a:pt x="6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5" name="Google Shape;148;p16">
                <a:extLst>
                  <a:ext uri="{FF2B5EF4-FFF2-40B4-BE49-F238E27FC236}">
                    <a16:creationId xmlns:a16="http://schemas.microsoft.com/office/drawing/2014/main" id="{268279F0-ED56-4E0A-8F73-267788854266}"/>
                  </a:ext>
                </a:extLst>
              </p:cNvPr>
              <p:cNvSpPr/>
              <p:nvPr/>
            </p:nvSpPr>
            <p:spPr>
              <a:xfrm>
                <a:off x="-62751325" y="3950300"/>
                <a:ext cx="15775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041" extrusionOk="0">
                    <a:moveTo>
                      <a:pt x="0" y="1"/>
                    </a:moveTo>
                    <a:cubicBezTo>
                      <a:pt x="158" y="473"/>
                      <a:pt x="410" y="852"/>
                      <a:pt x="630" y="1041"/>
                    </a:cubicBezTo>
                    <a:lnTo>
                      <a:pt x="63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6" name="Google Shape;149;p16">
                <a:extLst>
                  <a:ext uri="{FF2B5EF4-FFF2-40B4-BE49-F238E27FC236}">
                    <a16:creationId xmlns:a16="http://schemas.microsoft.com/office/drawing/2014/main" id="{38C48F5B-A599-490A-BEF4-A237357B9900}"/>
                  </a:ext>
                </a:extLst>
              </p:cNvPr>
              <p:cNvSpPr/>
              <p:nvPr/>
            </p:nvSpPr>
            <p:spPr>
              <a:xfrm>
                <a:off x="-62822225" y="3881000"/>
                <a:ext cx="441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923" extrusionOk="0">
                    <a:moveTo>
                      <a:pt x="127" y="0"/>
                    </a:moveTo>
                    <a:cubicBezTo>
                      <a:pt x="32" y="316"/>
                      <a:pt x="1" y="631"/>
                      <a:pt x="1" y="977"/>
                    </a:cubicBezTo>
                    <a:cubicBezTo>
                      <a:pt x="1" y="1324"/>
                      <a:pt x="32" y="1670"/>
                      <a:pt x="127" y="1922"/>
                    </a:cubicBezTo>
                    <a:lnTo>
                      <a:pt x="1765" y="1922"/>
                    </a:lnTo>
                    <a:cubicBezTo>
                      <a:pt x="1734" y="1607"/>
                      <a:pt x="1702" y="1292"/>
                      <a:pt x="1702" y="977"/>
                    </a:cubicBezTo>
                    <a:cubicBezTo>
                      <a:pt x="1702" y="662"/>
                      <a:pt x="1734" y="316"/>
                      <a:pt x="17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7" name="Google Shape;150;p16">
                <a:extLst>
                  <a:ext uri="{FF2B5EF4-FFF2-40B4-BE49-F238E27FC236}">
                    <a16:creationId xmlns:a16="http://schemas.microsoft.com/office/drawing/2014/main" id="{BE991C40-E726-4AFD-9D0C-6C5219A84FCC}"/>
                  </a:ext>
                </a:extLst>
              </p:cNvPr>
              <p:cNvSpPr/>
              <p:nvPr/>
            </p:nvSpPr>
            <p:spPr>
              <a:xfrm>
                <a:off x="-62715100" y="3833750"/>
                <a:ext cx="1577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072" extrusionOk="0">
                    <a:moveTo>
                      <a:pt x="1" y="0"/>
                    </a:moveTo>
                    <a:lnTo>
                      <a:pt x="1" y="1071"/>
                    </a:lnTo>
                    <a:lnTo>
                      <a:pt x="631" y="1071"/>
                    </a:lnTo>
                    <a:cubicBezTo>
                      <a:pt x="505" y="599"/>
                      <a:pt x="253" y="189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8" name="Google Shape;151;p16">
                <a:extLst>
                  <a:ext uri="{FF2B5EF4-FFF2-40B4-BE49-F238E27FC236}">
                    <a16:creationId xmlns:a16="http://schemas.microsoft.com/office/drawing/2014/main" id="{00711875-A579-4ED4-AD1A-0A0F307C5A58}"/>
                  </a:ext>
                </a:extLst>
              </p:cNvPr>
              <p:cNvSpPr/>
              <p:nvPr/>
            </p:nvSpPr>
            <p:spPr>
              <a:xfrm>
                <a:off x="-62758425" y="3881000"/>
                <a:ext cx="2287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915" h="1923" extrusionOk="0">
                    <a:moveTo>
                      <a:pt x="95" y="0"/>
                    </a:moveTo>
                    <a:cubicBezTo>
                      <a:pt x="64" y="316"/>
                      <a:pt x="1" y="631"/>
                      <a:pt x="1" y="977"/>
                    </a:cubicBezTo>
                    <a:cubicBezTo>
                      <a:pt x="1" y="1324"/>
                      <a:pt x="64" y="1670"/>
                      <a:pt x="95" y="1922"/>
                    </a:cubicBezTo>
                    <a:lnTo>
                      <a:pt x="914" y="1922"/>
                    </a:lnTo>
                    <a:lnTo>
                      <a:pt x="91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9" name="Google Shape;152;p16">
                <a:extLst>
                  <a:ext uri="{FF2B5EF4-FFF2-40B4-BE49-F238E27FC236}">
                    <a16:creationId xmlns:a16="http://schemas.microsoft.com/office/drawing/2014/main" id="{30FD49A6-51B9-4466-8270-0D3E67B2AF9B}"/>
                  </a:ext>
                </a:extLst>
              </p:cNvPr>
              <p:cNvSpPr/>
              <p:nvPr/>
            </p:nvSpPr>
            <p:spPr>
              <a:xfrm>
                <a:off x="-62715100" y="3809325"/>
                <a:ext cx="748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2049" extrusionOk="0">
                    <a:moveTo>
                      <a:pt x="1" y="1"/>
                    </a:moveTo>
                    <a:lnTo>
                      <a:pt x="1" y="32"/>
                    </a:lnTo>
                    <a:cubicBezTo>
                      <a:pt x="631" y="253"/>
                      <a:pt x="1198" y="1009"/>
                      <a:pt x="1481" y="2048"/>
                    </a:cubicBezTo>
                    <a:lnTo>
                      <a:pt x="2994" y="2048"/>
                    </a:lnTo>
                    <a:cubicBezTo>
                      <a:pt x="2426" y="946"/>
                      <a:pt x="1324" y="158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0" name="Google Shape;153;p16">
                <a:extLst>
                  <a:ext uri="{FF2B5EF4-FFF2-40B4-BE49-F238E27FC236}">
                    <a16:creationId xmlns:a16="http://schemas.microsoft.com/office/drawing/2014/main" id="{712B1C05-867D-48FB-ABC2-5C51E48A8197}"/>
                  </a:ext>
                </a:extLst>
              </p:cNvPr>
              <p:cNvSpPr/>
              <p:nvPr/>
            </p:nvSpPr>
            <p:spPr>
              <a:xfrm>
                <a:off x="-62715875" y="3950300"/>
                <a:ext cx="756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2049" extrusionOk="0">
                    <a:moveTo>
                      <a:pt x="1512" y="1"/>
                    </a:moveTo>
                    <a:cubicBezTo>
                      <a:pt x="1229" y="1009"/>
                      <a:pt x="662" y="1765"/>
                      <a:pt x="0" y="1986"/>
                    </a:cubicBezTo>
                    <a:lnTo>
                      <a:pt x="0" y="2049"/>
                    </a:lnTo>
                    <a:lnTo>
                      <a:pt x="32" y="2049"/>
                    </a:lnTo>
                    <a:cubicBezTo>
                      <a:pt x="1355" y="1891"/>
                      <a:pt x="2457" y="1104"/>
                      <a:pt x="30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1" name="Google Shape;154;p16">
                <a:extLst>
                  <a:ext uri="{FF2B5EF4-FFF2-40B4-BE49-F238E27FC236}">
                    <a16:creationId xmlns:a16="http://schemas.microsoft.com/office/drawing/2014/main" id="{7BCFACE1-3F59-4E9C-9F13-5F19ABF64B6A}"/>
                  </a:ext>
                </a:extLst>
              </p:cNvPr>
              <p:cNvSpPr/>
              <p:nvPr/>
            </p:nvSpPr>
            <p:spPr>
              <a:xfrm>
                <a:off x="-62811200" y="3949525"/>
                <a:ext cx="75650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2080" extrusionOk="0">
                    <a:moveTo>
                      <a:pt x="1" y="0"/>
                    </a:moveTo>
                    <a:cubicBezTo>
                      <a:pt x="600" y="1166"/>
                      <a:pt x="1702" y="1954"/>
                      <a:pt x="3025" y="2080"/>
                    </a:cubicBezTo>
                    <a:lnTo>
                      <a:pt x="3025" y="2017"/>
                    </a:lnTo>
                    <a:cubicBezTo>
                      <a:pt x="2364" y="1796"/>
                      <a:pt x="1860" y="1040"/>
                      <a:pt x="15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2" name="Google Shape;155;p16">
                <a:extLst>
                  <a:ext uri="{FF2B5EF4-FFF2-40B4-BE49-F238E27FC236}">
                    <a16:creationId xmlns:a16="http://schemas.microsoft.com/office/drawing/2014/main" id="{17608527-1D83-4E0E-81B8-79AE25471BE1}"/>
                  </a:ext>
                </a:extLst>
              </p:cNvPr>
              <p:cNvSpPr/>
              <p:nvPr/>
            </p:nvSpPr>
            <p:spPr>
              <a:xfrm>
                <a:off x="-62673350" y="3881000"/>
                <a:ext cx="441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923" extrusionOk="0">
                    <a:moveTo>
                      <a:pt x="0" y="0"/>
                    </a:moveTo>
                    <a:cubicBezTo>
                      <a:pt x="32" y="316"/>
                      <a:pt x="63" y="631"/>
                      <a:pt x="63" y="977"/>
                    </a:cubicBezTo>
                    <a:cubicBezTo>
                      <a:pt x="63" y="1324"/>
                      <a:pt x="32" y="1670"/>
                      <a:pt x="0" y="1922"/>
                    </a:cubicBezTo>
                    <a:lnTo>
                      <a:pt x="1639" y="1922"/>
                    </a:lnTo>
                    <a:cubicBezTo>
                      <a:pt x="1733" y="1670"/>
                      <a:pt x="1765" y="1292"/>
                      <a:pt x="1765" y="977"/>
                    </a:cubicBezTo>
                    <a:cubicBezTo>
                      <a:pt x="1765" y="662"/>
                      <a:pt x="1733" y="316"/>
                      <a:pt x="163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3" name="Google Shape;156;p16">
                <a:extLst>
                  <a:ext uri="{FF2B5EF4-FFF2-40B4-BE49-F238E27FC236}">
                    <a16:creationId xmlns:a16="http://schemas.microsoft.com/office/drawing/2014/main" id="{559F3653-5FC9-4857-B581-901FCFDB1181}"/>
                  </a:ext>
                </a:extLst>
              </p:cNvPr>
              <p:cNvSpPr/>
              <p:nvPr/>
            </p:nvSpPr>
            <p:spPr>
              <a:xfrm>
                <a:off x="-62810400" y="3810125"/>
                <a:ext cx="756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2048" extrusionOk="0">
                    <a:moveTo>
                      <a:pt x="2993" y="0"/>
                    </a:moveTo>
                    <a:cubicBezTo>
                      <a:pt x="1702" y="158"/>
                      <a:pt x="599" y="945"/>
                      <a:pt x="0" y="2048"/>
                    </a:cubicBezTo>
                    <a:lnTo>
                      <a:pt x="1544" y="2048"/>
                    </a:lnTo>
                    <a:cubicBezTo>
                      <a:pt x="1828" y="1008"/>
                      <a:pt x="2363" y="284"/>
                      <a:pt x="3025" y="32"/>
                    </a:cubicBezTo>
                    <a:lnTo>
                      <a:pt x="302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4" name="Google Shape;157;p16">
                <a:extLst>
                  <a:ext uri="{FF2B5EF4-FFF2-40B4-BE49-F238E27FC236}">
                    <a16:creationId xmlns:a16="http://schemas.microsoft.com/office/drawing/2014/main" id="{0140E4F5-745F-4F4C-AA73-B058961BCBE3}"/>
                  </a:ext>
                </a:extLst>
              </p:cNvPr>
              <p:cNvSpPr/>
              <p:nvPr/>
            </p:nvSpPr>
            <p:spPr>
              <a:xfrm>
                <a:off x="-62715100" y="3881000"/>
                <a:ext cx="22850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923" extrusionOk="0">
                    <a:moveTo>
                      <a:pt x="1" y="0"/>
                    </a:moveTo>
                    <a:lnTo>
                      <a:pt x="1" y="1922"/>
                    </a:lnTo>
                    <a:lnTo>
                      <a:pt x="851" y="1922"/>
                    </a:lnTo>
                    <a:cubicBezTo>
                      <a:pt x="883" y="1607"/>
                      <a:pt x="914" y="1292"/>
                      <a:pt x="914" y="977"/>
                    </a:cubicBezTo>
                    <a:cubicBezTo>
                      <a:pt x="914" y="662"/>
                      <a:pt x="883" y="316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6" name="Google Shape;158;p16">
              <a:extLst>
                <a:ext uri="{FF2B5EF4-FFF2-40B4-BE49-F238E27FC236}">
                  <a16:creationId xmlns:a16="http://schemas.microsoft.com/office/drawing/2014/main" id="{2784A424-8D2B-40D0-97A0-3E4201F696E9}"/>
                </a:ext>
              </a:extLst>
            </p:cNvPr>
            <p:cNvGrpSpPr/>
            <p:nvPr/>
          </p:nvGrpSpPr>
          <p:grpSpPr>
            <a:xfrm>
              <a:off x="5289671" y="3717723"/>
              <a:ext cx="445505" cy="443300"/>
              <a:chOff x="-63679950" y="3360375"/>
              <a:chExt cx="318225" cy="316650"/>
            </a:xfrm>
          </p:grpSpPr>
          <p:sp>
            <p:nvSpPr>
              <p:cNvPr id="27" name="Google Shape;159;p16">
                <a:extLst>
                  <a:ext uri="{FF2B5EF4-FFF2-40B4-BE49-F238E27FC236}">
                    <a16:creationId xmlns:a16="http://schemas.microsoft.com/office/drawing/2014/main" id="{5564828C-F4F9-4616-BB70-45E6003DB98F}"/>
                  </a:ext>
                </a:extLst>
              </p:cNvPr>
              <p:cNvSpPr/>
              <p:nvPr/>
            </p:nvSpPr>
            <p:spPr>
              <a:xfrm>
                <a:off x="-63497200" y="3423400"/>
                <a:ext cx="40975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39" extrusionOk="0">
                    <a:moveTo>
                      <a:pt x="819" y="0"/>
                    </a:moveTo>
                    <a:cubicBezTo>
                      <a:pt x="378" y="0"/>
                      <a:pt x="0" y="378"/>
                      <a:pt x="0" y="819"/>
                    </a:cubicBezTo>
                    <a:cubicBezTo>
                      <a:pt x="0" y="1260"/>
                      <a:pt x="378" y="1638"/>
                      <a:pt x="819" y="1638"/>
                    </a:cubicBezTo>
                    <a:cubicBezTo>
                      <a:pt x="1260" y="1638"/>
                      <a:pt x="1638" y="1260"/>
                      <a:pt x="1638" y="819"/>
                    </a:cubicBezTo>
                    <a:cubicBezTo>
                      <a:pt x="1638" y="378"/>
                      <a:pt x="1260" y="0"/>
                      <a:pt x="8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8" name="Google Shape;160;p16">
                <a:extLst>
                  <a:ext uri="{FF2B5EF4-FFF2-40B4-BE49-F238E27FC236}">
                    <a16:creationId xmlns:a16="http://schemas.microsoft.com/office/drawing/2014/main" id="{BDB51ED3-966C-44AB-84F0-14DD25643EF8}"/>
                  </a:ext>
                </a:extLst>
              </p:cNvPr>
              <p:cNvSpPr/>
              <p:nvPr/>
            </p:nvSpPr>
            <p:spPr>
              <a:xfrm>
                <a:off x="-63516900" y="3485625"/>
                <a:ext cx="79575" cy="29950"/>
              </a:xfrm>
              <a:custGeom>
                <a:avLst/>
                <a:gdLst/>
                <a:ahLst/>
                <a:cxnLst/>
                <a:rect l="l" t="t" r="r" b="b"/>
                <a:pathLst>
                  <a:path w="3183" h="1198" extrusionOk="0">
                    <a:moveTo>
                      <a:pt x="1607" y="0"/>
                    </a:moveTo>
                    <a:cubicBezTo>
                      <a:pt x="820" y="0"/>
                      <a:pt x="190" y="504"/>
                      <a:pt x="1" y="1197"/>
                    </a:cubicBezTo>
                    <a:lnTo>
                      <a:pt x="3183" y="1197"/>
                    </a:lnTo>
                    <a:cubicBezTo>
                      <a:pt x="3025" y="504"/>
                      <a:pt x="2395" y="0"/>
                      <a:pt x="160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9" name="Google Shape;161;p16">
                <a:extLst>
                  <a:ext uri="{FF2B5EF4-FFF2-40B4-BE49-F238E27FC236}">
                    <a16:creationId xmlns:a16="http://schemas.microsoft.com/office/drawing/2014/main" id="{8AED78DA-3D5D-4F52-8949-1F3B6EF129CF}"/>
                  </a:ext>
                </a:extLst>
              </p:cNvPr>
              <p:cNvSpPr/>
              <p:nvPr/>
            </p:nvSpPr>
            <p:spPr>
              <a:xfrm>
                <a:off x="-63618500" y="3360375"/>
                <a:ext cx="256775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10271" h="10264" extrusionOk="0">
                    <a:moveTo>
                      <a:pt x="5703" y="1639"/>
                    </a:moveTo>
                    <a:cubicBezTo>
                      <a:pt x="6616" y="1639"/>
                      <a:pt x="7373" y="2395"/>
                      <a:pt x="7373" y="3309"/>
                    </a:cubicBezTo>
                    <a:cubicBezTo>
                      <a:pt x="7373" y="3750"/>
                      <a:pt x="7215" y="4128"/>
                      <a:pt x="6900" y="4443"/>
                    </a:cubicBezTo>
                    <a:cubicBezTo>
                      <a:pt x="7625" y="4884"/>
                      <a:pt x="8192" y="5672"/>
                      <a:pt x="8192" y="6617"/>
                    </a:cubicBezTo>
                    <a:cubicBezTo>
                      <a:pt x="8160" y="6900"/>
                      <a:pt x="8003" y="7058"/>
                      <a:pt x="7751" y="7058"/>
                    </a:cubicBezTo>
                    <a:lnTo>
                      <a:pt x="3623" y="7058"/>
                    </a:lnTo>
                    <a:cubicBezTo>
                      <a:pt x="3371" y="7058"/>
                      <a:pt x="3214" y="6837"/>
                      <a:pt x="3214" y="6617"/>
                    </a:cubicBezTo>
                    <a:cubicBezTo>
                      <a:pt x="3214" y="5672"/>
                      <a:pt x="3749" y="4884"/>
                      <a:pt x="4537" y="4443"/>
                    </a:cubicBezTo>
                    <a:cubicBezTo>
                      <a:pt x="4254" y="4128"/>
                      <a:pt x="4065" y="3718"/>
                      <a:pt x="4065" y="3309"/>
                    </a:cubicBezTo>
                    <a:cubicBezTo>
                      <a:pt x="4065" y="2395"/>
                      <a:pt x="4789" y="1639"/>
                      <a:pt x="5703" y="1639"/>
                    </a:cubicBezTo>
                    <a:close/>
                    <a:moveTo>
                      <a:pt x="5703" y="1"/>
                    </a:moveTo>
                    <a:cubicBezTo>
                      <a:pt x="3182" y="1"/>
                      <a:pt x="1135" y="2049"/>
                      <a:pt x="1135" y="4569"/>
                    </a:cubicBezTo>
                    <a:cubicBezTo>
                      <a:pt x="1135" y="5609"/>
                      <a:pt x="1481" y="6648"/>
                      <a:pt x="2206" y="7467"/>
                    </a:cubicBezTo>
                    <a:lnTo>
                      <a:pt x="1607" y="8066"/>
                    </a:lnTo>
                    <a:lnTo>
                      <a:pt x="756" y="7184"/>
                    </a:lnTo>
                    <a:cubicBezTo>
                      <a:pt x="678" y="7121"/>
                      <a:pt x="567" y="7089"/>
                      <a:pt x="457" y="7089"/>
                    </a:cubicBezTo>
                    <a:cubicBezTo>
                      <a:pt x="347" y="7089"/>
                      <a:pt x="237" y="7121"/>
                      <a:pt x="158" y="7184"/>
                    </a:cubicBezTo>
                    <a:cubicBezTo>
                      <a:pt x="0" y="7341"/>
                      <a:pt x="0" y="7625"/>
                      <a:pt x="158" y="7783"/>
                    </a:cubicBezTo>
                    <a:lnTo>
                      <a:pt x="1324" y="8980"/>
                    </a:lnTo>
                    <a:lnTo>
                      <a:pt x="2521" y="10145"/>
                    </a:lnTo>
                    <a:cubicBezTo>
                      <a:pt x="2600" y="10224"/>
                      <a:pt x="2710" y="10264"/>
                      <a:pt x="2820" y="10264"/>
                    </a:cubicBezTo>
                    <a:cubicBezTo>
                      <a:pt x="2930" y="10264"/>
                      <a:pt x="3041" y="10224"/>
                      <a:pt x="3119" y="10145"/>
                    </a:cubicBezTo>
                    <a:cubicBezTo>
                      <a:pt x="3277" y="9988"/>
                      <a:pt x="3277" y="9704"/>
                      <a:pt x="3119" y="9547"/>
                    </a:cubicBezTo>
                    <a:lnTo>
                      <a:pt x="2237" y="8696"/>
                    </a:lnTo>
                    <a:lnTo>
                      <a:pt x="2836" y="8098"/>
                    </a:lnTo>
                    <a:cubicBezTo>
                      <a:pt x="3655" y="8759"/>
                      <a:pt x="4695" y="9169"/>
                      <a:pt x="5734" y="9169"/>
                    </a:cubicBezTo>
                    <a:cubicBezTo>
                      <a:pt x="8255" y="9169"/>
                      <a:pt x="10271" y="7121"/>
                      <a:pt x="10271" y="4632"/>
                    </a:cubicBezTo>
                    <a:cubicBezTo>
                      <a:pt x="10239" y="2049"/>
                      <a:pt x="8223" y="1"/>
                      <a:pt x="57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0" name="Google Shape;162;p16">
                <a:extLst>
                  <a:ext uri="{FF2B5EF4-FFF2-40B4-BE49-F238E27FC236}">
                    <a16:creationId xmlns:a16="http://schemas.microsoft.com/office/drawing/2014/main" id="{5F0020BD-157C-4754-8B2F-D03F21991414}"/>
                  </a:ext>
                </a:extLst>
              </p:cNvPr>
              <p:cNvSpPr/>
              <p:nvPr/>
            </p:nvSpPr>
            <p:spPr>
              <a:xfrm>
                <a:off x="-63679950" y="3576200"/>
                <a:ext cx="102425" cy="100825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4033" extrusionOk="0">
                    <a:moveTo>
                      <a:pt x="2332" y="0"/>
                    </a:moveTo>
                    <a:lnTo>
                      <a:pt x="159" y="2142"/>
                    </a:lnTo>
                    <a:cubicBezTo>
                      <a:pt x="1" y="2300"/>
                      <a:pt x="1" y="2584"/>
                      <a:pt x="159" y="2741"/>
                    </a:cubicBezTo>
                    <a:lnTo>
                      <a:pt x="1356" y="3938"/>
                    </a:lnTo>
                    <a:cubicBezTo>
                      <a:pt x="1434" y="4001"/>
                      <a:pt x="1545" y="4033"/>
                      <a:pt x="1655" y="4033"/>
                    </a:cubicBezTo>
                    <a:cubicBezTo>
                      <a:pt x="1765" y="4033"/>
                      <a:pt x="1876" y="4001"/>
                      <a:pt x="1954" y="3938"/>
                    </a:cubicBezTo>
                    <a:lnTo>
                      <a:pt x="4097" y="1764"/>
                    </a:lnTo>
                    <a:lnTo>
                      <a:pt x="233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87383D-89A4-44EC-94AA-ED1D15C0349A}"/>
                </a:ext>
              </a:extLst>
            </p:cNvPr>
            <p:cNvSpPr txBox="1"/>
            <p:nvPr/>
          </p:nvSpPr>
          <p:spPr>
            <a:xfrm>
              <a:off x="1227110" y="2500941"/>
              <a:ext cx="3584247" cy="88631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378">
                <a:spcBef>
                  <a:spcPct val="20000"/>
                </a:spcBef>
                <a:defRPr/>
              </a:pPr>
              <a:r>
                <a:rPr lang="en-US" sz="11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 suggest that IT SERVICES, SOFTWARE FIELDS, HEALTH CARE and AUTOMATION are the industries more popular among the applicants.</a:t>
              </a:r>
              <a:endParaRPr lang="en-US" sz="8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CACAA-D85F-4FC9-AB70-09032BC4340C}"/>
                </a:ext>
              </a:extLst>
            </p:cNvPr>
            <p:cNvSpPr txBox="1"/>
            <p:nvPr/>
          </p:nvSpPr>
          <p:spPr>
            <a:xfrm>
              <a:off x="1116940" y="4672165"/>
              <a:ext cx="3952459" cy="6817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378">
                <a:spcBef>
                  <a:spcPct val="20000"/>
                </a:spcBef>
                <a:defRPr/>
              </a:pPr>
              <a:r>
                <a:rPr 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People applying for the jobs at companies which have large number of followers.</a:t>
              </a: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6C88A4F-7504-4477-A6C4-1FE2222A3AC7}"/>
                </a:ext>
              </a:extLst>
            </p:cNvPr>
            <p:cNvSpPr txBox="1"/>
            <p:nvPr/>
          </p:nvSpPr>
          <p:spPr>
            <a:xfrm>
              <a:off x="7014772" y="1568727"/>
              <a:ext cx="3950117" cy="6817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378">
                <a:spcBef>
                  <a:spcPct val="20000"/>
                </a:spcBef>
                <a:defRPr/>
              </a:pPr>
              <a:r>
                <a:rPr 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sym typeface="Fira Sans Extra Condensed"/>
                </a:rPr>
                <a:t>We found that the highest number of openings are for the entry level jobs</a:t>
              </a:r>
              <a:r>
                <a:rPr 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. 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A8E030D-8757-4E10-A33B-1FC8B757C864}"/>
                </a:ext>
              </a:extLst>
            </p:cNvPr>
            <p:cNvSpPr txBox="1"/>
            <p:nvPr/>
          </p:nvSpPr>
          <p:spPr>
            <a:xfrm>
              <a:off x="6910855" y="3501328"/>
              <a:ext cx="4054034" cy="9544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378">
                <a:spcBef>
                  <a:spcPct val="20000"/>
                </a:spcBef>
                <a:defRPr/>
              </a:pPr>
              <a:r>
                <a:rPr 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Fira Sans Extra Condensed"/>
                </a:rPr>
                <a:t>Most of the applicants are aiming for leading companies in their sectors and a trend of less applications are seen in not so popular firms.</a:t>
              </a:r>
              <a:r>
                <a:rPr 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169486" y="171450"/>
            <a:ext cx="2516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Insights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55" name="Google Shape;127;p16">
            <a:extLst>
              <a:ext uri="{FF2B5EF4-FFF2-40B4-BE49-F238E27FC236}">
                <a16:creationId xmlns:a16="http://schemas.microsoft.com/office/drawing/2014/main" id="{D1B48541-5EDA-4B8C-8D22-9775EBD9A535}"/>
              </a:ext>
            </a:extLst>
          </p:cNvPr>
          <p:cNvSpPr/>
          <p:nvPr/>
        </p:nvSpPr>
        <p:spPr>
          <a:xfrm>
            <a:off x="3539584" y="749041"/>
            <a:ext cx="1172506" cy="941700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6" name="Google Shape;120;p16">
            <a:extLst>
              <a:ext uri="{FF2B5EF4-FFF2-40B4-BE49-F238E27FC236}">
                <a16:creationId xmlns:a16="http://schemas.microsoft.com/office/drawing/2014/main" id="{1319542E-48BA-427D-9218-9AD37473437A}"/>
              </a:ext>
            </a:extLst>
          </p:cNvPr>
          <p:cNvSpPr/>
          <p:nvPr/>
        </p:nvSpPr>
        <p:spPr>
          <a:xfrm>
            <a:off x="4614322" y="910792"/>
            <a:ext cx="4065403" cy="618198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b="1" dirty="0"/>
              <a:t>METROPOLITAN and comparatively more developed cites are leading in providing most jobs across INDIA.</a:t>
            </a:r>
            <a:endParaRPr sz="1200" b="1" dirty="0"/>
          </a:p>
        </p:txBody>
      </p:sp>
      <p:sp>
        <p:nvSpPr>
          <p:cNvPr id="57" name="Google Shape;119;p16">
            <a:extLst>
              <a:ext uri="{FF2B5EF4-FFF2-40B4-BE49-F238E27FC236}">
                <a16:creationId xmlns:a16="http://schemas.microsoft.com/office/drawing/2014/main" id="{3F65DE94-D209-414C-8936-8928A6DF90EF}"/>
              </a:ext>
            </a:extLst>
          </p:cNvPr>
          <p:cNvSpPr/>
          <p:nvPr/>
        </p:nvSpPr>
        <p:spPr>
          <a:xfrm rot="10800000">
            <a:off x="352424" y="1403136"/>
            <a:ext cx="3305174" cy="618198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352423" y="1344368"/>
            <a:ext cx="30893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MICROSOFT, IBM, THE GOLDEN RISE, AIR PRODUCTS INDIA and AMERICAN EXPRESS are the top 5 companies in terms of offering the number of jobs opportunities</a:t>
            </a:r>
            <a:r>
              <a:rPr lang="en-US" sz="1200" b="1" dirty="0"/>
              <a:t>.</a:t>
            </a:r>
            <a:endParaRPr lang="en-IN" sz="1200" b="1" dirty="0"/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D8DD028C-F3AC-91C5-1B61-0CB08512F376}"/>
              </a:ext>
            </a:extLst>
          </p:cNvPr>
          <p:cNvSpPr txBox="1">
            <a:spLocks/>
          </p:cNvSpPr>
          <p:nvPr/>
        </p:nvSpPr>
        <p:spPr>
          <a:xfrm>
            <a:off x="352423" y="149603"/>
            <a:ext cx="3607493" cy="119887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Insights</a:t>
            </a:r>
            <a:endParaRPr lang="en-IN" sz="4000" b="1" dirty="0">
              <a:latin typeface="+mn-lt"/>
            </a:endParaRPr>
          </a:p>
        </p:txBody>
      </p:sp>
      <p:pic>
        <p:nvPicPr>
          <p:cNvPr id="59" name="Graphic 12" descr="Playbook">
            <a:extLst>
              <a:ext uri="{FF2B5EF4-FFF2-40B4-BE49-F238E27FC236}">
                <a16:creationId xmlns:a16="http://schemas.microsoft.com/office/drawing/2014/main" id="{B3025DA3-1E7B-9904-DAB5-FDB46BEE6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21016"/>
            <a:ext cx="1302327" cy="9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1266"/>
            <a:ext cx="9144000" cy="4686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" y="468630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chemeClr val="bg1"/>
                </a:solidFill>
                <a:hlinkClick r:id="rId3"/>
              </a:rPr>
              <a:t>Job Analysis Dashboard </a:t>
            </a:r>
            <a:endParaRPr lang="en-IN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94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224" y="307906"/>
            <a:ext cx="6570751" cy="725349"/>
          </a:xfrm>
        </p:spPr>
        <p:txBody>
          <a:bodyPr/>
          <a:lstStyle/>
          <a:p>
            <a:r>
              <a:rPr lang="en-US" dirty="0"/>
              <a:t>Data K-means Clustering</a:t>
            </a:r>
            <a:endParaRPr lang="en-I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4" y="1295267"/>
            <a:ext cx="37528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423981"/>
            <a:ext cx="3762375" cy="2452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7"/>
          <p:cNvSpPr/>
          <p:nvPr/>
        </p:nvSpPr>
        <p:spPr>
          <a:xfrm>
            <a:off x="3905249" y="2871655"/>
            <a:ext cx="438151" cy="452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sz="1600" b="1" dirty="0">
                <a:solidFill>
                  <a:schemeClr val="tx1"/>
                </a:solidFill>
              </a:rPr>
              <a:t>1</a:t>
            </a:r>
            <a:endParaRPr lang="en-IN" sz="1600" b="1" dirty="0"/>
          </a:p>
        </p:txBody>
      </p:sp>
      <p:sp>
        <p:nvSpPr>
          <p:cNvPr id="10" name="Oval 9"/>
          <p:cNvSpPr/>
          <p:nvPr/>
        </p:nvSpPr>
        <p:spPr>
          <a:xfrm>
            <a:off x="7038975" y="2850025"/>
            <a:ext cx="428626" cy="452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sz="1600" b="1" dirty="0">
                <a:solidFill>
                  <a:schemeClr val="tx1"/>
                </a:solidFill>
              </a:rPr>
              <a:t>4</a:t>
            </a:r>
            <a:endParaRPr lang="en-IN" sz="1600" b="1" dirty="0"/>
          </a:p>
        </p:txBody>
      </p:sp>
      <p:sp>
        <p:nvSpPr>
          <p:cNvPr id="11" name="Oval 10"/>
          <p:cNvSpPr/>
          <p:nvPr/>
        </p:nvSpPr>
        <p:spPr>
          <a:xfrm>
            <a:off x="4895849" y="2850025"/>
            <a:ext cx="438151" cy="452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sz="1600" b="1" dirty="0">
                <a:solidFill>
                  <a:schemeClr val="tx1"/>
                </a:solidFill>
              </a:rPr>
              <a:t>2</a:t>
            </a:r>
            <a:endParaRPr lang="en-IN" sz="1600" b="1" dirty="0"/>
          </a:p>
        </p:txBody>
      </p:sp>
      <p:sp>
        <p:nvSpPr>
          <p:cNvPr id="12" name="Oval 11"/>
          <p:cNvSpPr/>
          <p:nvPr/>
        </p:nvSpPr>
        <p:spPr>
          <a:xfrm>
            <a:off x="6000749" y="2876285"/>
            <a:ext cx="438151" cy="452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sz="1600" b="1" dirty="0">
                <a:solidFill>
                  <a:schemeClr val="tx1"/>
                </a:solidFill>
              </a:rPr>
              <a:t>3</a:t>
            </a:r>
            <a:endParaRPr lang="en-IN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5191125" y="4138480"/>
            <a:ext cx="1028698" cy="547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</a:t>
            </a:r>
            <a:r>
              <a:rPr lang="en-US" sz="1600" b="1" dirty="0">
                <a:solidFill>
                  <a:schemeClr val="tx1"/>
                </a:solidFill>
              </a:rPr>
              <a:t>CLASSES</a:t>
            </a:r>
            <a:endParaRPr lang="en-IN" sz="1600" b="1" dirty="0"/>
          </a:p>
        </p:txBody>
      </p:sp>
      <p:sp>
        <p:nvSpPr>
          <p:cNvPr id="13" name="Oval 12"/>
          <p:cNvSpPr/>
          <p:nvPr/>
        </p:nvSpPr>
        <p:spPr>
          <a:xfrm>
            <a:off x="4895849" y="1162050"/>
            <a:ext cx="14859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</a:t>
            </a:r>
            <a:r>
              <a:rPr lang="en-US" sz="1400" b="1" dirty="0">
                <a:solidFill>
                  <a:schemeClr val="tx1"/>
                </a:solidFill>
              </a:rPr>
              <a:t>COMPANY TABLE</a:t>
            </a:r>
            <a:endParaRPr lang="en-IN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38111" y="1290327"/>
            <a:ext cx="4538664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Based on Employee count and LinkedIn followers, we categorize the company Table in Class1, Class2 , Class3 and Class4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1165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C:\Users\HP 840 G3\Downloads\html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C:\Users\HP 840 G3\Downloads\html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6"/>
            <a:ext cx="9144000" cy="513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" y="7937"/>
            <a:ext cx="9144000" cy="651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WEB PAGE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73479" y="3211033"/>
            <a:ext cx="3264195" cy="150982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2"/>
                </a:solidFill>
                <a:cs typeface="Times New Roman" pitchFamily="18" charset="0"/>
              </a:rPr>
              <a:t>In this we created a web page where we can search for the jobs eg. User can search for Data Analytics, Web developer etc. </a:t>
            </a:r>
            <a:endParaRPr lang="en-IN" b="1" dirty="0">
              <a:solidFill>
                <a:schemeClr val="tx2"/>
              </a:solidFill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00939" y="691117"/>
            <a:ext cx="2020188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HTML:-</a:t>
            </a:r>
            <a:r>
              <a:rPr lang="en-US" sz="1200" b="1" dirty="0">
                <a:solidFill>
                  <a:schemeClr val="tx1"/>
                </a:solidFill>
              </a:rPr>
              <a:t>standard markup language for documents designed to be displayed in a web browser.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955310" y="3303181"/>
            <a:ext cx="1754373" cy="13786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JAVA Script</a:t>
            </a:r>
            <a:r>
              <a:rPr lang="en-IN" sz="1200" b="1" dirty="0">
                <a:solidFill>
                  <a:schemeClr val="tx1"/>
                </a:solidFill>
              </a:rPr>
              <a:t>:- </a:t>
            </a:r>
            <a:r>
              <a:rPr lang="en-US" sz="1200" b="1" dirty="0">
                <a:solidFill>
                  <a:schemeClr val="tx1"/>
                </a:solidFill>
              </a:rPr>
              <a:t>to create dynamic and interactive web content like applications and browsers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06679" y="1303809"/>
            <a:ext cx="2289544" cy="12466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CSS:-</a:t>
            </a:r>
            <a:r>
              <a:rPr lang="en-US" sz="1200" b="1" dirty="0">
                <a:solidFill>
                  <a:schemeClr val="tx1"/>
                </a:solidFill>
              </a:rPr>
              <a:t>Cascading Style Sheets is a style sheet language used for describing the presentation of a document written in a markup language such as HTML/XML.</a:t>
            </a:r>
            <a:endParaRPr lang="en-IN" sz="1200" b="1" dirty="0">
              <a:solidFill>
                <a:schemeClr val="tx1"/>
              </a:solidFill>
            </a:endParaRPr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38" t="15916" r="23151" b="19877"/>
          <a:stretch/>
        </p:blipFill>
        <p:spPr bwMode="auto">
          <a:xfrm>
            <a:off x="1" y="1996696"/>
            <a:ext cx="2498651" cy="2612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931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633</Words>
  <Application>Microsoft Office PowerPoint</Application>
  <PresentationFormat>On-screen Show (16:9)</PresentationFormat>
  <Paragraphs>89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Abril Fatface</vt:lpstr>
      <vt:lpstr>Adobe Garamond Pro Bold</vt:lpstr>
      <vt:lpstr>Arial</vt:lpstr>
      <vt:lpstr>Bahnschrift SemiLight</vt:lpstr>
      <vt:lpstr>Calibri</vt:lpstr>
      <vt:lpstr>Fira Sans Extra Condensed</vt:lpstr>
      <vt:lpstr>Geo</vt:lpstr>
      <vt:lpstr>Georgia</vt:lpstr>
      <vt:lpstr>Roboto</vt:lpstr>
      <vt:lpstr>Times New Roman</vt:lpstr>
      <vt:lpstr>Office Theme</vt:lpstr>
      <vt:lpstr>JOB ANALYTICS  FOR LINKEDIN JOBS</vt:lpstr>
      <vt:lpstr>Introduction</vt:lpstr>
      <vt:lpstr>PowerPoint Presentation</vt:lpstr>
      <vt:lpstr>PowerPoint Presentation</vt:lpstr>
      <vt:lpstr>Slide Title</vt:lpstr>
      <vt:lpstr>PowerPoint Presentation</vt:lpstr>
      <vt:lpstr>PowerPoint Presentation</vt:lpstr>
      <vt:lpstr>Data K-means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2022-12-18T11:36:43Z</dcterms:modified>
</cp:coreProperties>
</file>