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2-03T10:01:43.3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12585 12937 157 0,'0'0'3'31,"0"0"2"-31,0 0 8 0,0 0 60 0,0 0-48 0,-38-4-2 16,33 3 0-16,1 1 0 15,1 0-5-15,2 0-6 0,0 0-5 16,1 0-6 0,0 0-2-16,0 0-3 0,0 0 1 15,0 0 4-15,5 0-2 0,1 0 1 16,4 2 1-1,1-1 2-15,2 1-3 0,5-2 4 16,3 0-5 0,3 0 2-16,5 0 5 15,1 0-5-15,7 0-5 16,-1 0 11-16,2 0-6 0,0 0 1 16,5-2-2-16,3 2 0 0,-1 0 0 15,2 0 1 1,4 0-4-16,0 0 7 0,3 0-4 15,0-1 1-15,-2 1 0 16,-1-1-1-16,2 1 1 16,-7 0-1-16,2 0 0 15,-2-1 1-15,-4 6-1 0,-2-1 0 16,-1 2 0-16,0-1 0 16,-1 1 0-16,-2-2 0 15,6 1 1-15,7-1-1 0,3-3 1 16,6-1-2-1,4 0 2-15,6 0 1 0,5 0-2 16,1 0 0 0,4 0 1-16,-2 0-1 15,2 0 0-15,-1 0 0 0,-2-1 0 16,-4 1 0-16,-1 3 0 16,-3-1 0-16,-2 1 1 15,0 0-2-15,0-3 1 0,3 2 1 16,2-2 3-16,0 0 4 15,2 0-3-15,1 0-3 16,-2 0 0-16,0-2-2 16,-4-1 1-16,1 0-2 15,-5-1 1-15,-3 1 1 0,-2-1-1 16,-3-2 0-16,-3 2 0 16,0-3 0-16,-6 0 0 15,1 1 1-15,0-1-1 16,-2-1 7-16,-5 0 2 15,-4 1-5-15,-3 2 0 0,-10 0 3 16,-5 0-1 0,-7 1 6-16,-5 0 3 0,-3 0 5 15,-1 0 4-15,-2 0-11 0,0 0-6 16,0-1-4 0,0-2-1-16,0 3-1 0,0-4 1 15,0 0-1-15,0-1 0 16,2 0-2-16,-2-4 2 15,0 0 0-15,2-2-2 16,-2-2 1-16,0-2 1 0,2-3-1 16,-2-1 1-1,4-1-2-15,0-2 1 0,2-2 0 16,-2-1 0-16,5-2-1 0,-1-3 1 16,1-3 0-1,1-1 0-15,0-2 1 0,-3-3-1 16,1 1 1-1,-1 2-2-15,-1 0 0 0,0 3 1 16,-1 0 1-16,0 5-2 16,-3-1 1-16,0 0 0 15,-1 2 0-15,-1 0 0 16,0-1 0-16,0 3-1 0,-3 2-1 16,-5 1 2-16,3 1 1 15,0 3 0-15,0 1 0 16,1 2-1-16,2 1 0 0,-2 1 0 15,0 0 0 1,1 1 1-16,1-1-1 0,-2 0 1 16,-1 0 2-1,0 0-1-15,-2 2-2 0,-1 2-3 16,-6-1 3-16,1 2 1 0,-9 2-1 16,-5 0 0-1,-5 3 0-15,-8 0 0 0,-5 0 1 16,-6 3 0-1,-7-2-3-15,-7 1 3 0,-3 0-1 16,-7 1 0-16,-3-2 1 16,-5 3-2-16,-4-2 1 15,-5 2 2-15,-4 0-3 0,-6-1 2 16,-4 1-2-16,-3 2-2 16,-5 1 6-16,-5-2-3 15,-3 4 2-15,-2-2-2 16,0 0 1-16,-2 0-2 0,-3 0 0 15,1 0-1 1,1 1 1-16,-1-1 0 0,1 0-1 16,4 0 0-1,4 0 6-15,6 0-6 0,3 0 3 16,7 0 0-16,5 0-2 0,7 0 2 16,2 0-2-1,8 3 2-15,7 1 0 0,7-3-1 16,9 4 0-16,6 0 0 15,10 0-1-15,7-1 2 16,10 0 0-16,6 0-1 16,7 0-2-16,5 1 1 0,1 4-2 15,3 2-2 1,2 3 3-16,-1 4 1 0,0 5 1 16,0 4 0-16,-2 3 0 15,1 4 0-15,-1 3 0 16,-4 5 0-16,4 1 0 0,-2 8 0 15,-1 3 0 1,3 3 0-16,2 3 0 0,2 1 0 16,0 3 1-1,0-1 0-15,8 2 1 0,3-3-1 16,3-4-1-16,-1-1 0 0,3-7 2 16,-2-5-2-1,1-5 1-15,-2-1 0 0,-2-3 1 16,-1-5-1-16,-3-4-1 15,-1-4 1-15,-4-7 0 16,2 0-1-16,-4-5 1 16,0-3 3-16,0-2 0 15,0-3 1-15,0-1 0 0,0-2-3 0,0 0 3 16,0 0 0 0,0 0-2-16,1 0-1 0,-1 0-3 15,3 0-1 1,3 0-33-16,-1-8-67 0,3-10-204 15</inkml:trace>
  <inkml:trace contextRef="#ctx0" brushRef="#br0" timeOffset="729.88">13575 13489 390 0,'0'-10'2'0,"0"6"-1"0,0 3 25 16,0 1 9 0,2 0-34-16,1 8-6 0,7 5 1 15,-2 4 2 1,-1 1-4-16,1 4 2 0,-3 0 3 16,-2 4 1-16,0-3 0 0,-3 1-40 15,0-3-50-15,0-1-50 16</inkml:trace>
  <inkml:trace contextRef="#ctx0" brushRef="#br0" timeOffset="1039.66">13559 13455 433 0,'0'0'3'0,"0"0"-3"0,54-15 0 15,-29 15 7 1,4 2-6-16,0 13 7 0,2 4-2 16,-4 5 0-16,-3 5-3 0,-6 2-1 15,-7 0-2-15,-7-1 0 16,-4 2 0-16,-8-5-6 15,-10 0 5-15,-4-5 2 16,-3-3-10-16,0-4-10 0,3-8-4 16,4-7-45-1,5 0-73-15</inkml:trace>
  <inkml:trace contextRef="#ctx0" brushRef="#br0" timeOffset="1489.89">14009 13364 292 0,'0'0'43'0,"0"0"21"0,0 0-3 16,0 0-26-1,0 0-20-15,0 0-7 0,-38-10-4 16,29 27-3-16,2 3 4 16,0 4 1-16,5 2-4 15,0 2 0-15,2 1-1 16,2-1 0-16,7-1-1 0,1-3 1 16,4 0 0-16,2-5-29 0,2-5-32 15,-2-1-62 1,-1-7-73-16</inkml:trace>
  <inkml:trace contextRef="#ctx0" brushRef="#br0" timeOffset="1709.77">14134 13503 365 0,'0'0'11'16,"0"0"42"-16,0-42-10 15,0 36 0-15,0 3-17 16,0 3-9-1,4 3-21-15,7 8 2 0,1 8 0 16,-2 2 6-16,2 5-6 16,-3 1-1-16,-4 1 3 0,-1 3 2 15,-2-4-4 1,-2 0-46-16,0-3-14 0,-2-2-14 16,-3-5-17-16,-4-4-31 15</inkml:trace>
  <inkml:trace contextRef="#ctx0" brushRef="#br0" timeOffset="1979.97">14172 13458 336 0,'0'0'5'15,"0"0"17"-15,0 0-19 0,0 0 10 16,47 7-6 0,-32 6 0-16,1 0-6 15,-3 1-1-15,-1 0 0 16,-8 0 0-16,-4 0-1 0,0-2-7 16,-7-2 13-16,-6-3-3 0,0-6-44 15,-3-1-83 1</inkml:trace>
  <inkml:trace contextRef="#ctx0" brushRef="#br0" timeOffset="2189.8">14299 13300 208 0,'0'0'171'16,"45"12"-170"-16,-20 5 31 15,3 6-3-15,1 9-5 0,-4 9-11 16,-4 6-2 0,-8 4-5-16,-6 2-5 0,-7-1-1 15,-23-1-7 1,-12-8-65-16,-11-3-94 0</inkml:trace>
  <inkml:trace contextRef="#ctx0" brushRef="#br0" timeOffset="5913.82">19467 12807 166 0,'0'0'10'15,"0"0"-9"-15,0 0 0 0,0 0-1 16,4 0-13-16,3 0-40 16,4 0 25-16</inkml:trace>
  <inkml:trace contextRef="#ctx0" brushRef="#br0" timeOffset="6440.02">20946 12735 163 0,'0'0'28'0,"0"0"-29"0,0 0-1 16,0 0 1-16,0 0 0 16,0 0 1-16,0 0-6 15,0 0-6-15,0 0 1 16,0 0-49-16</inkml:trace>
  <inkml:trace contextRef="#ctx0" brushRef="#br0" timeOffset="9529.92">17599 12444 58 0,'-87'-9'-7'16</inkml:trace>
  <inkml:trace contextRef="#ctx0" brushRef="#br0" timeOffset="9779.78">16076 12444 22 0,'0'0'6'16</inkml:trace>
  <inkml:trace contextRef="#ctx0" brushRef="#br0" timeOffset="21019.81">14978 10508 125 0,'0'0'12'0,"0"0"11"15,0 0 2-15,0 0 3 0,0 0 0 16,0 0 1-16,0 0-1 16,0 0 0-16,0 0 2 15,0 0-11-15,-29-4-14 16,29 4-5-16,0 0-1 0,6 0 3 16,4 0-1-16,5 0-1 0,2 0 1 15,7-3 5 1,1 1-3-16,1-1 5 15,3-3-1-15,0 0-5 16,-2 2-2-16,-2-1-2 0,-5 2 6 16,-4 2-2-1,-4 1-2-15,-4 0 0 0,-6 0-3 16,-2 0-1-16,0 0 11 0,-12 0 0 16,-2 5-3-1,-5 0-2-15,-3-1 1 0,-3 1-2 16,1 1 0-16,-1-3-1 15,4 2 0-15,0-2 1 16,2 1 0-16,4-3 0 16,2 1 0-16,6-1 0 0,2-1 0 15,3 2 0-15,2-1-1 16,0-1-6-16,5 0 1 16,5 0-1-16,7 0 4 0,1 0 7 15,2 0-6 1,4 0 4-16,1-3-4 0,-2-1 2 15,-2 1-6 1,-2 0 9-16,-4 0-3 0,-4 2-1 16,-4 0 3-1,-5 1-3-15,-2 0-4 0,-2 0 0 16,-9 0 13-16,-7 0-8 0,-4 4-1 16,-3 0 2-16,1 3-2 15,-1-1 1-15,0-3 0 16,5-1-1-16,2 1 1 15,3-1 1-15,8-2-2 0,1 0 4 16,5 0-4 0,1 0 1-16,0 0-9 0,9 0 2 15,5-1 4 1,1-1 5-16,1-1-3 0,0 2-1 16,2-1 1-16,-3 2-11 0,-1-1-7 15,-5 1 8 1,-1-2 2-16,-3 2 4 15,-4 0 1-15,-1-1-6 16,0-2-25-16,-4-1-59 16</inkml:trace>
  <inkml:trace contextRef="#ctx0" brushRef="#br0" timeOffset="23619.81">19577 12748 120 0,'0'0'17'15,"0"0"-17"-15,0 0-17 0,0 3-31 16,0-1 34-16,2 0-27 15</inkml:trace>
  <inkml:trace contextRef="#ctx0" brushRef="#br0" timeOffset="25019.74">22481 12697 106 0,'1'0'-5'16,"1"0"-33"-16,0 0-9 0</inkml:trace>
  <inkml:trace contextRef="#ctx0" brushRef="#br0" timeOffset="33249.86">12976 15358 101 0,'-2'0'13'0,"0"0"3"0,1 0 7 16,-1 0-2-16,2 0 3 0,0-1-1 16,0 1-5-16,0 0-1 15,0 0-1-15,-2 0-5 16,2 0-11-16,0 0-2 15,0 0 1-15,0 0 0 16,0 0 1-16,4 0 1 16,0 0 0-16,4 1 2 0,-1-1 2 15,2 0 4 1,5 0 0-16,2 0-1 0,5 0-3 16,0-4-1-16,6 0 4 15,5-2-1-15,2 1-1 16,6 0-1-16,0 1 1 0,3-1-2 15,6 1 0 1,0 1-2-16,4-1 0 0,4 1-1 16,5-1 0-16,-1 1 0 15,5-1 0-15,-3-1 1 16,-1 3-2-16,-5 0 0 0,-4 0 0 16,-8 2 0-16,-4 0 0 15,-8 0 1-15,-6 0 1 16,-7 0 2-16,-5 0 0 15,-2 0 1-15,-5 0-1 0,-2 0 3 16,-5 0 3 0,1 0 2-16,-1 0 2 0,-1 0 3 15,0 0-4 1,0 0-9-16,0 0-1 0,0 0-3 16,0 0 1-16,0-2-1 15,0 2 0-15,0 0-17 16,-3 0-50-16,-2 0-36 0,-3-4-96 15</inkml:trace>
  <inkml:trace contextRef="#ctx0" brushRef="#br0" timeOffset="34349.86">14032 15223 155 0,'0'0'10'0,"0"0"-10"0,0 0 0 16,0 0 2-1,0 0-20-15,0 0-74 0</inkml:trace>
  <inkml:trace contextRef="#ctx0" brushRef="#br0" timeOffset="39130.01">18808 15182 108 0,'0'0'1'0,"0"0"-7"0,0 0-8 16,0 0-13-16,42-14 6 15,-15 11-8-15</inkml:trace>
  <inkml:trace contextRef="#ctx0" brushRef="#br0" timeOffset="40319.75">19869 15063 41 0,'0'-1'43'16,"0"0"-38"-1,0 1-4-15,0-2 0 0,4 0-1 16,-2 2-8-16,0-3-59 0</inkml:trace>
  <inkml:trace contextRef="#ctx0" brushRef="#br0" timeOffset="41899.83">22211 15132 4 0,'2'0'7'16,"-2"0"-18"-16</inkml:trace>
  <inkml:trace contextRef="#ctx0" brushRef="#br0" timeOffset="42580.08">20919 15301 172 0,'0'0'3'0,"0"0"-4"0,0 0 4 16,41 6 8-16,-9-3 2 16,13 0 3-16,16-2-2 15,12-1-9-15,17 0 4 16,12 0 1-16,8 0-1 0,4 0-5 16,3-1 2-16,-6-1-4 15,-9-2 3-15,-9 1 5 16,-13-1 9-16,-17 1-3 0,-13 1-8 15,-13 0 3 1,-12 2-5-16,-7-2 6 0,-11 2-1 16,-3 0-7-1,-2 0-3-15,-2 0 0 0,0 0-2 16,-5 0-8-16,-3-1-64 16,-4-8-133-16</inkml:trace>
  <inkml:trace contextRef="#ctx0" brushRef="#br0" timeOffset="43556.31">22616 12729 270 0,'0'0'4'0,"0"0"-2"15,0 0 3-15,0 0 0 0,0 0-1 16,0 0-3-1,-43 29-1-15,33-10 2 0,-1 4 4 16,1 6 3 0,-3 6 1-16,-1 5 3 15,-3 7-7-15,-1 8-2 16,-1 7 0-16,-5 4-1 0,-1 5 0 16,-3 4 7-16,-4 6 9 15,-1-1 8-15,-1-2-21 16,1 4-5-16,-1-3 0 0,4-1-1 15,3-6 0-15,1-7 1 16,3-6 1-16,4-8 0 16,3-9 4-16,2-9-1 15,2-9 0-15,3-5-2 16,1-8 1-16,3-5-1 0,1-6 4 16,2 0 40-16,0-10-24 15,2-5-18-15,0-3-3 16,0-5-1-16,5-1 0 15,7 0-1-15,0 1 1 0,-1 3-1 16,0 6 0 0,-3 4 1-16,-3 9-2 0,-4 1-1 15,-1 10 0-15,0 6-1 0,-8 7 3 16,-1 2-1 0,-3 0 1-16,1-2 1 0,2-1-2 15,0-6 1 1,4-4 0-16,3-4 0 0,2-6 0 15,0-2 1-15,7-2 8 16,8-8-4-16,5-5-4 16,1-2-2-16,1-2-18 15,-4 1-38-15,-2 1-62 0</inkml:trace>
  <inkml:trace contextRef="#ctx0" brushRef="#br0" timeOffset="58459.86">19560 14246 82 0,'0'0'27'16,"0"0"-6"-1,0 0 7-15,0 0-10 0,0 0-15 16,0 0 0-16,0 0 71 15,15-37-59-15,-13 32-9 0,-2-1 5 16,0 3 0 0,0-1-5-16,0 2-1 0,0-1 2 15,0-1 0 1,0 1 1-16,-3-1-3 0,-6 3 0 16,2-2-1-16,-4 1-3 0,-2 1 1 15,-1 1 1 1,1 0-1-16,0 0 1 0,-1-3 3 15,-1 3-1 1,2-1-1-16,-1-1-2 0,0 1 1 16,-2-2-1-16,3 3 2 15,-5 0 2-15,0 0-3 0,0 0-3 16,-4 4 1-16,2 2-1 16,-6 1 0-16,3 0 0 15,-2 2 0-15,4 1 0 0,-3-2 1 16,4 2-1-1,-3 0 3-15,6 1 0 16,-5 2-1-16,5-2 0 16,0 4-2-16,4-1 0 0,-1 0 2 15,1 1-2-15,1 0 0 16,3-1 0-16,1 3 1 16,-3-3-1-16,6 2 0 0,-3 0 0 15,3 1-1-15,0 0 1 16,3 0 1-1,-3 1-1-15,3 1 0 0,-2 0 1 16,1 0-1-16,-1 4 1 0,0-2-1 16,-2 2 0-1,3 1 0-15,-2-3 0 0,-2 2 0 16,3 0 1-16,-2-2-2 0,1-1 2 16,-4 0-1-1,3 0-1-15,1-2 2 0,0 1-2 16,1-1 2-1,0-1-1-15,0 2 0 0,1-2-1 16,3 0 1 0,0-1 2-16,0 1-2 0,0 0 1 15,3-2-1-15,3 2 1 16,-3 1-1-16,1-2 0 16,2 1 0-16,-4 0 0 0,1-1 1 15,-1 0 0-15,3-1-2 16,-3 0 1-16,0-2 1 15,0 0-2-15,0 0 1 16,1 1 0-16,1-2 0 0,0-1 1 16,0-1-1-1,4 1 0-15,-3-1-1 0,1-1 1 16,1 0 1-16,1-1 0 0,0-1-1 16,0 0 1-1,-1-1 0-15,1 1-1 0,2-2 1 16,-4 0 0-1,1-2-1-15,1 2 1 0,2-2 1 16,1 0-2-16,0-1 1 16,-1 0-1-16,3-2 1 15,3 0 1-15,1 0 0 16,-1 0 2-16,1 0 0 0,1-5-2 16,1-1 0-16,-2-1-1 15,0 0 0-15,-1-2-1 16,1 2 0-16,-2 1 1 15,-1-1-1-15,1-2 0 16,-1 1 0-16,-1 0 1 0,0-1-2 16,1 1 2-1,-1-2-1-15,1 0 0 0,1 1 0 16,-1-4 0-16,1 2 0 0,1-2-1 16,0 2 2-1,1-4-1-15,1 0 1 0,-2 1 0 16,0-3 1-1,2 1 1-15,0-4 1 0,-3-1 4 16,2-1-4-16,0 0-1 16,-1-2 1-16,-3 0 1 15,1 1-2-15,-5 0 0 0,-1-1 0 16,-1 0 3-16,-3 1 0 16,3-2-3-16,-6 0-1 15,3-3 5-15,0 3 0 16,-4-2-1-16,0 0 0 15,0-2 4-15,0 2 3 16,2 0-13-16,-2 2 0 0,0-4 1 16,-2 5-1-1,-2-1 0-15,1 2 2 0,1 3-1 16,-2-1 2-16,-4 1-3 0,2 1 0 16,-1 1 1-1,-1 1 1-15,-2 1-1 16,1 2 0-16,0 0 0 15,0 1-1-15,0 2 1 0,3 1-1 16,-2 3 1-16,2-1-1 16,0 4 0-16,2 0-1 0,3 1 1 15,-1 3-1 1,2 0-11-16,0 0-41 0,0-1-51 16,0-9-90-16</inkml:trace>
  <inkml:trace contextRef="#ctx0" brushRef="#br0" timeOffset="60539.77">24300 14120 162 0,'3'-5'8'15,"-3"-2"10"1,0 1 2-16,0-1 3 0,0 2-1 16,0-2 4-16,-3 1-6 0,0 0-6 15,1 1-2 1,-1 2-1-16,-2-3 0 0,-1 2-5 15,-2 1-2-15,0 0 2 16,-5 0-5-16,-3 1 1 16,-5 0-1-16,-5 2 0 15,0 0-2-15,-6 0 2 16,-2 0 0-16,1 0 0 0,1 0-1 16,1 0 1-16,2 0 2 15,3 0 3-15,1 0 0 16,0 0 1-16,3 2-3 15,1 2 0-15,-1 2 1 0,0 1-2 16,-3 2 0 0,-2 2 0-16,0 1-1 0,-1 1-1 15,-3 1 0 1,1 2 0-16,-1-2 0 0,1 3 1 16,3 0 0-16,0-1 2 0,2 0 1 15,2-1 2 1,1 1-1-16,2 1 0 15,0 0-2-15,2-2 1 0,-2 4-3 16,4 1 1-16,1 0 0 16,-1 1-2-16,1 0 1 15,2 3-1-15,0 1-1 0,1 0 1 16,0 2-1-16,1 0 1 0,2 3 0 16,-2-2-1-1,2 0 0-15,0 1 1 0,1-2 2 16,-1 2-1-1,1-2 1-15,0-1 0 0,1-1-1 16,0 0 0 0,0-1 1-16,1-1-2 0,1 3 1 15,3-1-2-15,-5 1 1 16,4-1 0-16,1 1-1 16,1-2 2-16,1-1-2 0,0-2 1 15,-1-1-1 1,1-3 0-16,0 0 2 0,0-1-1 15,1-1-1-15,2 1 0 16,0-2 1-16,4 2-1 0,-5-1 1 16,3 0-1-1,1 0 1-15,-3-1-1 0,2 1 1 16,3 0-1-16,-2-1 1 0,2 1-1 16,2 0 1-1,0-3 0-15,0 2-2 0,2-3 3 16,2 2-2-1,0-2 0-15,3 1 1 0,-2-1-1 16,5 0 1 0,-1-1-1-16,2 0 0 0,-1-3 0 15,3 1 0-15,-1-3 1 16,2-1-1-16,2-3 2 0,1-1 1 16,0 0-1-16,2 0 1 15,1 0-1-15,0-5-2 16,1 0 2-16,-1 0-3 15,1 1 3-15,0-3-2 16,-2 0 0-16,0-2 0 0,0-1 0 16,-5 2 1-1,1-3-1-15,0-1 1 0,0 1-1 16,-1-2 1-16,-2 1-1 0,1-2 2 16,1 0-1-1,-4 0 1-15,2 0-1 0,1 0 1 16,-2-2-1-1,2 0 1-15,-4 1-1 0,2-2-1 16,-2-2 1-16,2 2 1 16,-2-1-2-16,-1-1 0 15,0-2 0-15,-1 0 1 16,-1-1 0-16,-3-5 0 0,1 2 0 16,-3-4 0-16,0 1-1 15,0-1 2-15,-1 0-4 16,0-1 4-16,-2 0-4 0,0-2 2 15,-1 1 0 1,1-3 3-16,-1-1-3 0,1 1 2 16,-1 0-2-1,-1 0-2-15,-1 1 2 0,1 2-1 16,-6 3 1-16,0 0 1 0,0 3-1 16,0 2 0-1,2 1 0-15,-7 1 0 0,-1 3-1 16,1-2 2-1,-1 3-2-15,1 1 2 0,-3 1-1 16,2-1 0 0,-1 4 2-16,1-1-2 0,2 1 0 15,-3 3 2-15,2 0-1 16,-1 0 0-16,2 2 0 16,1 0 1-16,-3 0-2 0,2 3 1 15,1-1-1-15,-2 1 0 16,1 1 0-16,2 1 0 0,1 0 0 15,0-1 0 1,1 2 0-16,0 1-2 0,0 0-34 16,0 0-68-1,5-6-88-15</inkml:trace>
  <inkml:trace contextRef="#ctx0" brushRef="#br0" timeOffset="112849.71">9310 12922 138 0,'0'0'8'16,"0"0"0"-16,0 0-1 0,-38-34 21 16,32 26-8-1,-2 1 11-15,2 0 5 0,2 2-2 16,0 1 0-1,4 4-11-15,0 0-11 0,6 0-16 16,10 0 4-16,11-1-1 16,11 2 1-16,11-1 0 15,14 0 1-15,12-7 2 16,15-9 1-16,8-1-1 0,6 0 1 16,4-1 3-16,0-2-4 15,-5 6 2-15,-11 1 1 16,-10 4 0-16,-12 4-2 0,-14 1 2 15,-14 2-3 1,-11 1-1-16,-13 1 0 0,-7 0 0 16,-9 0 0-1,-2 0 17-15,-8 0 2 0,-7 0-21 16,-6 0 0-16,-13 5-9 0,-6 5-26 16,-9 2-43-1,-14 0-38-15,-7 1-86 0</inkml:trace>
  <inkml:trace contextRef="#ctx0" brushRef="#br0" timeOffset="113179.72">9367 12961 267 0,'0'0'2'15,"0"0"-1"-15,0 0 1 16,0 0 5-16,0 0-2 0,0 0-7 15,55-9 13 1,-1 1 12-16,17-6 0 0,21-5-3 16,15 1-8-1,12-5-3-15,11 0-3 0,-3-2-2 16,-1 3 0-16,-6-1 3 0,-11 2 2 16,-11 4-1-1,-13 3 3-15,-10 3-5 0,-15 1 0 16,-15 4-3-16,-15 2 1 15,-9 1 2 1,-14 0 3-16,-5 3 13 0,-2 0 12 16,-3 0-32-16,-12 1-6 15,-5 4-40-15,-7 2-85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2-03T10:04:08.35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15441 13459 139 0,'0'0'24'0,"0"0"-24"0,0 0 64 16,0 0-32-1,0 0-9-15,0 0 1 0,0 0 7 16,0 0-14-16,0 0-2 0,0 0 1 16,-9-30-2-1,9 30-3-15,-2 0-3 16,2 0-8-16,-2 3 1 15,-2 9-1-15,2-1 2 0,1 6 0 16,-1 0-1 0,0 3-1-16,2 4 0 0,-2 2 0 15,2 1 1-15,0 3 0 16,-3 2 2-16,0 4-3 16,-1 5 2-16,0 3-2 0,-4 6 5 15,1 4 0-15,-3 2-4 16,-1 3 1-16,0 1-1 15,-2 6 0-15,1-1 0 16,1 2 8-16,2 3-2 0,-1 3-4 16,0 3-3-1,3-1 3-15,1 1 2 16,-1-1-2-16,-3 0-2 0,4-3 1 0,-2-1-1 16,1-4-1-1,-3-3 1-15,2 0-1 0,-1-4 1 16,-1-2-1-1,-2-1 1-15,-2-2-1 0,1-1 0 16,1-3 1 0,2-3-1-16,-2-2 0 0,2-7 1 15,3-4 0-15,1-4-2 16,4-4 2-16,2-4-1 0,0-5 1 16,0-2-1-16,0-6-1 15,0-2 2-15,0-2-1 16,0-3 0-16,0-2 1 0,0-1 0 15,0 0 1 1,0 0 1-16,0 0 5 0,0 0 1 16,0 0-6-1,0-1-1-15,0-3 0 0,0 2-1 16,0-2-1-16,0 1 1 0,0 0 0 16,0 0-2-1,1 2 1-15,4 0 0 0,1-1-1 16,-2 1 2-1,3-1-1-15,5 1 0 0,-4-1 0 16,3 1 0-16,3-2 0 16,-1 0 0-16,4-1 0 15,2 1 0-15,2 1 0 16,5-2 0-16,3-1-2 0,3-1 2 16,5 3 1-16,4-2-1 0,2 2-2 15,1 1 2 1,5 1 0-16,-2 1 1 0,5 0-1 15,1 0-1 1,2 0 2-16,2 1-1 0,5 2-1 16,-2 1 2-1,3-1-2-15,0 0 1 0,3-1 0 16,2 0 0-16,1 0 0 0,0-1 1 16,3-1-1-1,4 2 0-15,-2-1 1 0,4-1-2 16,-1 1 1-16,3-1 0 15,2 2 1-15,-4 0-2 16,3-2 1-16,1 0 0 16,1 0 0-16,2 0 1 0,0 0-1 15,5 0 0 1,2 0 0-16,1 0-1 0,-1 0 2 16,-3-3-1-16,6 2 0 0,-2 0 0 15,-4 1 0 1,4-1-1-16,-1-1 0 0,3 2 2 15,-5-1-1 1,5 0 1-16,2-1-1 0,2-2-1 16,2 0 2-1,0-1-1-15,6 1 0 0,-3-2 0 16,3 2 0-16,1-2 1 0,0 2-2 16,-1 0 2-16,3-2-2 15,1 3 1-15,-1 1 1 16,0-1-2-16,3 0 1 15,0 3 1-15,1-2-4 0,3 2 4 16,1-3-2 0,0 1 2-16,4-1 0 0,-3-1-1 15,0 0 0 1,1 2 1-16,-1-1-1 0,-2-1-1 16,2 2 2-16,-1 1-2 0,2-2 1 15,0 2-1 1,-2-1 2-16,2 1-3 0,-3-1 3 15,0 0 0 1,-2 0-1-16,-5 2 0 0,0 0 0 16,-5 0 1-16,-4-1-1 15,-7 1 1-15,-3 0-2 16,-7 0 1-16,-7 1 0 0,-4 3 0 16,-5-1 1-16,-7 0-2 15,-7 0 1-15,-6-2 0 16,-8 1 1-16,-7-1-1 15,-5 2 1-15,-7-3-1 16,-6 0 1-16,-3 0 0 16,-5 0 0-16,-3 0 6 0,-3 0 5 15,0 0 5 1,0 0-5-16,-1-4-6 0,0-2-4 16,0 0 0-16,0-1-2 0,0 0 1 15,0-4 1 1,4-2 0-16,-2 0 1 0,1-2 1 15,1-5-1 1,3-3-2-16,-3-4 2 0,5-3-2 16,-2-4-1-16,2-4 1 15,2-1-1-15,-4-3-1 16,2-2 1-16,-1-2 0 0,-1-3 1 16,2-1-1-16,-3-1-1 15,2-5 2-15,-3 2-1 16,3-2 0-16,-3-3 0 15,4-2 0-15,-4 2 0 0,1-2 0 16,1-3 1 0,0 3-2-16,1 1 1 0,-3 1 0 15,2 2 0 1,-3 1 0-16,3 1 1 0,-3 2-2 16,0 2 1-16,1 0 0 15,-1 1 1-15,-1 2-2 16,0-2 1-16,0 4 0 0,-1-1 0 15,-2 4 0 1,0 0 0-16,0 5 0 0,0 1 0 16,-5 1-1-16,1 0 1 15,2 2 1-15,0 1-1 16,0 0 1-16,-2 3 0 0,2 1 0 16,2 3 0-16,-2 2 0 15,2 1 1-15,0 3-2 0,0 3 1 16,0 0-1-1,0 4 1-15,1 0-1 0,-1 2 0 16,0 1 1 0,0 2 0-16,0 1-2 0,0-1 1 15,-1 3 0-15,1-1 1 0,-2 0-2 16,1 1 1 0,-4-1-1-16,1 1 1 0,-1 0 0 15,-3-2-2 1,-3-1 2-16,-3 3 0 0,-1-2 0 15,-6 0-1 1,-6 0 2-16,-4 0-1 0,-4 0 0 16,-6 0 0-16,-4-1 1 15,-7 1-1-15,-2-2-1 0,-5 3 2 16,-5-3-2-16,-5 2 2 16,-2 0-1-16,-4 0 0 15,-4 2 1-15,-6-3-2 16,-2 2 1-16,-2 2-1 15,-5-3 1-15,-3 4 1 0,0-2 0 16,0-1-2 0,-5 2 2-16,1-2-2 0,-2 3 2 15,0-2-2-15,-3 0 1 16,2 2 0-16,-4 0 1 16,-1-1-1-16,-3 0 0 0,2 1 0 15,-3-1-1 1,-3 4 0-16,2-1 2 0,-2-1-1 15,-2 2 0-15,0 0 1 16,1 0-3-16,1 0 2 0,-1 2 1 16,-1-2-1-1,2 3-4-15,2-1 6 0,-3 2-7 16,3-1 7-16,0 1-1 0,2-1-1 16,3-1 0-1,0-1 0-15,1 2 0 0,2-3 0 16,2 3 0-1,-1-3-1-15,5 3 1 0,-1-3 0 16,1 0 0-16,3 1 1 16,-1-1-3-16,4 0 2 15,-2 0 1-15,2 0-2 16,5 0-1-16,0 0 1 0,3 0-2 16,1 0 3-16,3-1-1 15,1-2-1-15,-1 3 1 16,2 0 1-16,1 0 1 15,1 0-2-15,0 0 2 16,2 0-2-16,-3 4 2 0,2 2 0 16,0 1-1-1,-2 2-1-15,0-1 1 0,0 1-2 16,1 0 0-16,1 0 0 0,4 0 1 16,0-1 0-1,1-1 1-15,5 0 0 0,2 1 0 16,3-1-1-1,3-1 1-15,5 2 1 0,-1-1-1 16,8-2 0 0,5 1 0-16,3 0 0 0,4-2 0 15,6 0 0-15,9-1 0 16,0 0 0-16,6-2 1 0,7 0-1 16,1 0 0-16,3-1-1 15,1 0 1-15,0 0 0 16,2 0 0-16,0 0 0 0,0 0-1 15,0 0 1 1,-2 0 0-16,-2 1 0 0,2-1 0 16,-4 3 0-1,-2-1 0-15,3 2 0 0,-4-1 0 16,0 0 0-16,0 2 0 0,0-3 0 16,3 1 1-1,-4-1-2-15,0 1 2 0,3 0-2 16,-3 0 1-1,1-2 0-15,1 2 0 0,-3 0 0 16,2-2 1-16,0 1 0 16,0-2-1-16,-4 1 1 15,2-1 1-15,-1 0 0 16,1 0-3-16,0 0 2 0,-1 2 0 16,0-1-1-16,3-1 0 0,1 0 0 15,0 0 0 1,3 0 1-16,3 0 0 15,0 0 0-15,-1 0-2 16,3 0 1-16,0 0-2 16,0 0-21-16,1 0-65 15,3-3-101-15</inkml:trace>
  <inkml:trace contextRef="#ctx0" brushRef="#br0" timeOffset="8730.08">15188 15276 50 0,'-6'0'13'0,"-2"0"10"15,0 0 5 1,1 0-8-16,5 0-13 0,-2 0 26 16,2 0-17-16,2 0-7 15,0 0-4-15,0 0-8 0,6 0 7 16,8 0-1-16,2 0-2 16,8-3 2-16,5-1-3 15,4-2 5-15,6-3-3 16,4 0 2-16,3-3-1 15,-1 2-1-15,-2-1 1 0,-2 0 0 16,-2 2-1 0,-8 0 1-16,-5 3-1 0,-5 1 0 15,-5 2 3 1,-7 2-4-16,-3-1 0 0,-4 2-2 16,-2 0-4-16,0 0 6 15,-7 0 13-15,-3 2-11 16,-9 5-1-16,-3 1-1 0,-7 4-23 15,-6-1-26-15,-6 2-11 16,-4 0-46-16</inkml:trace>
  <inkml:trace contextRef="#ctx0" brushRef="#br0" timeOffset="9136.68">15026 15379 99 0,'0'0'3'16,"0"0"-2"-1,0 0 9-15,-36 9 4 0,36-7-1 16,0-2-8-16,7 0-2 16,11 0 25-16,8-3-13 15,7-6-4-15,10-4-1 16,6-1 2-16,9 0-4 16,4-3-2-16,3-2-3 0,1 4 0 15,-1-2-2 1,-7 2 2-16,-3 0-1 0,-7 5-1 15,-7 0 1-15,-5 0 0 16,-7 6-1-16,-8-1 0 16,-5 1 3-16,-7 2 4 15,-3 1 3-15,-2 0 1 0,-4 1 4 16,0 0 6-16,0 0-11 0,0 0-5 16,0 0-6-1,0 0 0-15,0 0 6 0,0 0-3 16,0 0 0-1,0 0-2-15,0-1-4 0,0-1-4 16,7 1-3 0,0 0-11-16,0-2-27 0,0-2-21 15,1-3-92-15</inkml:trace>
  <inkml:trace contextRef="#ctx0" brushRef="#br0" timeOffset="10630.17">18630 6129 202 0,'0'0'-1'0,"0"0"2"0,0 0 0 16,0 0 5-1,0 0-4-15,0 0-1 0,0 0-1 16,0 0 0 0,0 0 0-16,0 0-20 0,1-6-106 15</inkml:trace>
  <inkml:trace contextRef="#ctx0" brushRef="#br0" timeOffset="19310.08">11937 10997 25 0,'0'0'64'0,"36"-6"-64"16,-11 0 3-16,2 1 5 16,10-1 9-16,3-1 4 0,4-2 1 15,6 2-9 1,4-1 1-16,4-1-2 0,3 1-2 16,3 0-3-16,-1 1-2 0,-1 3 0 15,-4-2-3 1,-3 4 1-16,-3 0 0 0,-6 1-1 15,-6-1 1 1,-5 2 3-16,-8 0-1 0,-8 0-2 16,-7 0-2-16,-5 0 1 15,-5 0-2-15,-2 0 2 16,0 0 14-16,-13 0-10 0,-6 0-8 16,-3 2-39-1,-9-1-26-15,-3 2-41 0</inkml:trace>
  <inkml:trace contextRef="#ctx0" brushRef="#br0" timeOffset="19720.11">12082 10985 145 0,'0'0'14'15,"0"0"2"-15,0 0 9 16,0 0-1-16,0 0-19 0,0 0-11 16,0 0 7-16,60 0 12 15,-21 0-3-15,9 0-5 16,9-4-4-16,9-2 7 15,3-2-3-15,2-1 4 0,0 0 2 16,-3 1 0 0,-3 1 0-16,-9 1-1 0,-4 2-3 15,-10 1 0 1,-8 2-1-16,-9-1-3 0,-5 1 2 16,-9 1-1-16,-3 0-1 0,-7 0-1 15,3 0-1 1,-1 0 0-16,-3 3-1 0,2 1 0 15,-2-4-32 1,0 0-80-16</inkml:trace>
  <inkml:trace contextRef="#ctx0" brushRef="#br0" timeOffset="25520.07">16948 6233 245 0,'-3'0'90'0,"-1"0"-93"0,2 0 32 16,2 0 1 0,0 0-25-16,16 0-7 0,6 0 7 15,13 0 0-15,10 0 3 0,12-6-2 16,9 1 1 0,6-1 2-16,4 0-5 0,-3-1 0 15,-3 6 4 1,-6-2 4-16,-8 2-6 15,-13 1 3-15,-13 0-2 16,-9 0-3-16,-7 0-2 0,-10 0-4 16,-3 0-2-16,-1 1 8 15,0 2-3-15,-3-3-21 16,-8 0-133-16</inkml:trace>
  <inkml:trace contextRef="#ctx0" brushRef="#br0" timeOffset="27300.19">26412 8239 109 0,'0'0'15'0,"0"0"1"16,0 0 20-16,0 0-1 15,0 0 3-15,0 0-6 16,0 0-1-16,0 0 5 15,0 0-9-15,0 0-6 0,0 0-6 16,2-29-10 0,-2 29-5-16,0 0-4 15,2 3 2-15,1 4 1 16,2 3 2-16,-1 2-1 0,1 0 1 16,-1 1 0-16,2 2 2 0,-3 1-1 15,2 1 0 1,-2 3 0-16,1 3 3 0,0 1 0 15,0 3-1 1,-2 3-1-16,2 2 0 0,2 3 0 16,-6 3 1-16,3 2 0 15,-1 1 0-15,-1 1 3 16,0 1-1-16,-1-2-2 0,0 3 1 16,0 0 3-16,0 4-2 15,-1 1-3-15,1 0-2 16,0 1 3-16,0 0 2 15,-1 2-2-15,1-1-1 0,0 1-1 16,0 6 1 0,0-1-1-16,0-2-1 15,0 1 1-15,4 0-1 16,2 0-1-16,-3-1 1 0,0 2-1 16,-2 1 0-16,1 2 1 15,-2 1-1-15,-2 1 2 16,2 1-2-16,-2 1 1 0,-2 4-1 15,1-1 1-15,-2 1-1 16,2 0 1-16,2-1-1 16,0-2 1-16,1 2-1 15,-1 1 1-15,1 3-1 0,0-1 1 16,0-1-1-16,0 1 2 16,0 4-1-16,0-3 2 15,0 0 0-15,-2-3 4 0,2 0 1 16,0 0 0-1,0-2-4-15,-4-2-1 0,2 1-1 16,1-3-1 0,-1-1 0-16,-1-5-1 0,3-3 0 15,0-4 0-15,-2-5 0 0,2-4 1 16,0-3-1 0,-2-5 0-16,2-6 0 15,0-2 1-15,0-8 1 0,-1-5 1 16,1-4 0-16,0-7 5 15,-1 0 8-15,1 0 20 16,0-7-15-16,1-4-18 0,-1-1-2 16,0-3-2-1,0 1 1-15,3-1-1 0,2-1-17 16,6 0-24-16,-2-3-43 16,2 0-80-16,3 0-186 15</inkml:trace>
  <inkml:trace contextRef="#ctx0" brushRef="#br0" timeOffset="28410.27">25739 11387 204 0,'-1'-3'72'16,"-1"-1"-71"-16,2 0 32 0,-3 4-13 16,3-3-4-1,0 3-9-15,0-1-5 0,6-1 2 16,6 1 0-16,4-1 3 0,4-1-1 16,7 1-1-1,8-1-1-15,8-3 5 0,6 3 1 16,9 0-2-1,7-1-4-15,8-3-2 0,8 4 0 16,5-1 5-16,7 1 0 16,6-1-3-16,6 1 1 15,-2 3-3-15,5-2 1 0,4 0-1 16,3 1-1 0,4 1-1-16,4 0 1 0,4-2 3 15,5 2-4-15,5 0 1 16,4 0 0-16,7 0 3 0,2 0-4 15,2-1 2 1,3 2-2-16,1 3 0 16,1 2 0-16,-2 0 1 15,4-1 0-15,-4 4-2 0,1-2 1 16,-3 1 1-16,0 1 1 0,1-2 5 16,-5 2 2-1,0 0-2-15,-3 1-1 0,-2 0 0 16,-1 2-1-1,-7-2-2-15,-4 1-2 0,-6 0 1 16,-5 1-1-16,-12-3-1 16,-12 0 2-16,-12 0 1 15,-12-1 1-15,-16-1 1 0,-14-1-1 16,-11 0-2-16,-9-5 0 16,-11 2 0-16,-6-2-1 15,-4-1 2-15,-2 0 1 16,0 0 19-16,-7 0-9 15,-4-4-11-15,-6-4-3 16,-5-2 0-16,-2-2 1 0,-4-2-1 16,-3 0 1-1,-1-2-2-15,2 1 3 0,-3 0-2 16,6 1 0-16,4 1 0 16,6 2 0-16,5 4 1 15,4 1-1-15,6 3 1 0,2 3-2 16,1 0 0-16,10 0-2 15,3 3 3-15,0 6-1 16,2-1 0-16,-3 2-5 16,-3 0-3-16,-2 3 3 0,-5 0-9 15,-3-1-10-15,-1 1-30 16,-13-4-55 0,-5-1-107-16</inkml:trace>
  <inkml:trace contextRef="#ctx0" brushRef="#br0" timeOffset="28879.85">31751 12021 356 0,'0'0'19'16,"0"-39"4"-16,0 22 41 0,-1 3-27 16,-1 6-11-16,0 2-3 15,0 4-8-15,2 2-12 16,0 1-6-16,0 10 1 0,1 6 0 16,3 4 1-16,0 5 2 15,-2 2-2-15,0 1 2 0,-2 2-1 16,0 2 0-1,0-1 2-15,0 1-2 0,-3-3 0 16,-2-2-37 0,1-4-16-16,-1-3-39 0,-1-9-46 15</inkml:trace>
  <inkml:trace contextRef="#ctx0" brushRef="#br0" timeOffset="29170.32">31709 11948 318 0,'0'0'89'0,"41"-27"-89"16,-15 21 0-16,3 5-1 15,-1 1 3-15,0 2 4 16,-3 10-2-16,-6 4-3 15,-4 2-3-15,-5 2 5 0,-8-1 1 16,-2-1-3 0,-2-1 1-16,-10-4 3 0,-1-2-1 15,2-3 1-15,0-3-1 0,3-1-1 16,1-4-22 0,2 0-61-16,3 0-58 0</inkml:trace>
  <inkml:trace contextRef="#ctx0" brushRef="#br0" timeOffset="29700.28">31986 12064 242 0,'0'0'6'16,"0"0"2"0,0 0 33-16,44 13 1 0,-31-5-14 15,-1 1-8-15,-2 1-1 0,-3 0-8 16,0 3-3 0,-7-3 4-16,0 2-4 0,-2-1 1 15,-7-4 10-15,0-1 4 16,3-2 1-16,-1-3 4 0,2-1 0 15,5 0-5 1,0-1-10-16,5-6-10 0,8-2-3 16,5-1 1-1,3-1 0-15,4 1-2 0,1 2-4 16,0 0 0-16,-6 1 2 0,-2 0 3 16,-5 3 0-1,-4-2 0-15,-4 3 0 0,-1 2 5 16,-3-2 8-1,0 3-2-15,0 0-4 0,1 0-5 16,-1 0-4 0,1 3 1-16,3 3 1 0,-3 2 0 15,4 2 0-15,-2 2 1 0,1 2-2 16,-1-2 2-16,2 4-7 16,-6-3-20-16,1 0-12 15,-1-2-25-15,0-1-51 16,0-6-63-16</inkml:trace>
  <inkml:trace contextRef="#ctx0" brushRef="#br0" timeOffset="29859.96">32251 11917 398 0,'0'0'3'15,"0"0"-5"-15,0 0 3 0,0 0-21 16,38-18-40-16,-18 30-45 16</inkml:trace>
  <inkml:trace contextRef="#ctx0" brushRef="#br0" timeOffset="30100.11">32539 12093 423 0,'0'0'10'0,"0"0"52"0,0 0-43 16,0 0-9-1,0 0-9-15,0 0-1 0,0 0-1 16,-29 27 1-16,26-14 0 0,1 1 0 16,2 0-1-1,0 0 1-15,5-1-2 0,8-1-26 16,7-1-20-16,4-3-31 15,2-2-23-15,1-2 10 16</inkml:trace>
  <inkml:trace contextRef="#ctx0" brushRef="#br0" timeOffset="30379.89">32771 12198 218 0,'0'0'39'16,"0"0"38"-16,0 0-24 0,0 0-8 15,0 0-15 1,0 0-16-16,0 0-6 0,0 0-4 15,23-18-1 1,-20 16-1-16,2 1 2 0,2-2 3 16,2-1-1-1,1-2-3-15,1 2 0 0,0-2 5 16,-6-2 10-16,-1 2 8 0,-4 0 5 16,-2 0 2-1,-12 2-11-15,-1 3-14 0,-2 1-5 16,4 0 2-16,5 1-2 15,7 9-5-15,3 3 0 0,20 1 2 16,11 2-1 0,9-2-38-16,8 2-52 0,7-8-110 15</inkml:trace>
  <inkml:trace contextRef="#ctx0" brushRef="#br0" timeOffset="31424.13">26451 8288 341 0,'0'0'37'15,"0"0"30"-15,0 0-16 16,0 0-6-16,0 0-17 16,0 0-15-16,0 0-13 0,0 0-2 15,0 0 1-15,0 0 1 16,0 0 0-16,-22 54 0 15,19-33 0-15,1-2 0 16,0-2 0-16,-1-3 0 0,2-5 0 16,0-1 1-1,0-7-1-15,1-1 1 0,0-1 16 16,0-10 7-16,0-4-21 16,1-2-3-16,6-1 2 15,-2 0-2-15,3 1 1 16,0 2 0-16,0 4-1 15,-1 2 1-15,2 5-1 0,2 3-1 16,0 1-1 0,5 1-1-16,-1 6 1 0,5 6 2 15,3-1 0 1,1 3 0-16,-2-1-17 0,2 1-40 16,-7-3-54-16,-4-2-146 15</inkml:trace>
  <inkml:trace contextRef="#ctx0" brushRef="#br0" timeOffset="32190.03">24970 8869 445 0,'0'0'9'16,"0"0"28"-1,0 0-18-15,0 0 4 16,0 0-24-16,0 0-1 0,0 0 2 15,-3 48 3-15,7-26 1 16,1 0 1-16,-1 0-2 16,0-1 1-16,1-4-2 15,0-3-1-15,-4-4 0 16,1-5 0-16,-2-4 0 0,0-1 5 16,1-6 34-16,-1-11-27 15,0-4-11-15,0-6-2 16,0-6 1-16,0-4-1 0,2 2 0 15,8-2 0 1,1 3 0-16,5 5 0 0,2 5-1 16,1 8 1-1,-2 7 0-15,2 5-1 0,-1 4 0 16,-1 0-1-16,-2 11 1 0,-2 3 0 16,-2 4 0-1,-9 5 1-15,-2 1 0 0,0 3 0 16,-13-3 1-16,-1 0-1 15,0-4 1-15,1-7-1 16,3-1 1-16,2-5-1 16,6-3 0-16,2 0-1 0,0 0 1 15,7 1-1-15,6-1 2 16,5 0-1-16,5 1-4 16,1-2-19-16,1 2-20 0,0-1-31 15,-6-2-46 1,-2-1-64-16</inkml:trace>
  <inkml:trace contextRef="#ctx0" brushRef="#br0" timeOffset="32579.92">25305 8930 125 0,'0'0'114'15,"0"0"-99"-15,0 0 7 16,0 0-15-16,37-18 15 0,-25 16-14 15,0 2 4-15,0-3 0 16,-3-1 2-16,2 1 7 16,-1-2 1-16,-4-1 11 0,1-1 0 15,-1-4-3 1,-1 0-5-16,-1 0-7 0,-1 0-2 16,-2-2 1-16,-1 5 0 0,0 2-3 15,0-1-4 1,0 5-5-16,-5 2-3 0,0 0-3 15,-4 6 0 1,2 5 0-16,1 2 1 0,0 4 0 16,2 2-1-16,3 0 0 15,0 0 0-15,1-1 0 16,3-2-15-16,5-2-9 0,-1-4-4 16,3-3-11-16,0-4-14 15,-1-3-28-15,0 0-13 16,0-8 8-16,-1-5-36 15</inkml:trace>
  <inkml:trace contextRef="#ctx0" brushRef="#br0" timeOffset="33469.94">25505 8852 128 0,'0'0'37'15,"0"0"9"1,0 0 0-16,0 0-4 0,0 0-14 16,0 0-30-16,0 0 12 0,0 0 14 15,42-10-4 1,-35 21-3-16,1 1-13 0,0-1-2 15,-2 1 0 1,4-4 1-16,-5-1-1 0,3-4-1 16,-1-3 3-16,1 0 6 15,2 0 16-15,-3-9-9 16,4-3-10-16,-2-1-3 0,0-3-1 16,1 2 1-16,0-1 1 15,-4 3 0-15,3-1-3 16,-6 5-1-16,2 1 0 15,-1 3-1-15,-2 3 0 0,1 1-3 16,0 0-2 0,2 0 2-16,-1 3 0 0,1 4 5 15,2-2-1 1,-2-1-1-16,0-1 1 0,1-1 0 16,-1-2 0-16,3 0 1 0,-3 0 0 15,1-2 0 1,1-5-1-16,-1-2 0 0,2-1-1 15,-2 1 1 1,-1 0 13-16,-3 0-5 0,0 3 0 16,-2 1 2-16,0 2 2 15,0 3 1-15,0 0-5 16,-3 0-9-16,-3 5-1 16,-1 4 1-16,0 4 1 15,1 1-1-15,2 2 0 0,3 0-1 0,1-1-1 16,0-1 2-1,2 0-1-15,5-4-3 0,2-4-8 16,0-3-8 0,0-3-2-16,1 0-2 0,1 0-2 15,-1-9-10-15,-3-2 5 0,3-2 5 16,-4 0-1 0,1-1 0-16,-2 3 17 0,3-2 11 15,-4 2 1-15,3 2 10 16,-2 2 8-16,-1 4-1 15,2 2-4-15,-2 1-5 16,2 0-3-16,-2 1 6 16,0 6-1-16,1 2-2 15,-1-1-2-15,-2 2 0 0,-1-3 1 16,1-2-3-16,0 1-3 0,-1-4 2 16,-1 0 7-1,2-2 16-15,-2 0 18 16,4-6-24-16,-1-3-17 15,3-2-2-15,1-1 0 0,1-1-1 16,0 1-2 0,2 1 1-16,-1 2-1 0,1 4 0 15,1 0 0-15,-1 5-1 0,2 0-1 16,-2 0 1 0,2 1 0-16,-3 7 0 0,-1 0-6 15,0-1-24-15,0 1-11 16,-2-1-14-16,-1-2-27 15,0-2-37-15,-1-1-70 16</inkml:trace>
  <inkml:trace contextRef="#ctx0" brushRef="#br0" timeOffset="33869.86">26149 8721 179 0,'0'0'47'16,"0"0"7"-1,0 0-13-15,0 0-10 0,0 0-18 16,0 0-15-1,0 0 9-15,0 0 0 0,0 0-2 16,0 0 0-16,0 0-2 16,0 0-1-16,40 24 0 15,-37-22 0-15,1-2 1 0,-1 0 1 16,1 0 2-16,-1 0-1 16,1-5 5-16,2-2-3 15,-4-1 1-15,2 3-1 16,1 0 1-16,0-1 0 0,-2 2-5 15,-1 1 0 1,0 2 1-16,2-1-3 0,-4 2-2 16,2 0 0-1,-1 0 1-15,0 0 0 0,1 0 0 16,0-1 2-16,-1-2 20 0,0 1 2 16,0 0-4-1,-1-1 7-15,0 0 2 16,0 3-8-16,0 0-10 15,0 0-11-15,-2 3 0 0,2 4-2 16,0 2 0-16,11-2-35 16,9-3-46-16,7-3-123 15</inkml:trace>
  <inkml:trace contextRef="#ctx0" brushRef="#br0" timeOffset="36709.86">26788 11035 4 0,'0'0'112'0,"0"0"-86"15,0 0 9-15,0 0-16 0,0 0-4 16,0 0 0 0,0 0 4-16,0 0 1 0,0 0-5 15,0 0-3-15,0 0-3 16,0 0-1-16,0 0 10 15,0 0-1-15,0 0 2 16,1 0-4-16,1 0 4 0,2 0 3 16,-3 0-3-1,3 0-2-15,-2-3-2 0,1 0-8 16,0-1 0-16,1 0-2 0,-2 0 1 16,1-2-1-1,0 0 4-15,1 0-2 16,-1-1-2-16,2 0 2 15,0-2-3-15,0 1-1 0,2-2 1 16,-1 0-1 0,3-2-1-16,-1 0-1 0,2 0 2 15,1-1 1-15,-2 1-1 0,1-1 1 16,-1-1 0 0,4 0 0-16,-2 1-1 0,0-1-1 15,2-2 1-15,0 1 0 16,2-1 0-16,-2-1 1 15,0 3-3-15,3-3 1 16,2 0 0-16,-2 0 0 0,4 0-2 16,-1-3 2-1,4 0-1-15,0 0 1 16,2 0-1-16,-2 0 0 0,2-4 0 16,3-1-1-16,0-1 1 15,3-1 0-15,-2-1 0 0,3-2 0 16,-1 3-1-1,2-1 1-15,-3 1-1 0,1 1 1 16,-2-1-1-16,-2 0 0 16,0 1 0-16,0-2 1 15,-2 1-1-15,1-3 0 16,2 0-1-16,-2 2 1 0,2 1 1 16,-1 0-1-16,0 0-1 15,0 4 2-15,-4-2-1 16,2 1 0-16,1 2 0 0,-1-2 0 15,-1 3 0 1,-2-1 0-16,1 1 0 0,1-1 0 16,-2 0 0-1,1 0 1-15,1 0-2 0,-2 1 2 16,2 1-1-16,-3 2 0 0,0-1 0 16,2 3-1-1,-4-1 1-15,4 3 1 0,-1-3-2 16,0 4 1-1,1-1 0-15,1 1 0 0,-2 1 0 16,0 0 0-16,-1 0 0 16,1 2 0-16,-2 0-1 15,2 1 1-15,0 0 0 16,2 1 0-16,-2-1 0 0,1 2-1 16,1 0 1-16,1 2 0 15,0-1 0-15,0 2-1 16,-2-1 2-16,3 2-2 0,0-1 2 15,-1 3-2 1,1-2 0-16,0 3 2 16,1-3-1-16,-2 3-1 15,0 0 1-15,1-2 0 0,-1 2 0 16,0 0 0-16,2 0 0 0,-3 0 0 16,1 0 0-1,-2 0-1-15,2 0 2 0,-2 2-2 16,2 1 2-1,-1 0-2-15,1 1 1 0,1 2 0 16,-3 0 0-16,0-1 0 16,-1 2-2-16,-2-1 2 15,0 1-1-15,-4 0 0 16,1 1 0-16,-3 1 1 0,2 0-1 16,-1-1 1-16,1 2-1 0,-2-1 2 15,4-1 0 1,-2 2-1-16,1 0 0 15,1 1 0-15,-1-1 0 16,0 2 0-16,0-1 0 0,3-1 1 16,-1 3-2-1,2 0 1-15,1-1 2 0,0 1-2 16,-1 2-1-16,3 1 1 0,-1-1 0 16,-3 0 0-1,4 2 0-15,-2-1 0 0,-1 1 0 16,-1 0 0-16,0-1-1 15,-2 1 1-15,3-2 0 16,-2 1 1-16,1 2-1 16,0-2-1-16,1 1 2 0,-1 1-2 15,2 1 1 1,-1 1 0-16,0 0 0 0,1 2-1 16,0-1 1-16,1 3 1 0,0 1-2 15,0 2 1 1,3-1 0-16,-3 2 0 0,2-2 0 15,-2 1 1 1,3-2-2-16,0 2 2 0,-1-2-1 16,1 0 0-16,-1 0 0 15,2-2 0-15,-1 3 0 16,-2-2 0-16,2-1 0 0,-6-2 1 16,1 2-2-16,-2-1 2 15,-3-3-1-15,-2-4 0 16,-2 1-1-16,-2-5 2 15,-2-2-2-15,-2 0 1 0,-1-4-1 16,0-1 1 0,-4-1-1-16,0 0 2 0,-1-3-1 15,0 0 2 1,0 0-1-16,0 0 7 0,0 0 0 16,0 0-5-16,0 0 0 0,0 0-2 15,0 0-1 1,0 0 1-16,0 0-17 0,0-3-43 15,-2-5-102 1</inkml:trace>
  <inkml:trace contextRef="#ctx0" brushRef="#br0" timeOffset="38559.94">28979 9250 41 0,'0'-3'25'0,"0"0"12"0,1-1-10 16,-1 2 2-1,0-3-2-15,1 2-2 0,-1-2 4 16,0 1 0-16,0 1-1 0,0-1-1 16,0 0 3-16,0-1-2 15,0 3-6-15,0-2-1 16,-2 2-1-16,2 0-3 15,-2 1-7-15,2 1-1 0,0 0-6 16,0 0-5 0,0 1 1-16,0 7 3 0,0 3-1 15,0 2-1 1,0 4 1-16,2 0 1 0,2 4 1 16,0 1-1-16,0 0 2 0,2 1-1 15,-3 0-1 1,1 0 1-16,-1-2 1 0,0-3-2 15,0-2 0 1,0-3 0-16,0-2-1 0,-2-4-1 16,2 0 2-1,-3-5 0-15,0 2 0 0,0-4 1 16,0 0-1-16,0 0 2 0,0 0 1 16,0 0-3-16,0 0-4 15,0 0-62-15,0 0-114 16</inkml:trace>
  <inkml:trace contextRef="#ctx0" brushRef="#br0" timeOffset="39079.89">28973 9835 228 0,'0'0'22'15,"0"0"30"-15,0 0-24 0,0 0 5 16,0 0-12-16,0 0-16 16,0 0-11-16,0 0 4 15,0 0 3-15,0 0-18 0,0 0-37 16,33 45-41-1,-27-28-11-15</inkml:trace>
  <inkml:trace contextRef="#ctx0" brushRef="#br0" timeOffset="39260.11">29025 10083 85 0,'0'0'117'0,"0"0"-114"16,0 0 29-16,0 0-19 15,0 0 2-15,0 0-8 16,3 40-4-16,0-33-3 0,3 3-11 16,-4 0-57-1,-1 3-81-15</inkml:trace>
  <inkml:trace contextRef="#ctx0" brushRef="#br0" timeOffset="39420.25">29015 10306 115 0,'0'0'12'0,"0"0"-1"16,0 0 5-16,0 0-3 15,8 43-8-15,-8-32-2 16,0 3 0-16,0 1-8 0,0 0-56 16,0 2-29-16</inkml:trace>
  <inkml:trace contextRef="#ctx0" brushRef="#br0" timeOffset="39620.33">28998 10650 57 0,'0'0'24'0,"0"0"-9"16,-1 51 16-16,1-35-10 0,0 1-4 16,0 0-6-1,0-3-5-15,3 2-3 0,1-1-1 16,2-3-2-16,-3 3 2 15,1-2-1 1,-2-2-5-16,-1 2-17 0,-1-1-22 16,-1-1-31-16</inkml:trace>
  <inkml:trace contextRef="#ctx0" brushRef="#br0" timeOffset="40020.33">29002 10975 6 0,'0'0'22'0,"0"0"-4"16,0 0 2-16,0 0 2 0,0 39 6 15,0-32-4 1,0 0 4-16,0 1-3 0,0-1-2 16,0 1 3-1,0 1-10-15,0-2 2 0,0 2 1 16,0 4-5-16,0-3 1 0,0 3 0 16,0 1-8-1,0 1-4-15,0 0 0 0,0 2-2 16,1 0 0-16,2-2 0 15,1 1-1-15,-1-2 2 16,1-1 0-16,-1 0 0 16,2-2-2-16,-3-1 2 0,0 0 4 15,-1-3 3-15,0 2-3 16,0-2 1-16,-1-2 0 16,1 1-3-16,0-1-2 0,-1 0 1 15,1-2-2 1,1 1-1-16,-2 0 0 0,2-1 1 15,-2 0 0 1,0 3 0-16,0-3-1 0,0 4 0 16,0-3-10-1,0 3-22-15,0-1-11 0,0-1-36 16,0-2-68-16</inkml:trace>
  <inkml:trace contextRef="#ctx0" brushRef="#br0" timeOffset="40539.82">29154 11272 280 0,'0'0'44'0,"0"0"-21"16,0 0 26-16,0 0-34 15,0 0-1-15,0 0-9 16,0 0-3-16,-48 17 1 0,25 4-2 15,2 2 1 1,-2-1-1-16,1-1 1 0,3-3-2 16,0-4 1-16,6-2 0 15,1-4-1-15,4-5 1 0,3-1-9 16,3-2-60-16,2 0-111 16</inkml:trace>
  <inkml:trace contextRef="#ctx0" brushRef="#br0" timeOffset="41009.83">28962 11871 337 0,'0'0'23'16,"0"0"13"-16,0 0 5 0,0 0-12 15,0 0-15-15,0 0-14 0,0 0-2 16,0 0 9 0,-1 44 3-16,8-21 3 15,-1 3-7-15,-1-1-2 16,-1 2-3-16,-4 1 0 0,0-2 0 15,0-3 1 1,0-2-2-16,0-2-13 0,-4-4-27 0,0-3-21 16,-1-5-26-1,-1-4-37-15</inkml:trace>
  <inkml:trace contextRef="#ctx0" brushRef="#br0" timeOffset="41269.83">28944 11882 313 0,'0'0'13'0,"31"-60"20"0,-13 37 15 15,2 10-13-15,0 6-12 0,-1 4-10 16,0 3-5 0,-1 7-2-16,-3 6-5 0,-4 5 1 15,-2 1-1-15,-5 1 0 16,-4-1-6-16,0-2 6 15,-6-3 4-15,-10-3 0 16,-1-8 1-16,-1-1-2 0,0-2-1 16,5-2-19-1,3-7-20-15,7-5-41 0,3-4-79 16</inkml:trace>
  <inkml:trace contextRef="#ctx0" brushRef="#br0" timeOffset="41513.46">29256 11747 366 0,'0'0'15'0,"0"0"31"0,0 0-41 16,0 0-1-16,0 0 2 0,0 0-5 15,42 11 0 1,-28-1-1-16,-5 1 1 0,0-1-2 16,2 0-43-1,-6 1-36-15,-3-2-75 0</inkml:trace>
  <inkml:trace contextRef="#ctx0" brushRef="#br0" timeOffset="41699.75">29352 11730 192 0,'0'0'126'0,"0"0"-92"15,0 0 13 1,0 0-32-16,0 0-10 0,-46 17-1 16,34-2-2-16,4 2-1 15,-1 2-1-15,0-2 1 16,3-2-48-16,2-3-96 15</inkml:trace>
  <inkml:trace contextRef="#ctx0" brushRef="#br0" timeOffset="43749.93">26473 9463 154 0,'5'-2'17'0,"-3"-2"22"15,1 3-18-15,2-1-10 16,1 1-6-16,5 1-3 0,-2 0-2 15,7 0 1 1,4 0-1-16,6 0 0 0,3 0-6 16,5 0-51-1,2 0-71-15</inkml:trace>
  <inkml:trace contextRef="#ctx0" brushRef="#br0" timeOffset="43940.07">27050 9453 190 0,'0'0'5'16,"0"0"11"-16,40 0-8 16,-28 0 4-16,5 0-5 0,-1 0-5 15,5 0-1 1,5 0 0-16,0 0-1 0,3 0-10 16,3 0-16-16,2 0-22 15,-3 0-11-15,0 0-7 16</inkml:trace>
  <inkml:trace contextRef="#ctx0" brushRef="#br0" timeOffset="44070.25">27464 9453 29 0,'0'0'37'0,"0"0"6"0,49-6-16 16,-34 5-8-1,-1-1-6-15,4 1-1 0,-3-2 4 16,5 3-8-16,1 0-7 0,1 0 2 16,3 0-3-16,1 0-5 15,-2 0-33-15,1 0-40 16</inkml:trace>
  <inkml:trace contextRef="#ctx0" brushRef="#br0" timeOffset="44830.28">27905 9436 99 0,'0'0'10'0,"0"0"10"16,46-10-4-16,-33 8-9 0,4 0 4 16,0 0-7-16,1 1 0 0,0 1-4 15,2 0 1 1,3 0-1-16,0 0 0 0,2 0-5 15,3 0-14 1,0 0-22-16,3 0 24 0,-2 1 0 16,-1-1 11-1,0 1 5-15,-3-1 2 0,-5 0 11 16,-1 0 10-16,-3 0 0 0,0 0-7 16,-2 0-3-16,1 0-4 15,0-2-1-15,1 0 0 16,0 1-6-16,3-2 0 15,0 3-1-15,1 0 0 0,-1 0 1 16,0 0-2 0,-1 0 1-16,0 0 0 0,-2 0 1 15,0-1-1 1,-2-1 0-16,1 2 0 0,-2 0 0 16,-1-3 0-16,1 2 0 15,-2-2 0-15,3 3 0 16,-4-1 0-16,-1-1 0 0,0 2 0 15,-2-1 0 1,0 1 0-16,-2-2 0 0,1 2 0 16,2-1 1-16,0 0-1 15,0-1 0-15,4 2 1 16,1 0-1-16,2-1 0 0,1-1-1 16,3 2-7-16,-2-1-12 15,3 1-8-15,-4 0-14 16,0-2 17-16,-2 2 23 15,-1-2 1-15,-2 0-2 0,-3 2 0 16,2-1 5 0,-4 1 4-16,1-2-1 15,1 2-4-15,-2-1 1 16,4 1 0-16,-2 0-2 0,5-1 0 16,-1 1-1-16,0-2-2 0,0 2 3 15,-1 0-2 1,-3 0 0-16,-1 0 2 0,-2 0 2 15,-2 0 2-15,0 0 15 16,-3 0 21-16,0 0-5 16,0 0-23-16,0 0-6 15,2 0 4-15,-1 0 10 0,1 0-8 16,1-1-3-16,0 1-5 16,-1-3-3-16,0 3 0 15,-2 0-1-15,0 0-1 16,0 0-50-16,-6 0-85 15</inkml:trace>
  <inkml:trace contextRef="#ctx0" brushRef="#br0" timeOffset="45760.14">26616 9336 119 0,'5'-10'57'0,"0"2"-23"16,-1 1 5-16,-2 2-7 15,-1 1 6-15,-1 4-2 16,0 0-25-16,-3 6-23 0,-11 8 18 16,-1 4 4-16,-7 4-6 15,-1-1-2-15,-3 2 1 16,4-5 0-16,1-2-2 0,3-1 1 15,5-7-1 1,8-3 0-16,-1-2-1 0,6-3-12 16,0 0-39-1,6 0-23-15,3-11-110 0</inkml:trace>
  <inkml:trace contextRef="#ctx0" brushRef="#br0" timeOffset="47480.24">26061 9417 211 0,'0'-7'58'0,"0"-1"-11"0,-4 1-4 16,1 2-10-16,2 2 0 16,-1 3-3-16,2 0-17 15,0 3-16-15,0 7 3 0,2 2 2 16,1 2 1-1,1 3-2-15,0 0 0 0,-1-1-2 16,-1 2 2 0,1-4-1-16,-3 3 0 0,1-4 1 15,-1-2-1-15,0 0 0 16,0-6 1-16,0-1-1 16,0-4 2-16,0 0 4 0,-4 0 8 15,1-11-6 1,1-2-3-16,2-4-4 0,0-4 1 15,0-5-1 1,2-2 0-16,6-1 0 0,3-2-2 16,1 1 1-16,3 3 0 15,-1 4 0-15,2 5 2 0,-2 5 0 16,0 5 1-16,-1 2-1 16,-2 6-1-16,-2 0-1 15,-5 4-1-15,-3 8 0 0,-1 3 2 16,0 5 0-1,-9 1 0-15,-5 2 3 0,0 1-2 16,-1-4-1 0,6-3 0-16,0-4 0 0,5-3-2 15,4-3 1-15,0-1 0 16,3-2 0-16,9 2 1 16,4-2-1-16,2 3 1 0,4 0-1 15,-4-1 0 1,0 3 1-16,0-1-16 0,-5 1-25 15,-3-1-25-15,1-1-18 16,-3-3-47-16</inkml:trace>
  <inkml:trace contextRef="#ctx0" brushRef="#br0" timeOffset="49880.15">29533 11703 184 0,'0'0'14'0,"0"0"22"16,0 0-13-16,0 0-2 15,0 0 4-15,0 0-5 0,0 0-6 16,0 0-4-1,0 0-1-15,0 0 1 0,-8-39 0 16,8 39-3 0,-1-3 2-16,0 0 0 0,1-1 1 15,-2 1 0-15,1-1 0 16,-4-2 2-16,1 1-3 0,1-1-1 16,-3 2-3-16,1-2-1 15,-1 0 0-15,-3-1 0 16,-1 3 0-16,0-2-3 0,-2-1 0 15,0 0-1 1,-2 3 0-16,3-2 1 0,-2 2-1 16,0-1 0-1,0 0 0-15,-3-1 0 0,1 2 0 16,-1 1 0-16,-3-1 0 0,1 1 0 16,-1 2 0-1,-1-1 0-15,1 2 0 0,1 0 0 16,-1 0 0-1,2 0 0-15,2 0-1 0,-3 0 2 16,2 0-1-16,1 3-1 16,1 1 1-16,-4-1 0 15,2 3 0-15,-4-2 0 16,2 2 0-16,0-1 0 0,-4 0 0 16,5-1 0-16,2 3 0 15,0-1 0-15,1-1 0 16,2 1-1-16,1 1 1 0,-1 1 0 15,3 0-1 1,0-1 1-16,-4 3 1 0,4 0-2 16,0 1 1-1,-2 1 0-15,2-1 0 0,1-1 1 16,-1 3-1-16,1-2 0 16,1 0 0-16,-1 1 0 15,2-1 0-15,-1 2 0 0,1 0 0 16,1-1 1-16,0 1-1 15,1 2 1-15,0-1-1 16,0 1 1-16,1-1 0 16,0 1 0-16,2 0-1 15,-2 2 0-15,1-1 1 16,0 0 0-16,0 1-1 0,1-2 0 16,0 1 0-16,1-2 1 0,0 0 0 15,0 2-2 1,0-5 2-16,0 2-1 0,0-1 0 15,0 0 0 1,0-2 0-16,2 3 1 0,1-2-1 16,0-1 0-16,1 2 0 15,0-2 0-15,-1 0 0 16,2-1 1-16,1 1-1 0,0 0 2 16,1-1-1-16,1-1 0 15,1 2 1-15,1-1-1 16,1-1 0-16,2 2 1 15,-2-2 1-15,0 0-3 16,3 1 1-16,-1-1-1 16,1-1 0-16,0 0 1 0,2 0-1 15,0 0 0 1,1-2 1-16,2 0-1 0,1-1 1 16,0 1-1-16,2-2 0 0,-3 0 0 15,3-1 1 1,-4 0-2-16,2-1 1 0,-1 2 1 15,-1-3-1 1,-1 0 0-16,0 0 0 0,0 0 0 16,-2 0 1-16,2 0-1 15,-1 0 0-15,3-4 1 16,-1-2 0-16,1 1 1 16,0-1-2-16,1 1 1 15,0-2 0-15,0 0 0 0,2 0 0 16,-2-2-1-16,0 1 1 15,-2-2 0-15,0 0 0 0,2 0 0 16,-6-4 0 0,2 3 3-16,-2-3 1 0,-2 1-2 15,2-3 2 1,-2 2-2-16,-1-2 2 0,-1-1-1 16,-1 0 3-16,2 0-1 0,-5 0 1 15,1-1-2 1,0-1-1-16,0-1 1 15,-3 0 2-15,-1-1-2 16,0-2-2-16,0 3 1 0,-1-2-1 16,-2-1-1-16,0 3 0 15,0 0-1-15,0 1 0 16,0 0 1-16,0 2-2 0,-2 1 1 16,-2 2 0-16,1 3 3 15,-1 1-1-15,2 1-1 16,-3 2-1-16,3 3-1 15,0 0 0-15,2 2-1 0,-2 2 1 16,2 0-2 0,-1 0-27-16,0 0-45 0,0-1-73 15,1-3-216 1</inkml:trace>
  <inkml:trace contextRef="#ctx0" brushRef="#br0" timeOffset="53379.79">29205 9257 99 0,'0'-2'14'16,"0"-2"11"-16,0 3 5 0,0-2-2 15,0 0 5-15,0 1-13 16,0 0-1-16,0 0-3 15,0 2-3-15,0-3 3 16,1 2-5-16,0 0-5 16,-1-1 1-16,0 1 7 15,0 0-2-15,0-1-1 0,0 2 1 16,0 0-2-16,0-1-7 0,-5 0 0 16,-1 1 2-1,0-1-2-15,-1 1 4 0,-1-3 1 16,0 3-2-1,-1-2 0-15,1 0-1 0,-1 1-2 16,1-2 0 0,-2 1 0-16,-3 1 1 0,1 1-1 15,-3-3 3-15,-1 3-1 0,-1 0 0 16,-4 0 1 0,-2 0 2-16,2 0 1 0,-1 0 5 15,5 4-9 1,-1-1 5-16,1 2-4 0,2 2-3 15,1 4-3-15,0-1 1 16,2 4-1-16,1 3-1 0,-1 4 1 16,2-1 0-1,3 3 0-15,-1-2-1 0,4 3 1 16,0-1 1-16,4-4-1 16,0 1 0-16,0-2 0 15,0-2 0-15,5 1-1 0,2-3 2 16,2 0-2-1,2 0 2-15,4-4-1 0,-1 0 1 16,5 0-1-16,1-3 1 16,0 0-1-16,3-1 1 15,-3-3 1-15,4 0-2 16,0-3 0-16,0 0 1 16,-4 0-1-16,4-3 1 0,-6-3-1 15,0-4 1-15,-2 0-1 16,-3-2 2-16,3-3 0 15,-4 1 7-15,1-3 2 16,-2-4 2-16,-1 2-3 16,0-1-3-16,-5-2 0 15,-1 1-1-15,-2 0 1 16,-1 1 3-16,-1 3-2 0,0 2-1 16,0 2 0-16,0 2-1 15,0 2-4-15,-2 1 1 0,0 3-3 16,0 1-2-1,0 1 2-15,1 0 0 0,0 2-9 16,1 1-15-16,0 0-15 16,0 0-24-16,0 0-57 15,0-3-65-15</inkml:trace>
  <inkml:trace contextRef="#ctx0" brushRef="#br0" timeOffset="57309.91">26666 12978 106 0,'4'-10'15'15,"-2"1"21"-15,0 2-9 0,-1 0 4 16,1 2 3 0,-1 0-5-16,0 3 1 0,-1 1-5 15,0-1 1 1,1 2-10-16,-1 0-13 0,3 0-4 16,-3 0-4-16,2 0 4 15,0 4 4-15,2 3 4 16,-2 0-1-16,1 4 3 0,0 1 2 15,0 2 3 1,-2 2-2-16,0 2 0 0,-1 3 1 16,1 1-1-16,-1 3-5 15,-1 0 1-15,1 4-3 16,0 0 0-16,0-1-1 0,0 3 3 16,0-1-3-16,0 1 0 15,0 0 0-15,0 1-1 16,0 2 0-16,0 2 1 15,0 0-1-15,0 1 0 0,0 0 0 16,0 1 0 0,0-1 3-16,0 0-2 0,0 3-2 15,0 1 1 1,0 1 9-16,0 4-9 0,-1 0 0 16,1 1-2-16,0-2 1 15,1 3 0-15,-1-1 0 16,1-1 0-16,-1 2 0 0,0 2 2 15,-1-1-1 1,1 3 0-16,0-1-1 0,0 1 0 16,-1 1-1-16,-1 1 0 15,2 3 0-15,-1-1 0 0,1 0-1 16,-1-1 0-16,1 2 0 16,0-2 1-16,0 1 0 15,0-2 0-15,0 2 1 0,0-3 0 16,-4 1-1-1,4-1 1-15,-2 1-1 16,0 0 0-16,-1 1 0 16,0 0 1-16,-2-1 0 15,2 0-1-15,1-1 1 16,-1-2 0-16,1-3 1 0,0-1-3 16,0 0 1-16,2-3 0 0,-1-1 1 15,1-4-1 1,0-4 0-16,-1-3 0 0,1-2 0 15,0-5-2-15,0-2 3 16,0-6-2-16,0-2 2 16,0-4-1-16,0-5-1 15,0-3 1-15,0-2 1 0,0-1 0 16,0 0 9-16,0-6 3 16,0-4-13-16,-2-3-11 15,-1-6-47-15,-4-4-84 0</inkml:trace>
  <inkml:trace contextRef="#ctx0" brushRef="#br0" timeOffset="58299.86">26062 15484 88 0,'-8'-1'129'0,"1"-3"-110"0,1-2 38 16,2 5-30-16,1-2-1 0,1 2-7 16,2-1-4-1,0 2-14-15,1 0 1 0,8 0-2 16,2 0 4-1,2 0 2-15,4 0 2 16,3 0 2-16,4 0 0 0,6 0 0 16,8 0 0-16,4-1-3 15,9-2 0-15,4-1 0 0,10 0-5 16,5-1 1-16,7 0-1 16,6 0 0-16,5 0-1 15,5 0 1 1,6 1 1-16,0 1 0 0,2 0-2 0,3 2 0 15,-1 1 1 1,2 0 2-16,-2 0 4 16,2 0 3-16,3 0-2 15,1 0-1-15,7 1-2 0,0 2-1 16,4-1-1-16,4-1 0 16,3-1-4-16,3 0 2 15,1 0-1-15,1-1 0 0,3 1-1 16,2-2 0-1,-2-4 0-15,4-1-1 0,-5 2 1 16,3-4 3-16,0 2 3 16,-2 1 3-16,-1-1-2 15,-3 4-2-15,-3-3-1 0,-4 4-2 16,-7-1 0-16,-6 0-2 16,-6 3 3-16,-12-1-1 15,-7-1 3-15,-12 2 1 16,-12 0-1-16,-9 0-1 0,-13 0-2 15,-11 0-2 1,-8 0 2-16,-8 0-2 0,-4 0 1 16,-3 0 0-1,-5 0 0-15,-1 0 2 0,0 0 5 16,0-4-8-16,-3 0 0 16,-4-4-7-16,-9-4-51 15,-5-2-79-15</inkml:trace>
  <inkml:trace contextRef="#ctx0" brushRef="#br1" timeOffset="65047.49">27115 13416 139 0,'0'0'111'16,"0"0"-107"-16,0 0 18 16,0 0 9-16,0 0-8 15,0 0-12-15,0 0 3 0,0 0-2 16,0 0-3-16,0 0-4 0,0 0-3 16,1-21-2-1,3 21 2-15,0 0 2 0,1 0-1 16,0 2 2-1,1 2 1-15,0 0 0 0,2 2 1 16,-4 1-2 0,2 0 0-16,-1 3-1 0,1 0-1 15,1-1 0-15,-4 2 0 0,2 0 0 16,1 2-1 0,-2-2 1-16,2 1 0 0,2 4 13 15,0-2 10-15,0 1-23 16,1-1 0-16,1 2 3 15,0-1-3-15,0 1-1 16,2 0 0-16,-2 1 0 0,4 0-1 16,0 0 1-1,2 3 11-15,1 0-9 0,3 0-3 16,0 0 0-16,3 2 0 0,1 0 1 16,0-1 0-1,2 2 1-15,-1 1-1 0,1 0-1 16,0-1 0-1,1 0 0-15,-3-1-1 0,4 1 1 16,-1-2-1-16,1-1 1 16,1 0 0-16,1 0 0 15,0-2 2-15,1 2-3 16,0-1 3-16,1-1-2 0,-2 2 1 16,1-1-2-16,0-1 1 15,0 0 0-15,-2 1 0 16,1-2-1-16,0 0 1 0,0 0-1 15,-2-1 0 1,2-1 1-16,-1 0-1 0,0-1 1 16,-1-1-2-1,-1 2 2-15,1-5-1 0,-1 4 1 16,-1-4-1-16,1 0 0 16,0 1 0-16,0-2 0 15,0-2 1-15,2 3-1 0,0-3 0 16,-1 0 1-1,1 0-1-15,2 0 0 0,-1-1 0 16,0 0 1-16,1-1-2 16,-1 1 2-16,-1-3-1 15,-1 2 0-15,1 1 0 0,0-1 1 16,-2 0-1-16,2 0-1 16,-3 0 2-16,2 0-1 15,-2 0 1-15,0 1-1 16,-2-3 0-16,2 1 2 0,-3 0-2 15,2-1 0 1,0 1 1-16,-1-1 0 0,4 1 0 16,-3 2 1-1,4-2-2-15,-1-1 2 0,0 3-2 16,0-2 1-16,2 0-1 0,1-1 1 16,-1 0-1-1,1 3 2-15,0-3 1 0,1-1-1 16,1 0-1-16,-1 1 1 15,1-2-2-15,3 0 1 16,1 0-1-16,-3-1 1 16,2 0-1-16,-4 0 0 0,1 0 1 15,-2-1 0-15,-1 1 0 16,-1-3 0-16,0-1 2 16,-1 0-2-1,2 1 0-15,0-4 0 0,0 3-2 16,-1-2 2-16,0-1-1 15,-2 0 0-15,1 0 1 16,-2 1-1-16,1-3 1 0,-1 1 0 16,-1 0 1-1,3-1-1-15,1-1 1 0,0 0-2 16,3-1 1-16,-1 1-1 0,4-1 1 16,0-1-1-1,-1 0 1-15,-3-1-1 0,4 0 0 16,-3-1 1-16,-1 1 0 15,2-3 0-15,0 1 1 16,3-1 0-16,-3 1 1 16,3-1-3-16,-1-2 1 0,1-1-1 15,0-1 1-15,0 0-1 16,0-1 1-16,-2 0-1 16,4 1 0-16,-2-2 0 0,-1 1 1 15,1 0-1 1,-4 0 1-16,-1 0-1 0,-1 2 1 15,0-4-1 1,-6 3 2-16,1 0 1 0,-2-2-1 16,2-1-1-1,0 0 0-15,0-1-2 0,1 0 1 16,-3-2 1-16,2 3-1 0,-4 2 0 16,-1-1 0-16,-1 0 1 15,-2 2-1-15,0 2 0 16,-3-2 0-16,-1 3 1 15,1 0 4-15,-4 1-2 0,-1 2 1 16,3 0 0 0,-6 1-3-16,1 0 1 0,-1 3 0 15,1 1 0 1,0 0 0-16,-3 0-2 0,1 2 2 16,-2 1 1-16,1 1 0 0,-2 1 0 15,0-1-1 1,0 1 0-16,0 1-1 15,1 0 0-15,-2 2 0 16,1-2 0-16,-1 0-1 0,0 0 0 16,-1 2 0-16,0 0 0 15,0 1 0-15,0 0-14 16,0 0-19-16,0 2-23 0,-5 4-30 16,-5 1-68-1</inkml:trace>
  <inkml:trace contextRef="#ctx0" brushRef="#br1" timeOffset="70000.03">29742 14398 128 0,'2'-3'23'0,"-2"-1"-8"0,2 3 17 16,-2-1-6-16,1 2-8 16,0 0-9-16,1 0-9 15,0 0 0-15,0 0 0 16,-1 3 0-16,1 4 1 0,0 3 0 16,1 0-1-1,-1 3 1-15,2 0 0 0,-3 2 0 16,0 2 0-16,0 3-1 15,-1 0 1-15,0 4 0 16,0 0-1-16,-1-1 2 0,1 4-2 16,0-2 1-1,0-2-1-15,0 1 2 0,-1-4-2 16,0 0 0-16,-4-1-5 0,5-4-2 16,0 1-3-1,0-3 6-15,0 2 1 0,0-5 0 16,0 2 0-1,-2-2-1-15,-2 0 3 0,1-2 1 16,1-1 1-16,-4 2 3 16,4-2 2-16,1 0 1 0,0-3 1 15,1 3-3-15,0 0 1 16,0-1-3 0,0 0-1-16,0 2-1 0,0 1 0 0,0 1 0 15,0 1-4 1,0 3-18-16,0 2-11 0,-3-1-5 15,0 1 6 1,-1 3 28-16,2-1 5 0,1-2-1 16,1 1 0-1,0-3-1-15,0 0 1 0,0 0 0 16,0-1 3-16,0 0 4 0,-1-2 4 16,1 3-5-1,0-1 1-15,0 0 4 0,0 1 1 16,0 2-7-16,0-2 0 15,1 2-1-15,2 1 0 16,4 0 0-16,-2 1 0 16,1 2 1-16,2 0-3 0,0 1-1 15,-1 2-1 1,-2 1-1-16,-2-1 1 0,-3 0-1 16,0-2-3-16,0-1-2 0,0-2 0 15,-4-1 3 1,0-1 2-16,2-3 0 0,1-2 0 15,1-1-8 1,0-4-16-16,0-2 3 0,0-3-14 16,1-1-98-1</inkml:trace>
  <inkml:trace contextRef="#ctx0" brushRef="#br1" timeOffset="70910.27">26755 14662 153 0,'0'0'20'15,"2"0"-13"-15,1 0 6 0,3 0-6 16,1 0-3 0,5 0-3-16,1 0 0 15,4 0-1-15,3 0 0 0,0 0-16 0,4 0-21 16,-1 0-26 0,3 0-20-16</inkml:trace>
  <inkml:trace contextRef="#ctx0" brushRef="#br1" timeOffset="71069.89">27268 14670 111 0,'0'0'3'0,"40"0"-1"16,-21 0 4-16,4 0-1 0,1 0-3 16,0 0-1-1,1 0-1-15,0 0-34 0,2 0-52 16</inkml:trace>
  <inkml:trace contextRef="#ctx0" brushRef="#br1" timeOffset="71409.82">27676 14679 71 0,'0'0'8'0,"40"0"-8"0,-17 0 2 16,1 0-2-16,5-1 1 15,0-1-1-15,-1 1-3 16,0 0-3-16,-1 1-1 0,-3 0 2 15,-1 0 4 1,-6 0 1-16,2 0 0 0,-4-2 0 16,3 2 1-1,-3 0 7-15,2-1 2 0,2 1-4 16,2-2-5-16,3 1 0 16,-2 1-1-16,1 0-1 15,2 0-3-15,1 0-7 16,-3 0-1-16,0 2 2 15,0 3 8-15,-4-2 2 0,1 1 0 16,-3-2 0-16,0 0 1 16,0 0 3-16,3-3 5 15,-2 1-8-15,4 0-1 16,-1 0-1-16,3 0-10 0,-3 0-16 16</inkml:trace>
  <inkml:trace contextRef="#ctx0" brushRef="#br1" timeOffset="71620.07">28714 14691 1 0,'0'0'24'16,"40"0"-5"-1,-19 0 3-15,-2 0-4 0,1 0 0 16,0 0-3-16,0 0-4 0,1 0-4 16,-3 0-4-1,0 0-2-15,-2 0 0 0,1 0-1 16,0 2 0-16,-1-2 0 15,-1 1-6-15,4 0-13 16,-1-1-13-16,-1 0-4 16,3 1-9-16</inkml:trace>
  <inkml:trace contextRef="#ctx0" brushRef="#br1" timeOffset="71730.33">29183 14698 11 0,'0'0'14'16,"0"0"7"-16,0 0-11 0,0 0-7 15,0 0-2 1,37 0-2-16,-29 0-38 0</inkml:trace>
  <inkml:trace contextRef="#ctx0" brushRef="#br1" timeOffset="71910">29369 14698 36 0,'0'0'5'0,"0"0"15"0,37-4-12 16,-25 3-7-16,1 1 0 16,-2 0 0-16,-2 0-1 0,2 0-2 15,-3 0-8 1,1 0 1-16,-2 0-4 0,2 0-8 16</inkml:trace>
  <inkml:trace contextRef="#ctx0" brushRef="#br1" timeOffset="72139.94">29575 14693 9 0,'0'0'12'0,"0"0"-6"16,51-4-2-16,-34 4 11 0,-4-1 0 16,0 1 0-16,-1-1 4 15,-1 1-3-15,0 0-3 16,-1 0-1-16,-2-1-2 0,0 1 6 16,2 0-5-16,-2-2-2 15,2 2-2-15,2 0-1 16,0-2-1-16,-1 2-3 15,2 0-1-15,-1 0-1 16,-1 0 1-16,-2 0-1 16,-3 0 1-16,-1-1-1 0,-2 1-2 15,-3-5-43-15</inkml:trace>
  <inkml:trace contextRef="#ctx0" brushRef="#br1" timeOffset="72830.31">29739 15699 173 0,'0'0'48'0,"0"0"0"0,0 0 10 15,0 0-10-15,0 0-7 16,0 0-6-16,0 0-14 15,0 0-15-15,0 0-4 16,0 0 1-16,0 0-2 16,-2 44-1-16,2-25 0 15,0 3 0-15,0 3 0 0,0 0 0 16,0 2 0-16,-6-1 0 0,0-1-1 16,0 1-24-1,-1-4-22-15,-2 0-17 0,4-5-14 16,-3-3-16-1</inkml:trace>
  <inkml:trace contextRef="#ctx0" brushRef="#br1" timeOffset="73143.75">29730 15766 288 0,'0'0'5'16,"0"0"5"-16,38-17 13 16,-24 15-11-16,4 2 1 15,-3 0-4-15,1 5-6 16,-3 4-2-16,-4 0-1 15,-2 1 0-15,-3 0 1 0,-4-2-1 16,0 0-5 0,-9-3-15-16,-2-1-4 0,0-3 0 15,-1-1-28-15,2 0-63 16</inkml:trace>
  <inkml:trace contextRef="#ctx0" brushRef="#br1" timeOffset="73930.2">29963 15716 101 0,'0'0'57'16,"0"0"-40"-1,0 0 36-15,0 0-24 0,0 0-8 16,0 0-2-16,0 0 16 0,12-40 0 16,-12 36-3-1,-4-2-20-15,-4 1-4 16,-3 1 2-16,-2-1 2 15,-1 2-6-15,-5-1-3 0,-1 3-2 16,0 1 1-16,-4 0 2 16,-1 0-1-16,-1 0 2 15,1 1-1-15,-2 8 0 16,0 2 6-16,1 3-2 0,0 6-3 16,2 3-2-16,1 5-2 0,0 1 0 15,6 3-1 1,1 1 2-16,5 0-1 0,3 1-1 15,6-2 2 1,2 2-2-16,4-2-2 0,8 0-2 16,4-5 1-1,6 0-10-15,0-4 10 0,2-4-4 16,3-5 4-16,2-4 1 0,0-5 2 16,2-5 0-1,-4 0 0-15,2-4 1 0,-2-10-1 16,-3-3 8-16,-1-4 10 15,0-5-4-15,1 3 4 16,-2-5-5-16,0-1-2 16,-3 1 0-16,-4 1-7 0,-1 0-2 15,-4 3-1-15,-6 1-1 16,-4 6-7-16,0 3-31 16,-6 1-36-16,-9 5-111 0</inkml:trace>
  <inkml:trace contextRef="#ctx0" brushRef="#br1" timeOffset="76045.05">29883 14559 167 0,'1'-6'11'0,"-1"1"17"15,0 0 13-15,2 1-16 16,-1-2-5-16,3 0-6 0,-4 2-2 15,2 0 0 1,-1-1-4-16,0 1 6 0,0 1-1 16,-1-1 2-1,0 2-1-15,0-2-6 0,0 2 1 16,-1-2-2-16,-2 2-1 0,-3-1-1 16,1-1-1-1,1 1 0-15,0 0 0 0,0 0 0 16,0 1 0-16,-1 0-1 15,0-1 0-15,1 2 0 16,0-1-1-16,-2 0 0 16,0 0 0-16,-3 2-1 0,0 0 0 15,0 0-1-15,-2 0 1 16,-1 0 0-16,2 0 0 16,-1 0 0-16,2 4 0 15,0-2 1-15,2 2-2 16,-2 0 0-16,2-1 1 15,1 4 0-15,1-1-1 16,-4 0 1-16,1 1-1 0,1 1 0 16,-2 1 1-1,1-1 0-15,-1 1 1 0,1-1-1 16,0 1 0-16,0 1 0 0,4-3 0 16,0 0-1-1,3 3 0-15,-3 0 0 16,4 0 0-16,0-1 1 15,0 2-1-15,0 1 1 0,0 0-1 16,0 2 0-16,0-1 1 16,0 1-1-16,2-1 1 15,2 1 0-15,-1-1-1 0,2-2 0 16,2 1 1-16,-2-1 0 16,2 0-1-16,0 1 0 15,0-1 0-15,2-2 1 16,1 2-1-16,0-2 0 0,1 0 1 15,2 0-1 1,1-2 2-16,1 0-2 0,1-2 1 16,0 0-1-1,2-1 1-15,-3-1-1 0,1-3 1 16,-3 0-1-16,3 0 1 0,-6 0-1 16,1-1 1-1,0-5 0-15,0-1-1 0,-1-2 2 16,-2-2-1-16,0 1-1 15,-1-3 0-15,0 2 0 16,0-3 2-16,0 0-1 16,-1-2 0-16,0 2 3 0,-3-2 4 15,1-4 0 1,-1 2 0-16,-2 1 0 0,-1-2 2 16,0 1 1-16,1 1 0 0,-6 1-3 15,0 2 0 1,-2 1-1-16,1-1-2 15,0 3-2-15,-1 2 2 16,2-1-2-16,1 3-3 0,1 1 2 16,1 2-2-16,1 1 0 15,1 2 0-15,0 0-1 16,0 1-16-16,0 0-48 0,0 0-63 16,0 0-121-16</inkml:trace>
  <inkml:trace contextRef="#ctx0" brushRef="#br1" timeOffset="81349.88">29080 9329 44 0,'0'0'30'16,"0"0"-9"-16,0 0 12 0,0 0-13 15,0 0 7 1,0 0-9-16,0 0 0 0,0 0 0 16,0 0 3-16,0 0 4 15,0 0-12-15,0 0-4 16,0 0 17-16,-1 7-1 16,1-4-5-16,0 1-6 0,2-2-3 15,12-2 3-15,8 0 2 16,11 0-12-16,8-2-2 15,8-6-2-15,5-2-60 16,-3-4-122-16</inkml:trace>
  <inkml:trace contextRef="#ctx0" brushRef="#br1" timeOffset="82909.82">29785 14716 103 0,'0'0'14'0,"0"0"-3"16,0 0 11-16,0 0-4 15,0 0 2-15,0 0-5 0,0 0 6 16,0 0-1-16,0 0 0 0,0 0-2 16,0 0-1-1,0 0 2-15,13-21 2 0,-12 21 0 16,1 0-9-1,2 0-9-15,2 0-3 0,4 0 2 16,6 0 0-16,7 0 0 16,9 0-1-16,9 0-1 15,6-1-12-15,9 1-22 0,0 0-25 16,-4-5-76 0</inkml:trace>
  <inkml:trace contextRef="#ctx0" brushRef="#br1" timeOffset="92680.24">29175 9235 62 0,'0'0'13'16,"0"0"-13"-16,0 0 1 0,0 0-1 15,0 0 0-15,0 0-3 16,0 0-3-16,0 0 3 0,0 0 3 16,0 0 0-16,0 0-2 15,-4 3-24-15</inkml:trace>
  <inkml:trace contextRef="#ctx0" brushRef="#br1" timeOffset="93070.12">29175 9235 26 0,'-2'30'90'0,"2"-30"-82"0,2 0 10 16,-2 0-3-16,0 0 1 0,0 0-4 15,0 0-5-15,0 0-1 16,0 0-5-16,0 0-1 15,0 0 1-15,0 0-1 16,0 0 2-16,0 0 4 16,0 0 4-16,0 0 1 15,0 0 2-15,0 0-4 0,0 0-5 16,0 0-2-16,0 0-2 16,0 0-1-16,0 0-4 15,1 0-17-15,-1 0-24 0,0 0-81 16</inkml:trace>
  <inkml:trace contextRef="#ctx0" brushRef="#br1" timeOffset="103260.09">29782 9633 150 0,'0'0'13'16,"0"0"-3"-16,0 0 13 15,0 0-2-15,0 0 5 16,0 0-5-16,0 0-7 0,0 0-3 16,0 0 15-16,0 0-10 15,42-17-5-15,-28 12 2 0,4-3 4 16,6-2-3-1,4 0-4-15,4-1-4 0,2 0 0 16,1-1 0 0,0 2-1-16,-4-1 2 0,-4 4 0 15,-3-1-3 1,-2 2 3-16,-5 0 0 0,-1 0 5 16,-7 1-3-16,0 3 1 0,-4-2-1 15,0 1 1-15,-3 0 6 16,0 0-2-16,-1 2-5 15,0-2-4-15,0 3-1 16,0-1-3-16,1 0-1 0,0 1-1 16,-2-2-50-1,0-8-86-15</inkml:trace>
  <inkml:trace contextRef="#ctx0" brushRef="#br1" timeOffset="104544.77">31661 14047 192 0,'0'0'7'0,"0"0"8"16,0 0 22-16,0 0-4 16,0 0-6-16,0 0-12 15,0 0-9-15,0 0-4 16,0 0 3-16,0 0 3 0,0 0 0 16,9-3 2-16,-6 5 1 15,3 0 3-15,1 3-5 0,1 3 1 16,1 0 2-1,4 0-3-15,3 5 2 0,1-1-5 16,3 1-1 0,4 2-2-16,1 2 0 0,1-2 2 15,-1 0 3 1,0-1-6-16,-3-3-2 0,-4 0 1 16,-3-5 1-16,-3 1 0 0,-3-1 0 15,-5-2 1-15,-1-4 1 16,-2 3 4-16,1-3 4 15,-2 0 15-15,0 0-2 16,0 0-12-16,0 0-9 0,0-3-2 16,0 3 0-1,0-3-2-15,0 3-1 0,0 0-2 16,0-1-40 0,0-5-59-16,-4-2-175 0</inkml:trace>
  <inkml:trace contextRef="#ctx0" brushRef="#br1" timeOffset="114229.81">15074 15405 154 0,'0'0'12'0,"0"0"-3"15,0 0 20 1,0 0-2-16,0 0-3 0,0 0-2 16,0 0-2-16,0 0-15 15,0 0-8-15,0 0 1 16,0 0-2-16,0 0 3 0,0 0 2 16,0 0 3-16,60-7 7 15,-28 4-2-15,5-8 0 0,4-1 4 16,4-2-3-1,2-1-3-15,-2-1-4 0,2 1 1 16,-7 2-3 0,-4 0-1-16,-6 4 0 0,-5 1 2 15,-4 2 0-15,-8 2-2 16,-5 0 3-16,0 3 0 16,-6-1 3-16,-2 0 10 0,0 2 1 15,0 0-6-15,-4 0-10 16,-5 0-1-16,-3 2-7 15,-3 6-30-15,-7 1-26 16,-1-1-28-16,-4 2-34 0</inkml:trace>
  <inkml:trace contextRef="#ctx0" brushRef="#br1" timeOffset="114729.82">14994 15426 189 0,'0'0'2'0,"0"0"20"16,0 0 5-1,0 0-2-15,0 0-10 16,0 0-14-16,0 0-1 0,0 0-4 0,40-7 18 16,-12 0-3-1,9-1-1-15,6-4 4 16,2-1-4-16,8-3 9 15,4 0-4-15,-1 0-3 0,1-2-2 16,-3 2-6 0,-3 1-1-16,-6 2 0 0,-7 1-1 15,-7 2 4-15,-5 2-1 0,-5 1 5 16,-8 1 2-16,-3 3 3 16,-4-1 1-16,-2 3 0 15,-3-1-1-15,-1 2-3 16,0 0-8-16,0 0-5 0,0 4-13 15,-11 2-94 1,-8 1-212-16</inkml:trace>
  <inkml:trace contextRef="#ctx0" brushRef="#br1" timeOffset="120269.97">22563 15118 77 0,'0'2'67'15,"0"-1"-109"-15,0 2-7 0,-2-2 19 16</inkml:trace>
  <inkml:trace contextRef="#ctx0" brushRef="#br1" timeOffset="125079.94">21400 6222 265 0,'0'0'21'0,"0"0"-4"0,0 0 6 16,0 0-7-16,0 0-2 16,0 0 2-16,0 0-14 15,0 0 2-15,36 0 4 0,5-2 3 16,11-1-5-16,9-1-2 16,8 1-2-16,7-2-2 15,2-1 3-15,1 0-2 16,-2 2-1-16,-4-2 1 15,-9 2 1-15,-8 3 0 16,-11-2 0-16,-10 1 1 0,-10 1-2 16,-9 1 0-1,-10 0 0-15,-3 0 2 0,-3 0 0 16,-2-1 3-16,-13 1-3 16,-4 0-12-16,-10 0-22 15,-8 0-7-15,-6 5-8 0,-9 4-22 16,-3-1-4-1,-6 2-31-15</inkml:trace>
  <inkml:trace contextRef="#ctx0" brushRef="#br1" timeOffset="125330.02">21688 6256 129 0,'-40'4'57'0,"4"1"-2"15,8-3-5-15,9 2-16 16,6-2-10-16,7 1-7 16,6-2-4-16,15-1-27 0,20 0 36 15,15 0-2 1,21-10-7-16,17 0-4 15,11-4-5-15,12 0 2 16,-2-2 1-16,-4 5-1 0,-16 1 2 16,-13 1 2-1,-18 2 5-15,-19 3-1 0,-11 0 1 16,-11 4 0-16,-7 0 0 0,-9-2 9 16,-1 2 5-1,0 0-19-15,-8 0-10 0,-9 6-22 16,-6 1-54-16,-8-3-74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2-03T10:07:46.13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20873 10997 132 0,'0'0'-9'16,"0"0"36"-16,0 0-10 0,0 0-6 16,0 0 7-1,0 0-8-15,-42 0 7 0,38 0 0 16,0 0 7-1,0 0-6-15,0 0 1 0,1 0 5 16,1 0-3-16,0 0-1 16,-2 1-8-16,1 0-1 15,1 0 2-15,1 0-3 16,1-1-2-16,0 1-2 0,0 1-3 16,0-2-1-16,0 1 0 15,10-1 4-15,-1 0 5 16,5 0-1-16,5 0-1 0,2 0-8 15,3 0 3 1,4 0-3-16,4 0 1 0,5 0 2 16,5 0-1-1,2-3-1-15,7 2 0 0,1-1 1 16,6 0-1-16,0-1 0 16,5 1-2-16,1 1 0 15,0-1 2-15,2 0-4 0,-5 0 4 16,-1 2-2-1,-4-1 1-15,-3-2 4 0,-4 3 0 16,-5-1 1-16,-3-1 0 16,-5 2 0-16,-7-3 3 15,-2 3-1-15,-7-3 1 16,0 2 3-16,-6 0-5 0,1-1 1 16,-4 2 0-16,-1-1 0 15,-3 1-2-15,1 0-1 16,-4 0 1-16,-1 0-3 0,0 0-1 15,1 0-1 1,-2 0 0-16,-2 0-2 16,0 0 2-16,0 0 0 15,0 0 0-15,0 0-2 0,0 0-8 16,-2-3-50-16,-5-8-78 16</inkml:trace>
  <inkml:trace contextRef="#ctx0" brushRef="#br0" timeOffset="2454.73">23067 10992 186 0,'-2'0'10'0,"2"0"25"0,-3 0 1 15,3 0 9-15,-1 0-4 0,1 0-14 16,0 0-15 0,0 0 8-16,0 0-6 0,0 0-8 15,0 0-5 1,4 0 2-16,3 0 3 0,4 0 1 15,2 0 0 1,6 0 0-16,5 0-3 0,5 0 1 16,6 0 0-16,3 0-1 15,3 0-3-15,-1 0 0 16,1-1 0-16,-3 1-1 0,-3-2 1 16,-3 2-1-16,-5 0 1 15,-1 0 0-15,-8 0 0 16,-1 0 1-16,-4 0 0 15,-3 0 2-15,-4 0 4 0,-1 0 2 16,-3 0 1 0,-1 0 3-16,0 0 1 0,-1 0 2 15,0-2-2-15,0 0-5 0,1 0-7 16,-1-1-1 0,0-2-1-16,2 1-1 0,2-3 1 15,0-3-1 1,0 0 0-16,2-5 1 15,-1-3-1-15,3-3 0 0,2-5 1 16,-1-2-1-16,4-3 0 16,1-2 0-16,-1-2 0 15,2 1 0-15,-1-2 0 0,-2 2 0 16,2 0 0-16,-3 0 1 16,-1-1-1-16,-1 2-1 15,1-1 1-15,-2 1 0 0,2 3 0 16,-4 0 1-1,0 6-3-15,0-1 3 0,-1 3 0 16,-2 2-2 0,-1 3 3-16,0 1-1 0,-2-2 1 15,0 3 0-15,1 0 0 16,-1 1-1-16,0 1 0 16,0-1 1-16,0 3 1 0,0 1-1 15,0-1-1-15,0 2 2 16,0 0-3-16,0 1 0 15,0-1 0-15,0 2 0 16,0 0 0-16,0 0 0 0,0 0 0 16,0 1 0-1,0-1-2-15,0 4 0 0,-3-3 2 16,1 1 0-16,-1 2 0 16,-2 0-1-16,1-1 1 15,-1 0 0-15,-5 1 0 0,-4 0 0 16,-2-1-1-1,-7 1 1-15,-7-1 1 16,-5 0 0-16,-6-1-2 16,-6 0 2-16,-3 0 1 0,1 1-2 15,0-2 2-15,6 1-2 0,6-1 0 16,6 3 1 0,6-2-1-16,6 2 0 0,5 0 1 15,4 0-1-15,3 3 0 16,3-1 0-16,2-1 0 15,0 2-1-15,2 0 1 16,-1 0-1-16,0 0 1 16,0 0 0-16,-1 0 0 15,-2 0 0-15,0 0 0 0,-1 0 0 16,2 0 0-16,-4 0 0 16,3 3 0-16,0 0-2 15,0 0 2-15,0 1-1 0,0 0 0 16,0 2 0-1,1 1 0-15,0 1 0 16,-2 2 0-16,1 3 0 0,0 3 2 16,-2 2-2-16,1 1 1 15,-1 5-1-15,0 2 1 16,-1 3 0-16,0 1 0 0,0 1-2 16,1 2 3-16,0 1-2 15,3 0 1-15,-2 0 1 16,1 2-2-16,2 0 2 0,-1 2-1 15,3-1 1 1,0 1 0-16,-3-2 0 16,2 0 1-16,0-1-1 15,-1-2 1-15,0 2-2 0,0-2 3 16,-5 2-3-16,2 0 0 0,-1-2 0 16,-3 0 1-1,1-2 0-15,1 0-1 0,-2-4 1 16,2-3-1-1,-1-3 0-15,3-3 0 0,-2-3 0 16,3-2 0-16,3-2-1 16,-1-4 1-16,2-1-1 15,0-1 2-15,0-1 0 0,0-3 0 16,0-1 0-16,0 2 1 16,0-2-1-16,0 0 3 15,0 0-2-15,2 0 1 16,2 0 0-16,1 0-1 0,0 0-1 15,0-2 0 1,1-1 0-16,-3-5-23 0,-1-2-53 16,0-6-117-1</inkml:trace>
  <inkml:trace contextRef="#ctx0" brushRef="#br0" timeOffset="4135.1">20929 11134 363 0,'0'0'0'16,"0"0"5"0,0 0 7-16,0 0 4 0,0 0-12 15,0 0-4-15,0 0 0 0,53-13-2 16,-9 9 5 0,13-1 4-16,8-1-5 0,12-1 1 15,9 0-1 1,8-2-2-16,6 2 3 0,11-1-1 15,8 1 8-15,9 1-7 16,9 2 0-16,10 1 8 0,9 1 5 16,5 2 3-1,2 0-8-15,-4 0 5 0,-5 0 0 16,-10 0-4-16,-11 0 2 16,-17 0-4-16,-15 0-7 15,-16 0 1-15,-14 0 0 0,-19-2 2 16,-14 2-1-1,-12-1-1-15,-10-1 4 0,-8-3 2 16,-8 1 3-16,0 0-8 16,-15-1-5-16,-10 0-2 15,-8 2 0-15,-9 0-20 16,-12 2-22-16,-10 1-28 0,-3 0-31 16,-5-3-77-16</inkml:trace>
  <inkml:trace contextRef="#ctx0" brushRef="#br0" timeOffset="4694.99">20894 11018 250 0,'0'0'3'0,"0"0"9"15,0 0-9 1,0 0 0-16,39 0 6 0,-2 0 27 16,16 0 1-1,13 0-9-15,17 0-6 0,16 0-6 16,14-4-3-16,17-2-2 16,9 0-4-16,14 0-1 15,8-3 1-15,8 0 0 0,4-1 6 16,2 0-4-16,-3 0-2 15,-7 2 2-15,-10-2-5 16,-12 1-1-16,-18 4 2 16,-22-1 3-16,-16-1-3 15,-21 1 2-15,-16 3 2 0,-17-1 3 16,-11 0-4-16,-8 1 2 16,-10 0 1-16,-4 2 1 0,0-2-11 15,-16 3-5 1,-9 0-3-16,-14 0-12 0,-10 0-22 15,-11 10-27 1,-8-3-31-16,-2 0-43 16</inkml:trace>
  <inkml:trace contextRef="#ctx0" brushRef="#br0" timeOffset="5215.16">21031 11117 173 0,'0'0'16'16,"0"0"-4"-16,0 0 14 15,0 0 4-15,0 0-8 16,0 0-15-16,0 0 13 0,56 0 4 16,-13 0 5-16,17 0 1 15,18-3-7-15,18-3-5 16,18 1-6-16,18-1 0 15,8 1-2-15,10-1-3 0,1-1 0 16,0 3-1 0,-7-2 3-16,-10 2-4 0,-11-1 1 15,-11-2-1-15,-13 0-2 0,-11 0 2 16,-18 0 3 0,-12 0 3-16,-13-1-1 0,-11-1-2 15,-11 5 0 1,-7-1-1-16,-7 3-1 0,-3-1-1 15,-4 3-2 1,-2 0-4-16,0 0-5 0,-7 0-20 16,-8 0-47-16,-4 2-62 15</inkml:trace>
  <inkml:trace contextRef="#ctx0" brushRef="#br0" timeOffset="6164.89">21511 11614 191 0,'0'0'78'0,"0"0"-65"0,0 0 38 15,0 0-10-15,0 0-7 16,7-39-16-16,-6 33 4 15,-1 4 6-15,0 0-3 16,0 2 2-16,-5 0-13 0,-7 3-13 16,-3 7 0-1,-1 2 2-15,-1 2-2 0,2 3 1 16,7-1-2-16,2 0 1 16,5-1-3-16,1-1 2 15,10-2 0-15,7 3 0 0,3-3 0 16,5-3 1-1,0 2-1-15,0-4 1 0,-4 0 0 16,-4 0-2-16,-5 0 2 16,-7 2-2-16,-5-2 1 15,0 1-1-15,-11-2 2 16,-8 4 0-16,-4-3-5 0,-2 0-12 16,0-4-17-16,3 1-1 15,7-4-24-15,8 0-46 16,7 0-37-16</inkml:trace>
  <inkml:trace contextRef="#ctx0" brushRef="#br0" timeOffset="6615.17">21773 11698 320 0,'0'0'30'0,"0"0"35"16,0 0-34-16,0 0-24 16,0 0-5-16,0 0 0 15,-38 0-3-15,26 11 5 0,6 0-2 16,2 1-2-16,3-3 0 16,1 1-2-16,0 0 0 0,5-3 1 15,0 1-5 1,4-2 3-16,-4-3 2 0,0-2 1 15,0-1 0 1,-1 0 2-16,0 0-1 0,-1-3 2 16,2-4 6-1,-1 0 5-15,1 0 1 0,-1 0 2 16,-3 3-5-16,3-3-1 16,-2 5-3-16,0-1-2 15,2 3-2-15,-2 0-4 0,1 0-2 16,0 0 1-16,1 0-2 15,-1 5 2-15,0 2 0 16,-2-1 0-16,1 1-1 16,-2-2-21-16,0 4-6 0,0-5-16 15,0-1-16 1,2-3-40-16,2 0-21 0</inkml:trace>
  <inkml:trace contextRef="#ctx0" brushRef="#br0" timeOffset="6865.05">21875 11591 212 0,'0'0'54'16,"2"-49"-26"-1,-1 28 27-15,1 2-2 0,1 4-5 16,-1 4-12-16,0 5-1 0,-1 1-10 16,2 5-10-1,2 0-15-15,-2 6-8 0,1 7 5 16,0 4-1-16,0 4 3 15,1 6 0-15,-3 0 0 0,3 4 3 16,-3 1 1 0,2-1-1-16,0-3-35 0,3-1-17 15,-1-5-31-15,2-4-31 0,-3-7-62 16</inkml:trace>
  <inkml:trace contextRef="#ctx0" brushRef="#br0" timeOffset="7475.08">22038 11718 195 0,'0'0'39'0,"0"0"-12"16,0 0-5-16,0 0 12 15,0 0-18-15,0 0-3 16,0 0-2-16,41-13 0 16,-32 6-2-16,-2 1 1 0,2-2 5 15,-2-2 2 1,1 0 2-16,-3 0 0 0,2 0 1 16,-4 2 0-16,1-2-1 0,-2 3 1 15,-2 2-6 1,1-2 0-16,-1 4-5 0,1 2-4 15,-5 1-4 1,-3 0-1-16,-5 7-1 0,0 5 2 16,-2 3-1-16,2 2 0 15,3 2 2-15,0-1-2 16,5 0-1-16,4-3 1 0,0-1-1 16,0-4-1-16,8 0-1 15,2-4 1-15,3-4-3 16,1-2-1-16,-1 0-1 15,-1 0 0-15,3-7 3 0,-2-5 3 16,1-3-1 0,1 0 1-16,1-4 1 0,0-1-1 15,2 0 2 1,2 3-1-16,-4 2 0 0,1 6-2 16,-2 6 2-16,-1 3-2 15,-4 0-1-15,0 9-5 16,2 9 1-16,-5-1 3 0,-1 1 4 15,-2 0 2-15,-1 0-3 16,-2-2 1-16,-2-5 2 16,1-3 0-16,0-4-10 15,0-4-57-15,-2 0-70 0</inkml:trace>
  <inkml:trace contextRef="#ctx0" brushRef="#br0" timeOffset="9534.91">24735 11019 206 0,'-8'0'5'0,"1"0"0"15,-1 0 23 1,5 0 4-16,0-1 13 0,2 0 0 15,1-1-12 1,0 2-16-16,0 0-3 0,12-1-6 16,3-1-5-16,5 2 3 15,8 0 4-15,7-1 2 16,7-2-1-16,6 3-1 0,7 0 1 16,9-1 1-16,5-1-4 15,8 1-3-15,6-4-1 0,7 3 0 16,10-3-1-1,4 2-1-15,5-1-1 0,6 0 1 16,2 3-2 0,1-1 1-16,1 2 1 0,1 0-2 15,-6 0 2-15,-4 0-1 0,-2 0-1 16,-10 0 1 0,-7 0 0-16,-10 0 1 15,-8 0 0-15,-10 0 2 16,-7 0 1-16,-8 0 3 0,-11-3 2 15,-7 0-2-15,-7 1 2 16,-5 0 0-16,-7-2 1 16,-3 4 0-16,-4-3-3 15,0 2-1-15,-3-1-4 16,0 2-2-16,-1 0-1 0,0 0-1 16,0 0-1-16,0 0-24 15,-10 0-17-15,-2 0-40 0,-2 0-91 16</inkml:trace>
  <inkml:trace contextRef="#ctx0" brushRef="#br0" timeOffset="14365.2">27855 10055 147 0,'0'0'26'0,"0"0"10"0,0 0-8 16,0 0 3-16,7-43-6 15,-6 36 24-15,0 0-34 16,-1-1-12-16,0 2 7 0,0 0 1 16,0-1-5-16,-2 3 10 15,-6-2-7-15,-3 2-8 0,-2 0-3 16,-3-1 2-1,1 3 1-15,-5-1 0 16,2 0 0-16,0 3 0 16,-2-3 1-16,3 2 5 0,0-1-2 15,1 2 0 1,1-1 0-16,0 1 1 0,1 0-4 16,1 0 0-16,-2 0-1 0,1 1 0 15,-3 2-1 1,1 3 1-16,-1 1 0 15,0 0-1-15,-1-1 0 0,0 2 1 16,2-1 0-16,-2 2 1 16,1 1 3-16,1 0-3 15,1 1 1-15,0 2-1 16,2 0 0-16,-1 1-1 0,2 1-1 16,1 1 2-16,-1 3-2 15,1-1 1-15,3 3-1 16,-4-1 1-16,2-1-1 15,2 0 0-15,-4 0 1 0,3-3 0 16,0 2-2 0,0-2 2-16,1 0 1 0,1 0 0 15,1 1 0 1,0 0 0-16,-1 0 1 0,2 0 0 16,2 2 0-16,1-1-3 0,-2 1 1 15,1 2 0-15,1 0 0 16,1 1-1-16,0-2 0 15,1 1 1-15,0-3 0 16,0 1-1-16,0-2 0 0,0-1 0 16,0 2 0-1,-2-2 0-15,2-1 0 0,0 0 1 16,3 0-1-16,2-1-1 0,3 1 4 16,0-2 0-1,2 2-1-15,1-4 0 0,1 2-1 16,2 0 0-1,-1-2 0-15,-1 1 0 16,1-2 0-16,-2 0-2 16,1-2 2-16,-1 2-1 0,1-2 0 15,1 0 1-15,-1-1-2 0,2 0 2 16,-1 0-1 0,3-1 1-16,0-1-1 0,0 0 0 15,1-1 1-15,1 0-1 16,-1-1 0-16,0-2 1 15,0-1-1-15,-1 0 0 16,1 0 0-16,-2 0 1 0,1 0 0 16,-1-5-1-1,1-2 1-15,-1-2 0 0,3 0 0 16,-2-1 1-16,2-4 1 0,-1 3-1 16,1-3-1-1,-4 0 0-15,2-1 2 0,-2-2 0 16,-1 1 0-1,-1-1-1-15,2-1 3 0,-3 0-3 16,-2-1 1-16,3-1 2 16,-3 0 0-16,1 2 0 15,-1-3-1-15,0 1 0 0,-1-3-1 16,0 0-1-16,1-2 0 16,-4-2 1-16,3 1-1 15,-4-2-1-15,0 1 1 16,0 0 1-16,-2 1-2 15,0 1 1-15,-2 1 0 16,0-1-1-16,-2 3 0 0,-5 1 0 16,2-1 0-1,-1 5-1-15,1-1 1 0,1 1 1 16,-1 2-2-16,1 1 2 0,1 6 0 16,1-1-1-1,2 3-1-15,-4 2 1 0,5 1-2 16,-2 3 1-1,1-2 0-15,0 2 0 0,0 0 0 16,0 0-1-16,0 0 0 16,0 0-12-16,0 0-23 15,0 2-27-15,0 1-49 0,0-3-46 16</inkml:trace>
  <inkml:trace contextRef="#ctx0" brushRef="#br0" timeOffset="17944.8">24945 10889 82 0,'-9'0'76'0,"0"-2"-69"0,4-2 18 15,-2 1-4-15,5 2 16 16,2 1-7-16,0-3-10 0,7 3-8 16,11 0-9-1,11 0 2-15,9 0 4 0,14 0-1 16,15-2-4-16,13 0 1 0,13-3-2 16,13 0-1-1,8 1 4-15,4-1 0 0,2 2-2 16,-1 3 5-1,-8 0 2-15,-9-1-2 0,-10 1-4 16,-11 0-2 0,-10 0-1-16,-11 0 1 0,-8 0 1 15,-10 0 1-15,-7 0 8 0,-12 0-3 16,-4 0 3-16,-9-3 3 16,-3 0 1-16,-4 2-3 15,-2-2 3-15,-1 0-11 16,0 3-4-16,0-1-1 15,0 1-1-15,-2-2-35 16,-5-1-86-16,-5-2-93 0</inkml:trace>
  <inkml:trace contextRef="#ctx0" brushRef="#br0" timeOffset="22495.17">25852 10764 107 0,'0'0'32'0,"0"0"-29"0,0 0-3 16,0 0-3-16,0 0-6 0,7 0 16 16,0 0-7-1,4 0-18-15,5 0-14 0,2 0 11 16,6-2-12-16</inkml:trace>
  <inkml:trace contextRef="#ctx0" brushRef="#br0" timeOffset="22835.01">27623 10738 212 0,'0'0'15'0,"0"0"-14"0,0 0-1 16,0 0 0-16,0 0-4 16,0 0-65-16</inkml:trace>
  <inkml:trace contextRef="#ctx0" brushRef="#br0" timeOffset="28735.29">6278 10880 70 0,'-2'0'37'0,"-1"0"-21"16,1 0 10-16,0 0 0 15,-1 0-1-15,3-1-1 16,-2 1-4-16,2 0 0 15,0 0-5-15,0 0-11 0,0 0-6 16,7-3 1 0,4 2 1-16,4-4 0 15,6-3 8-15,6-1-1 0,0-1 1 16,2-1-1-16,-2 2-1 16,0 0-2-16,-4 1 2 0,-2 3-1 15,-5 2-4 1,-3 1 0-16,-4-2 0 0,-3 4-1 15,-3 0 1-15,-3 0-3 16,0 0 5-16,0 0 3 0,0 0-2 16,0 0-1-1,0 4-6-15,0-4-68 0,0 0-69 16</inkml:trace>
  <inkml:trace contextRef="#ctx0" brushRef="#br0" timeOffset="31770.11">7315 10015 59 0,'0'-3'8'0,"0"2"12"15,0 0 1-15,0-1-2 0,-3 1-7 16,-1-1 0 0,-3 2-1-16,1-1 9 0,-3 1-7 15,-1-2-3-15,0 2-2 0,1 0 2 16,-3 0-1 0,1 0 6-16,0 0-11 0,0 2 2 15,0-2 4 1,-1 0-3-16,1 0-1 0,1 1-3 15,-2 1 0-15,1 1-1 16,-2 0-1-16,-1 1-1 16,1 1 1-16,1 1 0 15,-1 0 1-15,2 0 2 16,-2 0 1-16,4 3-1 0,-3-3-1 0,3 2-1 16,-2 2 0-1,-1 0 0-15,2 1-1 0,-3 1 0 16,1 2 0-1,-1 3-1-15,-3 1 0 0,1 4 0 16,1 0 0 0,-1-1 0-16,4 0 1 0,-1 0-2 15,4-2 0-15,3 0 1 0,1 1 0 16,2-3-1 0,-1 2 1-16,2-1 1 0,1 2 0 15,-2-3 0 1,2 3-1-16,-2 1 1 0,2 1-2 15,-2-1 3-15,0 1 3 16,-1 1 2-16,2-4-2 0,0-1-2 16,-1 0 1-1,2-2-2-15,0-1-1 0,0-1 0 16,0 0-1-16,0 0 1 0,0-1 0 16,0 0 1-1,2 0-2-15,0-1 2 16,1 1-1-16,1 0-1 15,-2 1 1-15,1-1-1 0,2 0-3 16,-1-1 2 0,1 1 2-16,1 0-1 0,0 1 0 15,2-2-1-15,-2 0 3 0,1-3-1 16,-1 4 0-16,3-3-1 16,-2-2 2-16,2 2-1 15,-2-1 0-15,1-2 1 16,2 1-2-16,-3-2 0 15,1-2 0-15,-1 2 1 16,2-2 0-16,2 0 0 0,-3-2 0 16,4-1 1-1,-1 1 0-15,3-2 1 16,1 0 0-16,1 0-2 0,0-2 1 0,2-2 0 16,-1-2-1-1,1-1-1-15,0 0 2 0,2 0-1 16,-3 0 0-1,0-2 1-15,1 0-1 0,-3 1 0 16,1-2 1 0,-1 2 1-16,0-2-2 0,0-1 1 15,1 1-1-15,-5-2 0 0,3 1 0 16,-1-2 0-16,-1 2 0 16,2-1 1-16,-1-2-2 15,1 1 0-15,-1-1 1 16,-2 1 0-16,-1 1-1 0,-1-1 0 15,1 0 1 1,-2 2 0-16,-4-1 0 0,1 0 1 16,-1 0 2-1,0 1-1-15,1-2 2 0,0-1-4 16,-3 1 2-16,0-3-1 0,0 1 0 16,0-5 0-1,-2 1-2-15,1-2 0 0,0 2 1 16,-1-3 0-1,0 1-1-15,0-1 0 0,0 2 0 16,-1 1 0-16,-4 0 1 16,-2-1 0-16,0 3 1 15,-1 0-1-15,1 1 0 0,0-1 0 16,-2 3 1-16,0-3 17 16,0 2-18-16,0-1 0 0,2-1-1 15,-1 0 0 1,-1 3-1-16,1-2 2 0,2 5-1 15,-2-2 0 1,3 2 4-16,-2 2-1 0,4 1-1 16,-1 2-1-1,0 0 0-15,4 3-1 0,-2 2 2 16,2-2-4-16,0 2 4 0,0 1-9 16,2-2-47-1,0-5-64-15</inkml:trace>
  <inkml:trace contextRef="#ctx0" brushRef="#br0" timeOffset="37065.18">21344 10862 145 0,'-2'0'3'15,"2"0"-2"-15,0 0-2 16,0 0-6-16,0 0 7 15,4 0-1-15,1 0-25 0,4 0-22 16</inkml:trace>
  <inkml:trace contextRef="#ctx0" brushRef="#br0" timeOffset="37895.06">21898 10785 52 0,'0'0'7'16,"0"0"1"-1,0 0 7-15,0 0 2 0,0 0-2 16,0 0 1 0,0 0-8-16,0 0-1 0,0 0-5 15,0 0-1-15,0 0 0 0,0 0-1 16,9-10 0 0,-7 10 0-16,-2 0-9 0,2-1-41 15,1-1-40-15</inkml:trace>
  <inkml:trace contextRef="#ctx0" brushRef="#br0" timeOffset="41644.98">21010 11038 39 0,'-3'-3'23'0,"1"-1"-1"15,2-1-2 1,0 2-1-16,0-1-7 0,0 0-2 16,0 1 2-16,0-1 2 15,0 1 2-15,0 3 0 16,0-1-1-16,0-1-2 0,0 2-6 16,0 0-5-16,0 0-3 15,0 0 1-15,3 0 0 0,4 0 0 16,3 3 0-1,3 0 1-15,9 1-2 0,5-2 3 16,7-1-1 0,7-1 1-16,9 2 5 0,9-2 0 15,9 0 2-15,10-2 3 0,10 2-1 16,10 0-3 0,10-4 2-16,8-2-6 0,1 1 1 15,3 1 1 1,2-1-2-16,-3-1-1 0,-1 2 0 15,-3 1 0 1,-1 0-2-16,-7 0 0 0,-4 2 2 16,-5-2 5-16,-12 2-2 15,-7-1 0-15,-10 1-4 0,-9-2-1 16,-8 2 2-16,-9-2-1 16,-7 0 0-16,-7 0 1 15,-7 0 0-15,-7-1 0 0,-5 3 6 16,-4-4 3-1,-3 2 4-15,-3-1-2 0,0-1-9 16,0 2-3 0,-3-1-1-16,-3-1 1 0,0 3-1 15,0 0 0 1,2-1-1-16,0 3 0 0,1 0-27 16,-1 0-49-16,-2 0-32 0,-2 0-91 15</inkml:trace>
  <inkml:trace contextRef="#ctx0" brushRef="#br0" timeOffset="43565.01">24985 10989 182 0,'0'0'43'0,"0"0"-34"0,2 2-11 15,14-2 6-15,9 0 10 0,14 0 10 16,15 0-6 0,12 0-11-16,13-6 5 0,10 1 3 15,8-3-2 1,5 3-5-16,-1-4-4 0,-4 5 1 15,-4-1 4-15,-8 0 0 16,-13 1 0-16,-8-1-1 16,-14 1 1-16,-11-1 4 15,-11 3-2-15,-8-2-2 0,-10 1 5 16,-4 0 3-16,-2 0 2 16,-4 2-6-16,2-2-8 15,-2 3-2-15,0 0-3 16,0 0 0-16,0 0-1 15,-2 0-31-15,-2 1-50 0,3-1-76 16</inkml:trace>
  <inkml:trace contextRef="#ctx0" brushRef="#br0" timeOffset="65010">22200 9640 231 0,'0'0'3'16,"0"0"18"-16,0 0-12 15,0 0-1-15,0 0 69 16,0 0-63-16,0 0 4 15,-12-39-8-15,-2 37-3 0,-7 2 1 16,-1 0-2 0,-14 0-1-16,-8 0-2 0,-13 2 2 15,-12 5-1-15,-12 1-4 0,-15 2 1 16,-10 0 0 0,-7 0-1-16,-5 1 1 15,-7-1-2-15,4-1 1 16,-2 1 0-16,3-2 0 0,8 2 1 15,5-3-1 1,11 2 4-16,5-3 3 0,14 1-3 16,9-2 3-16,13 1 8 15,10-3 0-15,11 1-4 16,14-2-2-16,7 0-2 0,6 0-3 16,6-1-5-16,1 3-5 15,0 2 4-15,4 4-1 16,3-1 3-16,3 3-2 15,0 1 2-15,0 4 0 0,1-1-2 16,-1 4 2 0,-1 1-2-16,0 4 1 0,2 4 1 15,0 2-1-15,-2 6 2 0,2 4 0 16,0 6-1 0,-3 0 1-16,3 4 0 15,-1 2 0-15,-3 2-1 16,2 0 4-16,0 1-2 15,0-1 0-15,1-1 1 16,2-3-1-16,1-4 0 0,-1 0 0 16,-1-3-1-16,0-3 0 15,1-4 2-15,-3-3 8 16,-1-4-7-16,0-3-4 0,-3-4 1 16,0-2 0-16,-2-4 1 15,-1-4 1-15,2 0-2 0,-2-4-1 16,2 0 0-1,-2-2 0-15,2 0 0 0,0-1 1 16,0-3-2 0,0 4 2-16,3-3-1 15,-2 0 0-15,4-2 1 0,-2-1 0 0,3 2-1 16,2-3 0 0,-1 0 1-16,-1 0-1 15,5 0 0-15,0 0 0 16,3 0 1-16,-1 0-1 0,4 0 0 15,1-1 1-15,4-2-1 16,3 1 0-16,4-2 0 16,1 0 0-16,8 1 1 15,7-1-1-15,0 1 0 0,8-1 0 16,4 2 1-16,4 1 0 16,-1 1-1-16,2 0 0 15,2 0 0-15,-2 1 0 16,-4 4 0-16,1 2 0 15,-5 0 0-15,1 1 0 0,-4 1 0 16,0-3 0 0,2-1 0-16,-1-2 0 15,0-1 0-15,-4-2 1 0,0 0-2 0,-2 0 2 16,-7-5-1 0,-4-2 1-16,-4 2 1 0,-7-1-2 15,-3-1 0 1,-3-2 3-16,-7 2 3 0,-3 1 3 15,1-4-1-15,-4 1-1 16,-1-3 1-16,0 1-3 16,0-2-1-16,0-1-2 15,-3 0-1-15,3-1 1 0,-4 1-1 16,1 0 0-16,-2-1 0 0,3 0 0 16,-5-2 0-1,1 2 0-15,1-3-1 0,0 0 1 16,1-2 0-1,-3 0-1-15,3-2 0 0,-1 0 0 16,2-2 0 0,1-2 1-16,-2-2-1 15,0-2-1-15,-1-4 3 0,1-2-3 0,0-1 0 16,-2-2 2-16,3-1-1 16,-1 1 0-16,-1 4 0 15,-1 1 0-15,-2 0-1 16,0 0 3-16,0 0-3 15,0 1 1-15,0 1 1 16,-5-1-2-16,0 0 2 0,1 2-1 16,-2 4 0-1,1 0 0-15,1 0-1 0,-3 4 2 16,2 1-2-16,0 2 2 0,0 2-1 16,2 1 0-1,-2 2 0-15,2 1 1 0,-1 1-1 16,1 0 0-1,-2 2-1-15,1-2 2 0,2 2-1 16,-1-1 0-16,-2 0 0 16,1-1 0-16,0 2 0 15,0 1 0-15,-1 0 0 0,2 3 0 16,1-1-1-16,0 3 1 16,-1 1 0-16,2-1 0 15,-1 4-1-15,0-1 2 16,2 1-2-16,-1 1 1 0,0 0 0 15,1 0 0 1,0 0 0-16,0-1-1 0,0 1 1 16,0 0 0-1,0 0-1-15,0 1-2 0,0 8-24 16,0 3-24-16,-7-6-73 0,-7-5-182 16</inkml:trace>
  <inkml:trace contextRef="#ctx0" brushRef="#br0" timeOffset="76004.78">17887 13403 145 0,'-4'0'-7'0,"3"0"57"16,-1 0-25-16,2 0-7 0,0 0 9 15,0 0-6 1,0 0-22-16,0 0-7 0,0 0 4 15,0 0 10 1,2 2 0-16,1 0-1 16,5-1 1-16,-3-1-4 0,3 2 2 15,0-1 5-15,3-1 6 16,2 0-1-16,5 0 2 0,2 0-4 16,0 0-5-1,4 0 2-15,3 0-1 0,0 0 1 16,0 0-4-16,3 0 3 15,-1 0-3-15,0-1-1 0,1 1-1 16,0 0-1 0,-4 0 1-16,3 0 2 0,0 0-4 15,2 0 2-15,-3 0 3 0,3 0 0 16,0 0-1 0,2 0 0-16,1 0 0 0,2 0-1 15,-4 0 1 1,5 0-3-16,1 1-1 15,0-1-1-15,3 3 0 0,3-2 0 16,0-1 1-16,2 0-1 16,0 1 1-16,0 1-1 15,-1-2 0-15,1-2-1 16,-2 2 2-16,0 0-1 0,0 0 0 16,3 0 0-16,1 0 0 15,4 0 1-15,2-1 0 16,2 0-1-16,-1-1 0 15,2 1 0-15,-1 1 0 0,-2-1 1 16,-2 1-1 0,0-2 0-16,-2 2-1 0,-2 0 2 15,1 0-1 1,-2 0 0-16,0 0 1 0,-1 0-2 16,2 0 2-16,1 0 2 0,0 0-1 15,5 0 0 1,2 0-1-16,1 0-1 0,1 0 1 15,3 0 1-15,-2 2-1 16,1-2-2-16,0 1 1 16,-4-1 0-16,1 0 1 15,0 0-2-15,0 0 0 0,-4 0 3 16,0-1-1-16,1-1 3 0,-6 1-1 16,0 1-1-1,-6-2 1-15,-1 2 0 0,-7 0-2 16,-3-1 0-1,-4 0-1-15,-3 1 0 0,-2-2 1 16,1 1-1 0,-6-2 2-16,4 1-2 15,-1 1 1-15,-4-2-1 0,4 3 0 0,-3-1 0 16,1 1 0 0,-2-2 0-16,-2 2 0 0,2 0 0 15,1 0 0-15,-1-1 0 16,-1 1 1-16,2-3-1 15,-1 2 0-15,1-2 1 16,-2 1-1-16,1 1 0 0,-3-3 1 16,1 2-1-1,-1-1 1-15,-3-1-1 0,3-1 2 16,-4 0 1-16,1 2-1 16,-2-1 3-16,-2-2 0 15,-1 0 2-15,0 0 1 0,0-2-1 16,-4-3-1-1,1 1-1-15,-1-1-1 0,1-3 0 16,-2-2 0 0,1-2 0-16,-1-2-2 0,2-3 0 15,-1-1 0-15,1-3 0 16,0 0 2-16,0-1-3 16,0 0 0-16,1-1-1 0,-1-1 0 15,0 1 1-15,-2 1-1 16,2 1 0-16,-2 0 1 15,0-1-1-15,0 1-1 16,0-2 2-16,0 1-1 16,0-1 0-16,0-2 0 15,0 1 0-15,-2 2 0 0,-1 0 1 16,0 1-1-16,0 1-1 0,1 0 0 16,-3 4 0-1,0-2 2-15,1 2 0 0,-1-2 1 16,0 3-2-1,0-1 2-15,-1 1-1 0,0 2-2 16,0-2 3-16,0 4-2 16,-1-1-2-16,1 1 2 15,0 1-1-15,-2 1 3 0,3 2 1 16,-1-1 1-16,1 2 0 16,-2 2-3-16,2-1 1 15,1 3-2-15,-2-1 0 16,1 2-1-16,1 0 0 15,-3 0 0-15,2 1 0 16,-1 0-1-16,-1 2 2 16,-1 0-1-16,-3-2 0 15,-1 2 2-15,-3 0-1 0,-1-1 0 16,-3 1 1-16,-5 0-1 16,-1 1 1-16,-5 1 0 15,-4-2-1-15,-5 3-1 0,0-1 1 16,-3 1 0-1,-2 0 0-15,-5-1 2 0,0 1-3 16,-3-1 1-16,-1 0 0 16,-3 0 0-16,1 1 1 15,-2-1 0-15,1-1 0 0,-3 2-2 16,1-2 1-16,-1 2 1 16,-3 0-2-16,1 0 1 15,-3 0-1-15,1-1 1 16,-2 1 2-16,4 0-2 15,-3-1 0-15,1-1 0 16,2 2 2-16,-3-2-3 16,3 2 1-16,-6-1-1 15,1-1 2-15,-1 3 0 0,-2 0-2 16,-3-1-1-16,2 0 5 0,-1 1-5 16,-1 1 5-1,1-1-5-15,0 0 3 0,2 0-1 16,0 0-1-16,-1 0 2 15,1 0-1-15,-4 0 0 16,4 0 0-16,-2 0 1 16,4 1-2-16,-1-1 1 15,1 0 0-15,1 0-1 0,1 0 4 16,2 0-6-16,0 0 2 16,4 0 2-16,2 2 0 0,4-1 0 15,6 1-1 1,0-2-1-16,6 1 2 0,4-1 0 15,5 0-3 1,5 0 3-16,5 0 0 0,4 0-2 16,3 0 1-16,6 0 1 15,-1 0-2-15,4 0 1 16,1 0 0-16,3 2 0 16,0-2-1-16,0 1 1 0,-2 0-1 15,2 1 1-15,-1 2-2 16,-2 0 2-16,-1 2 1 15,3 1-2-15,-1 2 1 16,-2 0-1-16,3 0 1 16,-3 5-1-16,-2-1 0 0,4 5 0 15,-3 0 1-15,1 3-1 0,-1 2 0 16,2 5 1 0,1 1 0-16,-2 2-1 0,3 3 1 15,1 1-1 1,0 1 1-16,2-1-1 15,0 2 1-15,0 0-1 16,0 1 2-16,0 1-1 0,0 3 0 16,2 1 1-16,-2 0-1 15,0-1 1-15,0 1-2 16,0-1 1-16,0-2 0 0,0 0 0 16,0 2 1-16,0 1-2 15,0-2 1-15,0 3 0 16,0-2 0-16,0-4 0 15,0 0 0-15,0-4 0 0,2-4-2 16,0 0 2 0,2-4-2-16,1-1 1 15,0-1 0-15,2-2 1 0,-3-4 0 0,1-1 1 16,-1-4-2 0,0-3 1-16,-2-3 0 0,-1-3 1 15,0-1-1 1,-1-3 0-16,1 0 3 0,-1 0 10 15,1 0 4-15,-1 0-3 16,1 0-3-16,-1 0-5 16,3 0-3-16,-3 0-2 15,0 0-1-15,0 0-1 16,0 0-8-16,2 3-48 0,-2-3-68 16,0 0-99-16</inkml:trace>
  <inkml:trace contextRef="#ctx0" brushRef="#br0" timeOffset="83875.17">25901 10626 97 0,'2'0'7'0,"-1"0"-5"0,1-1 1 16,0 0 9-1,0 0 5-15,0-2-1 0,0 2 0 16,-2 0 1-1,3 0-2-15,-3 1-4 0,0 0-8 16,0 0-6 0,0 0 0-16,0 0 1 0,0 0 6 15,0 0-3-15,0 0-3 0,0 0-19 16,-3 0-32 0,-5 0-63-16</inkml:trace>
  <inkml:trace contextRef="#ctx0" brushRef="#br0" timeOffset="101385.03">21271 13137 0 0,'0'0'20'0,"-1"0"-7"16,1 0 5-16,-1 0 5 0,-1 0-11 15,1 0 11 1,1 0-4-16,0 0-10 0,-3 0 1 15,3 0-12 1,0 0-5-16,0 0 51 0,0 0-14 16,-2 0-17-16,2 0 0 15,0 0-4-15,0 0 6 16,-2 0-1-16,1 0-9 0,0 0-1 16,0 0 8-16,0 0-5 15,-1 0 1-15,2 0-1 16,-1 0-4-16,-1 0 7 15,2 0 5-15,-2 0-3 0,2 0-4 16,0 0-1 0,-2 0-2-16,2 0-2 0,0 0-1 15,0 0-1-15,0 0-3 0,0 0 1 16,0 0-1 0,0 0-2-16,0 0-1 0,6 0 5 15,3 0 11 1,5 0-3-16,3-4 8 0,1 0-7 15,5-1-1 1,-1-1-4-16,2-1-1 0,1 0 1 16,0 0 0-16,-2 0 0 15,-1 1-1-15,0 1-3 16,-4-1 2-16,-4 2-2 0,-2 0 1 16,0 1-2-16,-7 1 1 15,-1 1 1-15,0 0-1 16,-4 0 0-16,2 1 0 15,-2 0-2-15,0 0 1 0,-6 0-2 16,-6 2 6 0,-6 4-2-16,-4 2 2 15,-4 2 0-15,-4-1-3 0,0 2 1 0,1-3-5 16,2 1 3 0,1-2-1-16,4-1 2 0,1-1 2 15,4 2-1 1,2-4-1-16,2 2 0 0,3-1 0 15,4-3 1-15,-2 2-1 16,5-2-1-16,0 1 1 16,3-1-1-16,0-1-1 15,0 0-2-15,0 0 0 16,0 0 1-16,0 0 1 0,0 0-1 16,9 0 7-16,3 0 3 15,3-5-4-15,6 0 1 16,3 0-2-16,1-2 0 15,1 1 0-15,1-1-2 0,0 4 1 16,-1-3 0 0,-2 1-1-16,-3 1 1 0,-1-1-1 15,-4 2 0-15,-2-1 0 0,-4 1 1 16,-3 0 1 0,-2 2-2-16,-3 1 2 0,-2-1-1 15,0 1 2 1,-14 0-5-16,-3 1 2 0,-8 6 2 15,-4 0-1-15,-4 0-1 16,1 3 2-16,3-1-1 16,0-2 0-16,4 1-1 15,-1-2 0-15,8 0 1 16,2-1-1-16,5-2 1 0,1 1-1 0,7-3 1 16,0 0-1-1,1 0 0-15,2-1-1 0,0 0-4 16,0 0 0-1,7 0 5-15,2 0 2 0,0-2-1 16,6-3 1 0,1 1 1-16,2-2-1 0,0 1 0 15,2 0-1-15,-2 2-1 0,0-1 1 16,-1 3-1 0,-4-5-28-16,-3 0-152 0</inkml:trace>
  <inkml:trace contextRef="#ctx0" brushRef="#br0" timeOffset="106054.9">18202 12965 119 0,'0'0'16'0,"0"0"12"0,0-1-6 16,0-1 20-16,0-1-27 15,0 2 0-15,0 0 7 0,0-1 7 16,0 2-13 0,0 0-10-16,0 0-10 15,0 0-3-15,0 6 5 0,0 2 6 0,2 5-3 16,-2 1 12 0,0 6 2-16,2 4-2 15,0 4-5-15,0 0 0 16,0 3-4-16,-1 0 2 15,2-1-4-15,3-3-2 16,-4-1 3-16,1-5-3 0,-1-1-1 16,1-4 4-16,0-2-2 15,-1-5-1-15,-2-1 0 16,2-4 0-16,-2-2 1 0,0 0 2 16,0-2 2-16,0 0 3 15,0 0 7-15,0-2-13 16,0-3-9-16,-2-2-38 15,-2-2-36-15,0-2-39 0</inkml:trace>
  <inkml:trace contextRef="#ctx0" brushRef="#br0" timeOffset="106730.7">18208 12954 138 0,'0'0'6'16,"0"0"8"-16,0 0 7 15,0 0 17-15,0 0-7 0,0 0-3 0,0 0-5 16,0 0-11 0,0 0-10-16,0 0-5 0,-5-9-1 15,4 12 4-15,0 3 6 16,0 2 0-16,-2 1-5 15,1 2 2 1,-2 2 9-16,1 1 2 0,0 2-7 16,-1-1 1-16,-1-1-6 15,1 1 3-15,2-4 3 16,-2-1-4-16,0-3-1 0,2 0 8 16,0-4 2-16,1-2 5 15,-2-1 8-15,1 0 2 16,-2 0-10-16,1 0-4 15,1-5-11-15,0-4 4 0,0-1-6 16,-1-1-1 0,3-2 0-16,0 0 0 15,0-1 1-15,3 0-1 0,3 4 0 0,1-1 3 16,0 4-1 0,0 1-2-16,-3 3-1 0,0 0 0 15,1 3-3-15,-1 0 1 16,1 0 2-16,2 3 0 15,-2 4 1-15,3 0 0 16,-1 0 1-16,2 2-1 16,-2-2-17-16,2 2-32 15,0-4-54-15,-5 0-70 0</inkml:trace>
  <inkml:trace contextRef="#ctx0" brushRef="#br0" timeOffset="111568.23">20092 13002 165 0,'0'0'11'15,"0"0"-8"1,0 0 32-16,0 0-5 0,0 0-24 16,0 0-4-16,0 0 0 15,0 0 3-15,0 0 7 16,0 0 10-16,0 0-6 0,0 0 5 16,10-31-2-16,-10 31-4 15,0 0 2-15,0 0-6 16,0 0-5-16,0 0-4 15,0 0-3-15,2 0-4 0,0 7 2 16,0 0 1 0,0 8 2-16,-1 1 7 0,2 7-2 15,2 0 5-15,-3 5 0 0,0 2-2 16,-1 1 0 0,2 0 0-16,-1-1-1 0,-1 3-4 15,1-5-1 1,-1-1 3-16,1-1-3 0,0-2-1 15,0-3 1 1,-1-4-1-16,1-2 0 0,-2-3 0 16,0-5 0-16,0-2 5 15,0-2 5-15,0-3 1 16,0 0 16-16,0 0-2 0,0-1-19 16,-2-6-6-16,-1 0 0 15,-1-4-2-15,1 1-10 16,0-4-19-16,-1 2-16 15,2-2-21-15,0-1-52 0,2-3-170 16</inkml:trace>
  <inkml:trace contextRef="#ctx0" brushRef="#br0" timeOffset="112295.08">20088 12985 155 0,'0'0'6'0,"0"0"20"0,0 0 4 16,0 0-8-16,0 0 7 0,0 0 0 16,0 0-7-1,0 0-11-15,0 0-18 0,0 0 6 16,0 0-4-1,0 0 8-15,0 23 0 0,0-6-1 16,-2-1 3-16,1 1-2 16,-1 0-2-16,0-2 0 15,0-1-2-15,-2-4 15 0,1-1-3 16,2-2-7 0,0-4-2-16,1-2 1 0,0-1 15 15,0 0 27 1,0-9-24-16,0-2-21 0,1-2 6 15,3-3-2-15,2 0-3 16,0 2 1-16,1 1 1 0,-1 1-3 16,4 3 0-1,-3 0 0-15,0 5-1 0,2 1 1 16,-2 3-2-16,3 0 1 0,-1 0 1 16,-1 0-7-1,2 4-26-15,2 3-20 16,-5 0-15-16,1-1-37 15</inkml:trace>
  <inkml:trace contextRef="#ctx0" brushRef="#br0" timeOffset="118425.01">25137 12182 150 0,'0'0'10'0,"0"0"22"15,0 0-2 1,0 0 4-16,0 0-11 0,0 0-5 16,0 0 1-16,0 0-3 15,0 0 0-15,0 0-4 16,0 0-3-16,28-28 1 0,-28 28 2 16,0 0-1-16,0 0-1 15,0 0 1-15,-3 0-1 16,-4 0-7-16,-3 0 3 15,-5 0-5-15,-5 0 1 0,0 0 3 16,-6 0-2 0,1 0 0-16,-3 0 1 0,0 0 1 15,1 0-3-15,4 0-1 0,2 0 1 32,4 0-1-32,2 2-1 0,6-1 1 15,0-1-1-15,4 0 2 16,1 0-1-16,-2 1 0 0,2-1 1 15,1 2 0 1,-3-1 0-16,1 2-1 0,0 0-2 16,0 3 1-16,1-1 1 15,-2 2-2-15,1 2 1 16,2 4 0-16,-3 1 1 0,2 1-1 16,1 4 1-16,-1 3 2 15,1 3-2-15,-1 2 2 16,1 4 1-16,-1 2-1 15,0 2 0-15,0-1 0 0,1 1 0 16,-2-3-2 0,0 1 1-16,2-1-2 0,-4-2 1 15,1-1-2 1,3-2 3-16,-4-2-2 0,3-1 2 16,-3-5 1-16,3 0 3 0,1-3 1 15,-1-2-3 1,1-2 0-16,1-1-1 0,1-1-2 15,1 0-1 1,0 0 0-16,0-1 1 0,0-1-1 16,0 1 3-16,0-1-2 15,3 2 0-15,2-1 1 0,-3 0-1 16,1 1-1-16,0 0 0 16,-1-1 1-16,2-2-1 15,-4 0 1-15,0-1-1 16,0-2 0-16,2 0 0 15,-2-1 0-15,0-1 1 0,1-1-2 16,1 2 1 0,-1-2 0-16,1 2-1 15,1-1 1-15,1-1 1 16,-1 1-1-16,3 0 1 0,2-2-1 16,0 0 1-16,1 2-1 0,3-2 1 15,1 1-1 1,1 0-1-16,3-1 2 0,3 0-1 15,-1 0 0-15,0 0 0 16,2 0 0-16,0 0 0 16,-2 0 0-16,-2 0 0 15,3-2 0-15,-3-1 0 0,-1-1 0 16,0-1 0-16,0 2 0 0,0-1 0 16,-3-1 0-1,0 0 0-15,0 1 0 0,-2 0 0 16,0-2 2-1,-1 3-2-15,-2-3 0 0,1 0 0 16,-1 1 0 0,0-3 1-16,-1-1-1 0,1 2 2 15,0-2-2-15,-2-2 0 0,1-2 0 16,-2 1 0 0,1-1 0-16,0-1 0 0,-2-3 1 15,-1 0 0 1,2-1 0-16,-4-3 2 0,2 1 1 15,-2-2 1-15,0-1 0 16,-1 1 0-16,0 0-1 0,0-1 3 16,0-1 0-1,0 0-2-15,1 2 1 0,-1 0 0 16,0 2 1-16,-2-1 0 16,2 2-3-16,0-1 1 15,0 3 1-15,0 0-4 0,0 3 0 16,0 1-1-1,0 2 0-15,1 2 0 16,-1 1-1-16,0-1 0 16,0 5 0-16,0-2 0 0,0 1 1 15,0 0-2-15,0 1 1 16,0 0 1-16,0 0-2 16,0 1 1-16,0 1 0 0,0 0-1 15,0 0-7-15,0 1-22 16,-1-2-33-16,-4 1-46 15,-4-5-177-15</inkml:trace>
  <inkml:trace contextRef="#ctx0" brushRef="#br0" timeOffset="126405.07">23357 13157 133 0,'0'-2'19'15,"0"-2"16"-15,0 1 9 0,0 1-11 16,0-1-3-1,0 0 3-15,0 0-6 0,0 0 0 16,0 2-2-16,0 1-4 16,0-3-2-16,0 3-3 15,0 0-8-15,0 0-4 0,0 0-4 16,0 0-1-16,0 6 2 16,0 3 1-16,0 3 2 15,0 2 0-15,0 3 1 16,-2 3 6-16,0 1 1 0,-4 5-4 15,1-1 2 1,-1 2-4-16,0-1 0 0,2 2 1 16,0-1-1-1,4 1 0-15,0-2-5 16,0 0 0-16,6-3 0 0,0-2 0 16,0-3-1-16,-1-2 0 15,3-3 0-15,-4-2 0 0,0-2 1 16,0-3-1-1,-3-1 1-15,2-2-2 0,-3-2 2 16,0-1-1-16,0 0 3 16,0 0 9-16,0 0-4 15,2 0-2-15,-2 0-5 16,0-4 0-16,1-1-2 0,1-1-8 16,-1-2-18-16,0 0-35 0,1-2-29 15,-2 0-53 1</inkml:trace>
  <inkml:trace contextRef="#ctx0" brushRef="#br0" timeOffset="127174.98">23349 13119 152 0,'0'0'19'0,"0"0"9"0,0 0 12 0,0 0 5 16,0 0-10 0,0 0-7-16,0 0 3 0,0 0-2 15,0 0-7-15,0 0-12 0,0 0-5 16,0 0-5 0,-12-10 2-16,6 25 0 0,-3 2-1 15,2 2 0 1,0 0 1-16,1 0-2 0,-1-2 1 15,1-3-1 1,3-2 1-16,-1-3-1 0,2-4 0 16,0-4 0-16,-1 1 8 15,3-2 25-15,-2 0 6 16,2-7-25-16,0-3-3 0,0-3-5 16,0-4-2-16,6 0-1 15,4-3-1-15,1 0-1 16,4 0-1-16,-2 4 1 15,3-1-1-15,-3 6 0 0,1 1 0 16,-5 6 0 0,-2 1 0-16,2 3-1 0,-3 0-2 15,1 4 3-15,-1 4-1 0,2 3 1 16,-3 0 0 0,-1 0 0-16,2 1 0 0,-1 1 0 15,1-1-24 1,0-2-28-16,0-3-44 15,-2-4-74-15</inkml:trace>
  <inkml:trace contextRef="#ctx0" brushRef="#br0" timeOffset="140044.89">19652 15637 76 0,'16'0'192'0,"0"0"-189"16,8 0-2-1,8 0-1-15,10-3 3 0,14 1 6 16,12-3 12 0,13 3-2-16,13-1-4 15,7-1-5-15,12 1-4 0,2 2-4 0,3-1 0 16,-2 1-2 0,-4-2 4-16,-9 2 2 15,-8 1 0-15,-11 0 1 16,-10 0 3-16,-11 0-2 0,-12 0 3 15,-8 1-3-15,-12 3 8 16,-7-1-1-16,-7 0-1 16,-5-1 4-16,-3 0-5 15,-6 1 0-15,1-3-4 0,0 2-4 16,-2 0-2-16,-2 0-2 16,1-1 1-16,-1-1-1 15,0 0-1-15,0 2-1 16,2-2-55-16,-2 0-67 15,1-6-174-15</inkml:trace>
  <inkml:trace contextRef="#ctx0" brushRef="#br0" timeOffset="141264.96">20094 12917 214 0,'3'0'-3'16,"-3"0"-3"-16,1-1-7 0,1 0-4 16,0 1-32-16</inkml:trace>
  <inkml:trace contextRef="#ctx0" brushRef="#br0" timeOffset="142774.96">24209 15611 116 0,'0'0'-42'0,"0"0"13"16,0 0 24-1,0 0-12-15</inkml:trace>
  <inkml:trace contextRef="#ctx0" brushRef="#br0" timeOffset="145244.75">24968 12851 134 0,'2'0'-19'16,"-2"0"-57"-16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2-03T10:10:38.0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11848 9501 163 0,'0'0'23'0,"0"0"-3"0,0 0 12 16,0 0-3 0,0 0 8-16,0 0-9 0,0 0-5 15,0 0-2-15,0 0-6 0,0 0-12 16,-32 3-6 0,32 0 1-16,5 1 0 0,6 0 6 15,4 1 5-15,5-1 3 16,7-3-3-16,7 2-1 15,11-3 1-15,5 0-4 16,11 0-2-16,2 0 1 0,7-6-2 16,-1 2 1-1,0 0-1-15,-3 1 1 0,-5 2 0 16,-3-1 0-16,-6 2 3 0,-4 0-1 16,-5 0 0-1,-3 0 1-15,-6 0 1 0,-7 0-1 16,-4 0 2-1,-4 0-1-15,-5 0 1 0,-8-1 4 16,1 1-2 0,-5 0 6-16,0-2 2 0,-2 2-3 15,0-1-8-15,0 0-4 0,0-1-3 16,0 2 1 0,-2 0-2-16,-5 0-22 0,-5 0-93 15,-2-3-218-15</inkml:trace>
  <inkml:trace contextRef="#ctx0" brushRef="#br0" timeOffset="819.71">12558 10646 154 0,'0'0'14'0,"0"0"8"16,0 1 4-16,0-1 17 16,0 0-18-16,0 0-12 15,1 0 3-15,0 0 4 16,0 2-2-16,-1-2-1 0,2 1-7 15,0-1-2 1,0 0-3-16,-2 1-3 0,0-1-3 16,0 0-120-16</inkml:trace>
  <inkml:trace contextRef="#ctx0" brushRef="#br0" timeOffset="3149.84">14941 10497 208 0,'2'0'7'0,"0"-3"-1"16,2-1 0-1,1 2 6-15,4-1-7 0,-3 1 1 16,5 0 1-1,3 2-3-15,0 0 2 0,6 0-2 16,1 0 2 0,8 0-2-16,4 0 0 0,3 0 3 15,7 0 3-15,7 0-6 0,7 0-2 16,5-3 0 0,7 1 0-16,7-3-1 15,11-1 1-15,9 1 0 0,9-4 23 16,7 2-12-16,9-1-7 15,4 0-1-15,9 1-1 16,0-1-2-16,7 0 1 0,1 0-2 16,6 0 0-1,4-1 0-15,3 2 0 0,3-1-1 16,2-1 0-16,3 2 0 0,2-3 1 16,1 3-1-1,1-2 0-15,-3 2 0 0,3-1 1 16,2 2-2-1,1 1 2-15,-4 0-1 0,2 1 1 16,3 1-2-16,0 2 2 16,-4-1-1-16,-4 2 0 15,0 0 0-15,-6 0 0 0,-3-1 1 16,-9 4 8-16,-5-1 1 16,-6 1 0-16,-7 0 1 15,-8-3 1-15,-5 0 3 16,-6 0-3-16,-5 0-3 15,-5 0-6-15,-8 0-1 16,-7 0-1-16,-8-3 2 0,-12-1-3 16,-9 0 1-1,-11-2 1-15,-9 2 11 0,-9-2 2 16,-9 2-1-16,-8 1-1 0,-3 0-4 16,-5-1-3-1,0 4-4-15,-10 0-3 0,-7 0-57 16,-10-4-102-1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2-03T10:12:03.3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16672 11835 130 0,'0'0'14'0,"0"0"12"0,0 0 6 16,0 0-2 0,0 0-5-16,0 0 3 0,0 0-3 15,0 0-9-15,0 0-4 0,1-21-2 16,-1 21-2 0,0 0-5-16,0 0-8 0,0 0-1 15,0 6 6-15,0 4 0 16,0 3-1-16,0 6 1 15,0 3 1-15,0 5-1 16,-3 3 0-16,-3 4 2 16,0 3-2-16,1 4 1 15,-4 2 0-15,0 4-2 0,2 4 2 16,-3 4-2-16,-1 6 1 16,3 1 1-16,-1 3-5 15,0 1 7-15,2 3-3 0,-1 0 0 16,1-2 0-1,-4 4 1-15,1 4 0 0,-2 1-1 16,-2 3 0 0,-2 2 0-16,-2 0 1 0,-3-1-1 15,3-1 0-15,1-1 0 0,0-4 1 16,0-4-1 0,4-2 1-16,0-3-1 0,4-4 0 15,-2-4 1 1,4 1-1-16,0-7 2 0,1-2-2 15,0-5 0-15,3-3 0 16,1-4 1-16,-6-2 2 16,2-1-1-16,0 0 0 15,1-2 1-15,-4-4-2 0,2-1 5 16,3-5-5-16,-2-3 0 16,3-4 0-16,-1-3 0 15,1-2-1-15,2-3 0 0,-1-1 1 16,2-2-1-1,-1-1 1-15,1-3 0 0,0 2 1 16,0-2 4-16,-3 0 20 16,3 0-5-16,0 0-3 15,0 0 0-15,0 0-2 0,0 0-11 16,0 0-3-16,-2 0-1 16,2 0 3-16,0 0-1 15,0 0-5-15,0 0-1 16,0 0 1-16,2 0 3 15,3 0-2-15,2 0 1 16,-2 0 0-16,5 2 0 16,2 0 0-16,-2 1 0 15,4-1 0-15,4 2-1 0,0-2 2 16,2 1-2-16,3 0 0 0,4 0 2 16,6 0-2-1,1-2 2-15,7-2-1 0,3 1-1 16,4 0 2-1,6 0-1-15,-1-2-1 0,6-2 3 16,0 0-4-16,2-2 2 16,3 3 0-16,0-1-1 15,1 1 0-15,2-1 1 0,2 2 0 16,3-1 0-16,1 2 0 16,1-2 0-16,4 2 0 15,1-1-2-15,0 2 4 16,2-1-2-16,5-2 0 0,-2 3 0 15,3-3 0 1,-1 3 0-16,5-1 0 0,3-1-2 16,-2 1 4-1,1 1-4-15,2-3 7 0,3 3-8 16,1-1 3-16,5-1 0 0,-1 0 0 16,5-1 0-1,-2 1 0-15,2-1 0 0,-1-1 0 16,1 3 1-16,-1-2-2 15,1 0 1-15,0 3 0 16,-5-1 0-16,1 1 0 16,-2 0-2-16,0 0 4 0,-5 0-2 15,1 0 0-15,-2 1 0 16,-4 3 0-16,-3-1 0 16,-2 3 0-16,0-2 0 0,-2 2 0 15,-2-2 0 1,0 0 0-16,-1-1 0 0,1 1 0 15,-5-1 0 1,-1-1 0-16,-2-1 0 0,-3 0 0 16,-3-1 0-16,0 0 0 15,-7-1 0-15,-1 1 0 16,-4 0 0-16,-4-3 0 0,-6-1 0 16,-4-2 0-1,-6-1 0-15,-3 2 1 0,-5-1-1 16,-2-1 0-16,-7 0-1 15,2 2 2-15,-6-2-1 16,-1 2 0-16,1-1 0 16,-2 0 1-16,0 2-1 0,-2-2 0 15,-1 3 0 1,3-1 0-16,-6 0 0 0,2-2 1 16,1 1-1-16,0-1 0 0,-3-1 0 15,1 1 1 1,1-4 0-16,-4 0 2 0,3-1 5 15,-4-2-2 1,2-2-1-16,-2-1 1 0,3-4-2 16,-3-4-1-16,2-1-1 15,0-6 0-15,1-3-1 16,-3-3 1-16,4-8-1 0,-2-2 1 16,1-3 0-16,-2-4 0 15,2-3-2-15,-1-1 0 16,-1-6 1-16,0-1-1 15,3-3 0-15,0-3 0 0,1-6 0 16,1-1 1 0,3-1-2-16,-2 0 0 0,2 0 2 15,-3-2-1-15,-1 2 0 0,0 5 0 16,-3 1 0 0,-2 2 0-16,-2 2 0 0,0 0 0 15,-1 3 0 1,0 3 0-16,-2 1 0 0,3 3 0 15,-3 5 0 1,0 6 0-16,0 3 0 0,0 4 0 16,0 2 0-16,1 4 1 15,-1 5-2-15,1 1 1 16,-1 5 0-16,1 4 0 0,-1 2 0 16,0 5 0-16,2 1 0 15,-2 4 0-15,1 3 0 0,0 2 0 16,-1 0 0-1,1 0-1-15,-1 3 1 0,0 0-1 16,0 0 0 0,0 0-1-16,0 0 1 0,0 0-1 15,0 0 2-15,0 0 0 0,0-1 1 16,-5-1 2 0,-5 1-1-16,-3-2-3 0,-6 0 3 15,-6 2-2 1,-2-2 0-16,-5 0 1 0,-8 0-3 15,-1 0 3-15,-4-1 0 16,-3-1-1-16,-4 1-1 16,-2 0 2-16,-4 0-3 15,-1 0 2-15,-2 0 1 0,-4-1-1 16,-4 2 0-16,1-1-1 16,-1 1 0-16,0 1 0 15,-1-2-2-15,-1 0 0 0,0 1 1 16,-3-1 2-1,2 1-2-15,-6-1 2 0,4-2-2 16,-3 1 2 0,2-1 0-16,-2 0 0 0,2-1 0 15,0 2-1-15,-2-1 2 16,1 0-2-16,-2 3 1 16,-2-2 0-16,-3 3 0 0,0-1 0 15,1-1 1-15,-4 2-1 16,2 0-1-16,-1-1 1 15,2 0 0-15,-2-1 0 16,-2 1 1-16,-2 0-3 0,1 1 4 16,0 0-4-1,0 1 2-15,-3 1 1 0,1 0-1 16,0 0-2-16,-1 0 3 16,-3 0-1-16,1 1 1 15,5-1-2-15,-2 0 1 0,3 2 1 16,0 0-2-1,3 0 2-15,0-1-1 0,-1-1 0 16,3 0 0 0,0 0 0-16,3 0 0 0,1 0 0 15,-1 0-1-15,6 0 2 0,-1 2 0 16,5-2-1 0,2 0-1-16,4-2 2 0,3-1-1 15,2-1 0-15,4 0 0 16,5-2 0-16,1 2 0 15,5 0 0-15,5 1 0 16,3 0 1-16,4 0-1 0,2 2 1 16,3-1-1-1,1 2 0-15,1 0 0 0,3 0 1 16,2 0-2-16,2 0 2 0,2 0-1 16,3 0 1-1,0 0-2-15,3 3 2 0,1 0-1 16,0 0 1-1,3 0-1-15,-2 0-1 0,0-1 2 16,1 1-1-16,0 1 0 16,1-2 0-16,-1-1 1 15,1 2-1-15,-2-1 1 16,2-2-1-16,1 1 2 16,-2-1-2-16,2 0 0 0,1 0 1 15,1 0 0-15,-3 0 0 16,3 0 0-16,0 0 0 15,1 0 0-15,1 0-2 16,-2 1 1-16,0 5-3 0,-5-2-26 16,-2-4-120-16</inkml:trace>
  <inkml:trace contextRef="#ctx0" brushRef="#br0" timeOffset="13320.04">14055 6297 128 0,'0'0'37'0,"0"0"-26"0,0 0 22 16,0 0-5-16,0 0-6 15,0 0-11-15,0 0-1 16,0 0 2-16,0 0-6 0,0 0-6 16,0 0 7-16,12-1-8 15,-1 1 7-15,3 0-4 0,1 0-1 16,5 0 1-1,-2 0-4-15,5 0 5 0,5 0 0 16,1 2 5 0,5 0-2-16,4 2 2 0,7 2-4 15,1-3 0-15,4 1-2 0,1-3-1 16,7 2 1 0,3 0-1-16,5-2-2 0,6 1-1 15,2-2 9 1,7-2-3-16,2 2-3 0,3-1 1 15,3-3-1 1,1 1-4-16,-1-3 4 0,1 3 0 16,-1-1 0-16,-3 3 0 15,5-4 1-15,-2 4 0 16,2-1-2-16,1 1 3 16,0 0-2-16,0-1 0 15,1 2-1-15,-1 0 0 0,-2-1 1 16,3 0-1-16,-4 1 1 15,3-1-1-15,-2 1 0 0,-1 0 0 16,-2 0-1 0,-1 0 1-16,-2 0 1 0,-1 0-1 15,2 2 0-15,-2 1 0 0,1 1 1 16,1-1 0 0,3 1-1-16,-3-1 0 0,0 0 1 15,2-2-1-15,2-1 0 16,-4 0 0-16,-2 0 0 15,-1 0 1-15,-1 0 0 16,-9 0-2-16,-4 0 1 0,-5 0 0 16,-7 0 0-1,-5 0 0-15,-6 4 1 0,-2-2-2 16,-7-1 2-16,-3 1 0 0,-2-1-1 16,-4 1 1-1,-4-2-1-15,-6 0 1 0,0 0-1 16,-4 0 7-1,0 0 2-15,-4 0-2 0,0 0-1 16,0 0-3 0,0 0-2-16,-2 0 2 0,1 0-2 15,0 0 0-15,0 0 3 0,-3-2 0 16,1-1 5 0,-1 0 1-16,0-2 3 0,1 1-2 15,-3-2-1 1,2-1-1-16,2 0-4 0,-5-2 4 15,1-1 0-15,1-1-3 16,1-1 0-16,-4-2 1 0,2 0-1 16,2-3 1-1,0-3-2-15,1 0-2 0,0-3 0 16,4-1-3-16,-1-3 0 16,1-4 1-16,2-1-2 15,-1-4 1-15,-2-4 0 0,4-1 1 16,-2 0-2-1,-1-3 2-15,-2 1-1 0,1-2 0 16,0-1 0-16,-3 1-1 16,2-1 1-16,-3-1 1 15,3 1-1-15,-4 3 2 16,2 2-1-16,0 1 0 0,-1 4 0 16,-1 1-1-16,0 1 0 15,-2 1 2-15,-2 2 2 16,0 3-4-16,0 1 0 0,0 4 0 15,0 2 2 1,-2 2 0-16,-4 6 2 0,-1-1-1 16,1 4-1-1,-2 3-2-15,1 0 1 0,1 1-2 16,-2 2 1-16,0 1 0 0,0 0 1 16,0-1 0-1,0 1-1-15,-3 2-1 0,-1-2 2 16,-4-1-1-1,-1 0 0-15,-5-1 0 0,-5 2 0 16,-5-1 0-16,-5-3 0 16,-8 3 1-16,-5 1-1 15,-7-1 1-15,-4 2-2 0,-6-1 2 16,-9 1-1-16,-4 2 0 16,-7 0 2-16,-7 0-3 15,-6 0 0-15,-2 0 2 16,-4 0 0-16,-4 0-2 0,0 0 1 15,-4 2-4 1,-4 1 5-16,-2-1-3 0,-2 0 2 16,-5 0-1-1,0 1 0-15,-3 0 0 0,-2 0 1 16,-3-1 0-16,-1 3 0 0,-2-1 0 16,2 0 0-1,-3 2-1-15,2-2 1 0,2 0 0 16,2 2 0-16,0-2 0 15,3 1-1-15,3-1 0 16,-1 0 0-16,8-1 0 16,-1 1 1-16,3-3 0 0,5 1-13 15,5 2 11-15,1-4 2 16,5 3 0-16,6-1 1 16,5-1-1-16,5 0 0 15,6 1 1-15,6-2-2 16,7 1 1-16,5-1 1 0,2 0-1 15,8 0 0 1,7 0 0-16,3 0-1 0,8 0 2 16,1 0-1-16,6 0 0 0,5 0 0 15,2 0 1 1,5 0-2-16,3-1 3 0,5-1-3 16,0 1 0-1,2 1 1-15,3 0 0 0,2 0-1 16,-2 0-1-16,-2 0-1 15,3 1 0-15,-1 6 2 16,0 3 1-16,-2 3-2 16,-2 1 1-16,3 6 1 0,-6 3 0 15,2 2 0-15,0 5-1 16,1 1 2-16,-4 5-1 16,6 0-1-16,-4 3 0 0,3 1 0 15,3 4 0 1,0 3 1-16,2 2-2 0,0 1 1 15,0 0 1 1,0 1 0-16,2 0-1 0,4-2 1 16,1-1-1-16,-1 0 1 15,2 0 0-15,-4-2 1 16,-1-2-1-16,-1 0 0 16,-1-3 0-16,0-1 1 0,1-2-1 15,-2 1 0-15,0-4 0 16,-2-1 0-16,2-4 0 15,2-1 0-15,-2-5 0 0,2-3 0 16,0-4-1 0,0-4 1-16,-1-3-1 0,3-3-1 15,0-3 1-15,-1-1 0 0,-1-3 2 16,-1 0 1 0,1 0 1-16,0 0 3 0,0 0 4 15,0-1-7 1,0-4-2-16,-2 0 0 0,2 0 0 15,0 0 0 1,1 2 0-16,1-3 1 0,-2 1-2 16,5 0 1-16,2 2-1 15,7-1-1-15,8 1 0 16,8 0 0-16,17-2 0 0,16-1 2 16,22-4-1-16,22-3-1 15,18-4-30-15,13-4-93 16</inkml:trace>
  <inkml:trace contextRef="#ctx0" brushRef="#br0" timeOffset="18570.24">25673 6913 180 0,'0'0'52'16,"0"0"-34"-16,0 0 10 16,0 0-4-16,0 0-5 0,0 0-5 15,0 0 2-15,0 0-1 0,0 0-4 16,0 0-5 0,0 0-6-16,3-15 0 0,-2 16-1 15,0 6 2 1,1 0-1-16,0 2-1 0,-1 4 0 15,0-2 0 1,1 6 1-16,-1 3 1 0,0 0 0 16,0 3 6-16,-1 2-4 15,0 4 1-15,0 0 2 16,0 4 0-16,0 0-1 0,0 2-1 16,-1 1 0-16,1 2 1 15,0 0 3-15,0 5-6 16,-1 0 4-16,2 2-1 15,2 1-2-15,-1 0 1 0,1 0-1 16,-2 2 2 0,3 2-4-16,-2 1 1 0,0 4-1 15,0-1 2-15,1 0 0 0,-1 0 0 16,2 2 0 0,0-2 0-16,-1-1-2 15,1 1 0-15,-1 1 1 16,3 0 0-16,-4-1 0 0,1 1 0 15,1-1 0 1,0 3 0-16,-1 3 0 0,0-2-1 16,1-1 1-16,2 1-1 15,-2 0 1-15,-1-1-2 16,3-1 1-16,-3 0 1 0,1 1-1 16,0 0 1-16,-1-2 0 15,2 2 1-15,1-1 1 16,-3 3 0-16,1-1-3 15,1-2 0-15,1-1 0 0,1 0 0 16,-1-2 1 0,-1-2 2-16,1-1 0 0,-1-2-1 15,1-4 0-15,-1 0-1 0,-3-3 0 16,1-5 0 0,-1-1 1-16,0-3 0 0,0-3 2 15,1-2-2 1,-1-2 0-16,0-4 1 0,0-3-1 15,0-3 1 1,1-3-1-16,-3-5 0 0,2-1 0 16,-2-3-2-16,0 0 1 15,0-2-1-15,0-1 1 0,0 0 3 16,0 0-1-16,0 0-2 16,0-1-1-16,-2-6-43 15,-5-3-73-15,3-6-189 0</inkml:trace>
  <inkml:trace contextRef="#ctx0" brushRef="#br0" timeOffset="19740.15">25164 10004 193 0,'-3'-3'10'0,"1"0"16"16,2 0 13-1,-2 2-12-15,2 1-3 0,0-1-7 16,0 0-6-16,0 1-3 0,0 0-4 16,0-2 0-1,5 2 1-15,5 0 2 0,-1-2-1 16,4 2 2-1,3 0-1-15,2-1-2 0,1 1 3 16,5 0-2 0,2 0 0-16,1-1 2 0,4 0-4 15,5 0-1-15,1-1 2 0,4 0-1 16,7 0 0-16,3-2 1 16,5 1 1-16,3 0-3 15,3-1 0-15,2 1-1 16,2 2 0-16,0 1 2 0,-1 0 0 15,4 0 0 1,-1 0-1-16,1 0-1 0,5-2-1 16,0 2 0-16,3 0-1 15,2 2 1-15,2-1-1 16,-1 1 0-16,3-1 1 0,0 0-1 16,2 1 1-1,3 1-2-15,-2 0 1 0,3-1 0 16,0 3 0-1,3-1 0-15,-4 0 1 0,3 2-1 16,-1-1 0-16,3 1 0 16,2-3 0-16,1 1 0 15,1-1 0-15,2 0 1 0,0 0-1 16,3-2 0-16,1 1 2 16,1-1-2-16,-1 2 0 15,1-3 1-15,3 3 2 16,-4-2-1-16,-1 2 0 0,2 1-1 15,2-1-1 1,-5 1 0-16,4-1 2 0,-2 0-4 16,-2 0 4-16,0-2-2 0,-4 1 0 15,-1 2 1 1,-2 0-2-16,-6-1 3 0,-1 1 3 16,-4-1 0-1,-2 2-1-15,-6-1 2 0,-2-1-1 16,-4 1-2-1,-4-3 0-15,-3 2-1 0,-3-3 1 16,-7 0 1-16,-6 0 2 16,-5 0 2-16,-9 0-1 15,-8 0 1-15,-5 0 0 0,-8 0 1 16,-1-2 0-16,-7 0 2 16,-3 2 3-16,0-2-4 0,0 1-5 15,0 1-4 1,0 0 2-16,0-1-3 15,0-1 0-15,0 2-14 16,-7-1-23-16,-3-2-61 16,-2-4-87-16</inkml:trace>
  <inkml:trace contextRef="#ctx0" brushRef="#br0" timeOffset="22289.97">26314 9438 173 0,'0'1'17'16,"0"0"5"0,0-1 8-16,0 0-5 0,0 0-3 15,0 0-12-15,0 3 0 0,0-3 6 16,0 0-2 0,0 0 1-16,0 1 1 15,0-1 1-15,1 0 5 0,-1 0 3 16,2 0 1-16,-1-1-10 15,1-4-5-15,2 0-3 16,0-4-2-16,0 2 1 0,1-2-1 16,0 0-1-1,2-3-1-15,1 1 2 0,-3 0-4 16,3-2 0-16,-1-1 0 0,2-2-1 16,2 2 1-1,-4-2 0-15,4-1 1 0,-1 0 0 16,0 2 3-1,1-1 3-15,-2 0-4 16,2 1 2-16,-3 0-3 16,1 0 1-16,1-1-2 0,-3 1 1 15,3-2-2-15,0 1-1 0,0-1 1 16,2-3-2 0,0 2 0-16,2-2 1 0,1 0-1 15,1-3 1-15,-2 0 0 16,3 1-1-16,-1-2 1 15,1 1-1-15,1 0 1 16,0-2-1-16,1 2 1 0,0-1 0 16,0-1-1-1,0 3 1-15,2-4-1 0,-3-1 1 16,1 0-2-16,1 0 2 0,-1-1-1 16,0 1-1-1,-1-3 2-15,1 3-1 0,1 2 0 16,1-1 0-1,-1 2 0-15,1-1 0 0,-1 3 0 16,0 0 1-16,2 0-1 16,-2 1 0-16,0-1 0 15,0 2 0-15,1 1 0 0,-5 0 0 16,2 2 1-16,-3-1-1 16,3 0 3-1,-1 1-3-15,2 2 0 0,1-4 1 16,-1 4-2-16,4-1 1 15,-2 2 0-15,4-2 0 16,-1 2 0-16,2-2 0 0,1 1 0 16,0 1 0-1,-1-1-1-15,4 1 1 0,-5 1 0 16,-1 1 0-16,1 0 0 0,-1 1 0 16,-3 0 0-1,1-1 0-15,2 1 0 0,-2 1 0 16,2-2 0-1,-1 1-1-15,1 1 1 0,1 1 0 16,1 0 0-16,1-1 0 16,1 1 0-16,0-1 0 15,0 2 0-15,1 1 0 0,4-2 0 16,-5 1 0-16,4 2 0 16,1-2 0-16,2 1 0 15,3 2 0-15,0-1-1 16,4 1 1-16,2-1 0 15,1 2 0-15,5-2 0 16,1 3 0-16,1-1-1 0,3 3 1 16,1 0 0-1,1 1 0-15,-2 0 0 0,3 0 0 16,-1-1-1-16,-1 4 1 0,2 3 0 16,-2 0 0-1,-2 2 0-15,1-1 0 0,1 4 0 16,0-1-1-16,2-1 1 15,2 5 0-15,-1-3 0 16,0 2 0-16,2 1 0 16,-5 0 0-16,2 2 0 0,-1 0 0 15,-2 1 0-15,-1 0 0 16,-3 0 0-16,2 1 0 16,-4 1 0-1,1-2 0-15,0 3-1 0,0 0 1 16,0 1 0-16,-2 0 0 0,-1 1 0 15,-3 0 0 1,-2 1 0-16,0 0 0 0,-3 1 0 16,-2-1 0-1,0 1-1-15,-2 0 1 0,-2-1 0 16,-1 1 0-16,0-1 0 0,-1-1 0 16,0 1 1-1,-2 0-2-15,1-2 1 0,-1 3 1 16,-2-4-1-16,-2 1-1 15,-2 1 1-15,-1-3 0 16,-3 0 1-16,-3-2-3 16,0 0 2-16,-3-3 1 0,-1 0-1 15,-3-4 0-15,-2-1 0 0,-1-2 1 16,-1-1-1 0,-1-2 0-16,-2-3 0 0,0 2 1 15,-2-3 4 1,0 0 8-16,0 0 7 0,0 0 0 15,0 0-9 1,0 0-4-16,0 0-3 0,0-3-1 16,0 3-2-16,0-1-1 15,0 1-1-15,0 0-3 16,-2 0-38-16,-9 0-50 0,0-3-135 16</inkml:trace>
  <inkml:trace contextRef="#ctx0" brushRef="#br0" timeOffset="23315.61">30971 10078 255 0,'0'0'28'16,"0"-2"21"-16,0 2-15 0,0 0-13 15,6 0-7-15,6 0-9 0,10 0-1 16,9 0 7 0,8 0 0-16,11 0-1 0,7 0-2 15,2 0 4-15,3 0-3 16,0 2-2-16,-3 1 2 15,-3-1-3-15,-7 1-1 16,-5-3 5-16,-6 2-1 0,-7-2 3 16,-7 0 0-1,-8 0-2-15,-5 0 1 0,-2 0-1 16,-7 0-4-16,-1 0-1 0,0 0-3 16,0 0-3-1,0 0-50-15,0 0-115 0</inkml:trace>
  <inkml:trace contextRef="#ctx0" brushRef="#br0" timeOffset="23730.32">32109 10163 312 0,'0'0'38'15,"0"0"-12"-15,18-50 37 0,-15 40-28 16,-1 3-3-16,0 4-8 16,-1 3-12-16,4 0-12 15,-1 7-6-15,0 6 4 0,-2 7 1 16,1 5 1-16,-2 3-1 16,-1 3 0-16,-1 3 1 15,1 0 0-15,-4 0 1 16,-1 0 0-16,-3-2-12 0,3-4-42 15,0-4-31 1,0-5-34-16,0-8-108 0</inkml:trace>
  <inkml:trace contextRef="#ctx0" brushRef="#br0" timeOffset="24016.58">32154 10096 22 0,'0'0'361'0,"43"-23"-358"15,-22 22 27-15,-3 1-4 16,-4 7-8-16,1 8 0 16,-4 3-7-16,-3 3-3 15,-5-1 1-15,-3 1-2 16,0-5-3-16,-5 0-1 15,-5-5-1-15,1-3 2 16,0-5 1-16,2-3-2 0,4 0-11 16,-1 0-32-16,4-7-48 15,0-1-86-15</inkml:trace>
  <inkml:trace contextRef="#ctx0" brushRef="#br0" timeOffset="24512.27">32323 10274 372 0,'0'0'7'15,"0"0"32"1,0 0-10-16,0 0-14 15,49-6-3-15,-34 10-3 16,-3 5-3-16,-1 2 1 0,-1-1-4 16,-4 0-2-16,-5 1 2 15,-2-3-2-15,1-1 1 16,0-3 6-16,0-4 10 0,0 0 12 16,0 0 2-16,0-6-16 15,2-4-10-15,10 2-6 16,5-4-2-16,5 2 1 15,1-1 2-15,3 1-5 16,-3 3-2-16,-3 1 3 16,-7 2 1-16,-4 1 3 0,-5-1 1 15,-1 3 0-15,-3-1-1 16,0 2 2-16,0 0 0 16,0 0-1-16,0 0-2 15,0 0-1-15,0 4-1 16,0 5 2-16,0 1 0 15,0 1-1-15,0 4 1 0,2-1-1 16,0 1-16-16,-1 1-16 16,-1-2-22-16,0-1-54 15,-1-6-80-15</inkml:trace>
  <inkml:trace contextRef="#ctx0" brushRef="#br0" timeOffset="24680.68">32622 10163 394 0,'0'0'3'16,"0"0"-4"0,0 0-2-16,0 0-15 15,45 1-49-15,-28 9-91 16</inkml:trace>
  <inkml:trace contextRef="#ctx0" brushRef="#br0" timeOffset="25129.91">32851 10265 303 0,'0'0'126'16,"0"0"-126"-16,0 0 16 15,0 0 4-15,0 0-5 0,0 0-8 16,-25 46-5-1,25-34-2-15,0 0 1 16,0-1-1-16,9 0 1 16,2-3-5-16,0 0-13 0,-2-3-4 15,3-3-12-15,1 0 3 0,-3-2 4 16,3 0 7 0,-1 0-1-16,3-2 12 0,-3-4 10 15,0 1-2-15,3-2 2 16,-4 1 0-16,2-1 3 15,-1 0 2-15,3 0-2 16,-1-2 4-16,-3 2 6 0,4-1 3 16,-2-1 1-1,-2 1 2-15,-2-1 7 0,-1 2 3 16,-4 1 1-16,-4 2 2 16,0 3-1-16,-1 1-15 15,-10 0-21-15,-4 5 4 0,4 5 4 16,0 4-2-1,3 1-3-15,8 3-1 0,3 1 1 16,16 0 1 0,7 0-6-16,5-3-50 0,5-5-86 15,0-4-255-15</inkml:trace>
  <inkml:trace contextRef="#ctx0" brushRef="#br0" timeOffset="26118.93">25647 6893 460 0,'0'0'23'16,"0"0"4"-1,0 0 10-15,0 0-15 0,0 0-6 16,0 0-13-16,0 0-8 16,0 0 2-16,0 0 3 0,0 0-1 15,-14 57-1-15,14-33 2 16,0-4 0-16,4-1 0 16,1-5-1-16,-3-6 2 0,0-3-1 15,0-5 2 1,-1 0 3-16,3-7 30 0,-2-9-24 15,1-2-9 1,3-4-2-16,3-2 1 0,0 0-1 16,-2 4 0-16,0 2 1 15,1 6 3-15,-2 1 0 16,-3 10 1-16,2 1-8 0,0 0-3 16,1 12 4-16,4 4 2 15,2 2 0-15,2 5-1 16,2 1 1-16,3 0 0 15,0 1-3-15,5-3-27 16,1-5-32-16,-1-4-66 16,-2-7-121-16</inkml:trace>
  <inkml:trace contextRef="#ctx0" brushRef="#br0" timeOffset="26710.43">23932 7415 404 0,'0'0'27'0,"0"0"15"15,0 0-7-15,-17-40 4 0,15 37-19 16,2 3-11-1,0 0-9-15,0 6-10 0,6 7 7 16,2 7 3 0,1 2 1-16,3 7 0 0,-4-1 0 15,0 3-1-15,0 0 1 0,-3-1-1 16,-2-4 1 0,-1-2 0-16,-2-3-3 0,0-2-22 15,0-8-21-15,0-2-28 16,0-6-20-16,-3-3-29 15,-2-2-88-15</inkml:trace>
  <inkml:trace contextRef="#ctx0" brushRef="#br0" timeOffset="26940.16">23921 7422 288 0,'0'0'35'0,"3"-64"-31"15,7 38 30-15,5 5-8 0,1 8 4 16,2 6-6-1,2 6-9-15,-1 1 2 0,-1 5-4 16,-1 8 1 0,-7 3-3-16,-1 1-5 0,-6 4-2 15,-3-1-2-15,-5 0 3 0,-9-4-4 16,0-1 1 0,-2-3 0-16,1-4-4 0,1-5-42 15,5-3-34 1,5 0-52-16</inkml:trace>
  <inkml:trace contextRef="#ctx0" brushRef="#br0" timeOffset="27629.84">24174 7474 206 0,'0'0'16'15,"0"0"52"-15,0 0-31 0,0 0 2 16,0 0-2-1,0 0-5-15,0 0-4 0,0 0 7 16,20 37-4 0,-28-37-19-16,4-7-6 0,2-1-3 15,2-5 0-15,0 0-4 16,5-1 1-16,8 0-2 16,0 0-1-16,4 2-5 0,0 2-5 15,3 3 3-15,-3 3 4 16,1 4 0-16,1 0 3 0,-4 0 2 15,-1 7 0 1,-1 0-1-16,-4 6 2 0,0-2-1 16,-2-1 1-1,-4 1-1-15,-3-1 1 0,0-3-3 16,-1-1 4-16,-8-4 2 0,-3-2 1 16,2 0 4-1,1-7 1-15,-2-5 0 16,6-2-4-16,2-3-2 15,4 1-3-15,1-1-1 0,7 0-2 16,5 3-13-16,5 1-11 16,-1 2-5-16,3 4 2 15,-4 1 12-15,-3 0 7 0,-1 2 5 16,-5 0 5-16,-1-2 3 16,-3 0 3-16,-1-1 19 15,0-3 5-15,-3-1-7 16,2-3-2-16,-1-2 2 0,0-1-5 15,0-3-2 1,1-2-5-16,0 2 2 0,2 0-4 16,-2 0-1-1,-2 7 3-15,3 3 6 0,-3 5 3 16,0 3-5-16,0 2-9 0,0 7-11 16,0 9 0-1,1 8 6-15,1 6 1 0,1 4-1 16,2 4 1-16,-2 2-1 15,0 1 1-15,0-1-3 16,-3 1-28-16,0-4-26 16,0-3-31-16,0-8-63 0</inkml:trace>
  <inkml:trace contextRef="#ctx0" brushRef="#br0" timeOffset="27930.34">24508 7420 162 0,'0'0'-29'0,"0"0"33"0,49-24-4 15,-32 20 1 1,-2 1 0-16,-2 0 2 0,-3-1 12 16,-2 1 20-16,-4-1 25 15,0 0 8-15,-2-2 2 16,-1 2-13-16,0 0-18 15,1 1-11-15,-2 0-9 0,2 1-8 16,-2 2-5 0,1 0-6-16,1 0-5 0,0 7 3 15,0 1 1-15,2 4 1 0,-2 1-25 16,-2 4-18 0,0-3-14-16,0 1-39 0,0-4-41 15</inkml:trace>
  <inkml:trace contextRef="#ctx0" brushRef="#br0" timeOffset="28070.14">24687 7246 134 0,'0'0'-2'0,"12"-39"-8"15,-6 25-27-15,1 3-41 16</inkml:trace>
  <inkml:trace contextRef="#ctx0" brushRef="#br0" timeOffset="28270.3">24738 7162 40 0,'0'0'62'16,"0"0"-3"-16,0 0 1 0,0 0 11 15,0 0-15-15,0 0-6 0,0 0-4 16,19-27-6 0,-19 25-6-16,2 1-16 0,0 1-11 15,2 0-7 1,3 7-4-16,-1 7 4 0,4 1-1 15,-4 5 0 1,2 2 1-16,-1 4-1 0,-1 1-20 16,-3 0-21-16,-1 1-10 15,0-1-24-15,-2-1-11 0,0-5-51 16</inkml:trace>
  <inkml:trace contextRef="#ctx0" brushRef="#br0" timeOffset="28389.94">24778 7358 351 0,'0'0'19'16,"23"-47"4"-16,2 24-20 0,6 1-9 15,1 3-64-15,3 6-113 0</inkml:trace>
  <inkml:trace contextRef="#ctx0" brushRef="#br0" timeOffset="29034.86">24703 7803 145 0,'0'0'279'0,"0"0"-221"15,0 0-2-15,0 0-43 16,0 0-3-16,0 0-10 0,0 0-8 16,0 0 8-1,0 0 1-15,-8 61-3 0,8-36 3 16,0 1 0-16,2-2-1 0,-1-4 0 16,0-2 1-1,1-6-1-15,-2-4 0 0,0-4 0 16,0-4 1-1,0 0 5-15,0-6 33 0,0-7-32 16,0-5-4 0,0-3 0-16,2-3 2 0,-2-2-2 15,0-1-1-15,0 3 2 0,2 3 6 16,1 4-6 0,1 5 2-16,1 6 1 0,-1 4-5 15,1 2-3-15,2 1-2 16,0 9 2-16,4 6 1 15,-1 1 0-15,1 6-1 16,3 1 1-16,-4 0 1 0,2 1-2 16,-1-2 2-1,-1 0-22-15,-2-3-13 0,-1-4-21 16,-2-2-41-16,-1-7-75 0</inkml:trace>
  <inkml:trace contextRef="#ctx0" brushRef="#br0" timeOffset="29380.26">24495 7849 382 0,'0'0'17'0,"0"0"20"16,0 0 13-1,0 0-22-15,-2-45-16 0,33 33-13 16,12-6 1-16,10 1 3 0,6 0-3 16,5 1 0-1,-3-1 0-15,-4 3 0 0,-7 1 1 16,-12 3 2-1,-9-1 6-15,-10 5 3 0,-9 2-1 16,-5 1-6-16,-3 3-2 16,-2 0-3-16,-5 0-65 15,-7 0-168-15</inkml:trace>
  <inkml:trace contextRef="#ctx0" brushRef="#br0" timeOffset="32570.41">28858 7251 52 0,'0'0'70'0,"0"0"-52"15,0 0 19-15,0 0-3 0,0 0 11 16,0 0-6-1,0 0-14-15,0 0-11 0,0 0-10 16,0 0-5 0,0 0 0-16,0 0 1 0,0 0 0 15,4 20-5-15,-3-7-16 0,2 3-13 16,0 1-6 0,2 1 2-16,0 3-9 15,-1 2 6-15,1 0 6 16,0 1 8-16,2 0 6 15,-3-2 6-15,-1 0 14 0,0-3 5 16,1-2 14-16,-3-2 1 0,-2-2 5 16,2 0 11-1,-1-2-11-15,0-1-2 0,0 2 0 16,0-2-6-16,0 1-11 16,0-1-3-16,0 0 0 15,0 1-8-15,0 0-39 0,0 4-77 16</inkml:trace>
  <inkml:trace contextRef="#ctx0" brushRef="#br0" timeOffset="32744.95">28880 7932 58 0,'0'0'3'0,"0"0"-2"0,-1 45 0 15,5-32-1-15,3 1 1 16,-3 2 1-16,-1-1-4 15,-2 1 1-15,-1 2 9 16,0 2-19-16,0-1 1 16,-2-1-23-16</inkml:trace>
  <inkml:trace contextRef="#ctx0" brushRef="#br0" timeOffset="32780">28888 8207 16 0</inkml:trace>
  <inkml:trace contextRef="#ctx0" brushRef="#br0" timeOffset="32910.36">28915 8351 26 0,'0'0'46'0,"0"0"-12"0,-15 48-31 15,11-30-2-15,4-4 0 0,0 2 0 16,1-2-26-16,8 1-25 16</inkml:trace>
  <inkml:trace contextRef="#ctx0" brushRef="#br0" timeOffset="33049.9">28904 8738 87 0,'0'0'12'16,"0"0"-11"-16,-3 42-1 16,6-30 0-16,7-2-29 15,-2 2-13-15</inkml:trace>
  <inkml:trace contextRef="#ctx0" brushRef="#br0" timeOffset="33660.14">28941 8984 59 0,'0'0'4'0,"0"0"3"16,0 0-4-16,-4 44-2 0,5-34-2 15,5-1-3 1,0 0-2-16,0 0 3 0,-2 1 2 15,0 0 3 1,0 0-3-16,-2 5 4 16,-2-3 3-16,0 3 6 15,0-2 10-15,0 3-1 0,0-1-3 16,0 0-8-16,0 0-4 0,-2-2-3 16,2 3-1-1,2-3 0-15,0 1-2 0,3-2 0 16,1 1-11-1,-2 1 1-15,-2-1 0 0,-1 0 5 16,-1 1 4-16,0 1 0 16,0 0 1-16,-5 1 2 15,-1-2 3-15,2 0-1 0,0-1 2 16,4 1-1-16,0-4-3 16,0 1-1-16,2-1-2 0,6-1-1 15,-1-2 1 1,3 3 4-16,-4-3-7 0,0 0-16 15,-2 3-5 1,-3-3 15-16,-1 0 4 0,0 2 7 16,0 1 4-1,-1-2 6-15,-3 1 0 0,0-1 0 16,1 1-4-16,2-1-5 16,1-1-1-16,0-1-1 0,0 0-2 15,6 2-2-15,0-1 5 16,-1-1 1-16,-1 3-9 15,-2-1-14-15,-2 1-4 16,0 3 23-16,-2-3 2 16,-6 6 0-16,0-2-7 15,1 0-21-15,-2 0 8 0,4-2 18 0,3-1 2 16,2 0-3 0,0 0-11-16</inkml:trace>
  <inkml:trace contextRef="#ctx0" brushRef="#br0" timeOffset="33919.96">29027 9889 31 0,'0'0'48'0,"0"0"-28"16,0 0 16-16,-23 39-20 0,23-33-5 16,0-3-5-16,0 3-2 15,6-5 2-15,0 1 5 16,3-1-5-16,-2-1-2 15,1 0-1-15,-3 3-1 0,-2-2 5 16,-1 4-1 0,-2-1 1-16,0 0-3 15,0 2-3-15,0-2 1 0,0 0-1 0,0-1-1 16,0 0-23 0,0-3-63-16</inkml:trace>
  <inkml:trace contextRef="#ctx0" brushRef="#br0" timeOffset="34464.93">28989 10497 348 0,'0'0'38'0,"0"0"33"16,0 0-24-1,0 0-8-15,0 0-9 0,0 0-17 16,0 0-11-1,0 0-4-15,0 0 2 0,0 0 1 16,9 28 2 0,-6-7-1-16,0 1 2 0,-3 2-2 15,0 0 0-15,0 1 0 0,0-2-1 16,-3 0 0 0,-1-2-2-16,-3-4-11 15,3-1-4-15,-2-5-12 16,3-5-19-16,-1 1-11 0,2-4-31 15,-3-3-47-15</inkml:trace>
  <inkml:trace contextRef="#ctx0" brushRef="#br0" timeOffset="34800.08">28986 10541 337 0,'0'0'27'0,"14"-37"-1"0,-3 20 13 16,6 1-23-16,1 5-5 15,5 2-5-15,1 5-4 16,-2 4 0-16,-1 0-1 0,-1 3 1 15,-7 7-1 1,-1 1-3-16,-9 1 0 16,-3 1 3-16,0-4 0 0,-9 1 1 15,-4 0 1-15,-3-5 0 16,5-3-9-16,-1 0-37 0,4-2-45 16,5 0-112-1</inkml:trace>
  <inkml:trace contextRef="#ctx0" brushRef="#br0" timeOffset="35000.28">29314 10376 337 0,'0'0'49'0,"0"0"-48"16,0 0 8-16,35 4 2 0,-22 6 3 15,3 0-8 1,-2 2-4-16,0 0-2 0,-2 1-33 16,-1-3-38-1,-5-3-63-15</inkml:trace>
  <inkml:trace contextRef="#ctx0" brushRef="#br0" timeOffset="35190.3">29484 10348 154 0,'0'0'205'0,"0"0"-171"0,0 0 22 0,0 0-31 15,0 0-18-15,0 0-5 0,-42 25 0 16,19-4 0 0,-2 5 0-16,-1 1-2 15,-3-3-44-15,0 1-102 16</inkml:trace>
  <inkml:trace contextRef="#ctx0" brushRef="#br0" timeOffset="36345.3">22853 12624 237 0,'0'0'2'0,"0"0"25"0,0 0 4 15,0 0 2 1,0 0-9-16,0 0-1 0,0 0-6 16,0 0-8-16,49-21 5 15,-25 11 3-15,11-4-1 16,11-3-3-16,14-3-4 0,11-6-1 16,17-6 0-16,14-5 1 15,16-6-2-15,14-4 2 16,14-3-5-16,14-3-3 15,13 0 0-15,11-5 0 0,17-3-1 16,12-3 0 0,8-3 2-16,11-1-1 0,3-1 0 15,1-3 0-15,-6 4 2 0,-6 1 1 16,-7 3 2 0,-11 2-3-16,-12 4-1 15,-6 2-1-15,-12 3 0 16,-10 1 0-16,-15 4 1 0,-12 2-2 15,-11 4 2-15,-12 2 2 16,-16 7-4-16,-13 3 2 16,-11 3 3-16,-13-1 1 15,-10 4 0-15,-11 4-2 16,-7 3 1-16,-9 1 0 0,-3 1-3 16,0 4 0-16,-3 2-2 15,2 0 0-15,-2 2 1 16,0 2-2-16,-3-1 1 15,-2 3 0-15,-2 0 0 0,-1 3-1 16,-2-2 1 0,-3 0 1-16,-1 2 0 15,-2 0-2-15,1-1 2 0,-3-1-1 0,-2 1 2 16,0-2-1 0,0 2 1-16,0-2 1 0,0 0-1 15,-8 1-2 1,-2 0 0-16,-2 2 0 0,-2 0 0 15,-3 0-1-15,0 0 2 16,-3 0-1-16,5 0 0 16,2 0 0-16,5 1 1 15,2 0-1-15,6 1-1 0,1-1-2 16,12 1 3-16,2 2 0 0,3-1 1 16,-1 3-1-1,-2-1 0-15,-4 7-1 0,-11 0 1 16,-4 10-33-1,-28 3-38-15,-21 7-104 0</inkml:trace>
  <inkml:trace contextRef="#ctx0" brushRef="#br0" timeOffset="36930.44">22969 12516 256 0,'0'-4'43'0,"0"1"13"16,-5 0 12-1,-4 3-27-15,-4 0-23 0,-3 6-10 16,-1 7 5-16,-1 5-2 16,3 1-9-16,3 5-1 15,5-3 0-15,7-1-1 0,0-4 1 16,16-8-5-16,4-4-2 16,9-4-12-16,6-1-30 15,-6-9-94 1</inkml:trace>
  <inkml:trace contextRef="#ctx0" brushRef="#br0" timeOffset="38850.51">25628 7858 190 0,'2'0'5'0,"2"0"10"15,2-1-13-15,2 0 0 16,4-1-2-16,4 0-1 15,3 1 1-15,6-2-35 0,-1 0-57 16</inkml:trace>
  <inkml:trace contextRef="#ctx0" brushRef="#br0" timeOffset="39020.25">26210 7807 215 0,'0'0'64'0,"0"0"-66"0,0 0 1 16,41 0-7-16,-23 0-8 15,4 0-20-15,2-3-29 16,7 3-50-16</inkml:trace>
  <inkml:trace contextRef="#ctx0" brushRef="#br0" timeOffset="39180.31">26746 7774 191 0,'0'0'4'0,"44"-4"-4"15,-21 2 1 1,2 1-1-16,4-2-4 0,0 2-15 16,2-1-25-16,3-1-79 0</inkml:trace>
  <inkml:trace contextRef="#ctx0" brushRef="#br0" timeOffset="39320.22">27350 7740 166 0,'0'0'1'0,"49"-7"-1"0,-25 5 1 16,5 0-3-16,0 0-7 15,0-1-27-15,0 3-65 16</inkml:trace>
  <inkml:trace contextRef="#ctx0" brushRef="#br0" timeOffset="39950.22">27797 7720 159 0,'0'0'2'16,"37"-1"0"0,-16-1 0-16,3 2-1 0,1 0 0 15,2 0-1-15,-1 0-2 16,2 0-10-16,-4-1-1 15,2 1 3-15,-3 0 0 16,0 1-8-16,-1-1 7 16,-3 2 10-16,4-1 2 15,-3-1 4-15,1 0 12 0,0 0-1 16,3 0-6-16,-1 0-3 16,-1-3-3-16,1 1 0 15,2 1 0-15,-5 0 3 0,0 0-5 16,-1 1 4-1,-2 0 1-15,1 0-1 0,-3 0 3 16,0-2-1 0,-1 2 1-16,3-1-5 0,-1-1-2 15,5 1 1-15,0-2-3 16,1 0 1-16,4 2-2 16,-1-2-7-16,-1 0-2 0,-3 3-5 15,-1-3-7-15,-2 3-4 16,-3-1 15-16,-6 1 10 15,-1 0 1-15,-1-3 1 16,-3 3 11-16,0 0 7 0,-1 0-6 16,2-1-1-1,1-1-4-15,2 2-5 0,0 0-1 16,4 0-2-16,0 0 0 0,3-1 0 16,1 1 0-1,1 0 0-15,1 0 0 0,-2 0-5 16,-2 0 5-1,1 0 0-15,-3 0-1 0,0 0 2 16,0-2-1 0,-3 1 0-16,1 0 2 0,0 0-2 15,-3 0 1-15,1 0 1 0,-1 1-2 16,1 0 0 0,-2 0 0-16,-1 0 0 0,2 0 0 15,0 0-5-15,-1 0-14 16,0 0-15-16,-3 0-30 0</inkml:trace>
  <inkml:trace contextRef="#ctx0" brushRef="#br0" timeOffset="40230.31">29075 7679 108 0,'0'0'4'0,"0"0"-3"0,0 0-1 15,0 0-14 1,0 0-52-16</inkml:trace>
  <inkml:trace contextRef="#ctx0" brushRef="#br0" timeOffset="40380.31">29075 7679 222 0,'-42'28'9'0,"41"-19"-12"16,1 1 3-16,0 0-7 0,0 0-88 15</inkml:trace>
  <inkml:trace contextRef="#ctx0" brushRef="#br0" timeOffset="45939.91">16643 13730 44 0,'0'0'1'0,"0"0"-46"16</inkml:trace>
  <inkml:trace contextRef="#ctx0" brushRef="#br0" timeOffset="56460.19">29883 7834 173 0,'1'0'16'0,"1"0"-6"0,-1 0 5 15,0 0 3-15,2-2-2 0,-2 1-5 16,0 1-4 0,0 0 1-16,-1 0-3 0,1 0-3 15,0 0-2 1,-1 0 0-16,0 0-14 0,0-3-52 15</inkml:trace>
  <inkml:trace contextRef="#ctx0" brushRef="#br0" timeOffset="74765.2">19037 12069 229 0,'0'0'35'0,"0"0"-31"0,0 0 21 16,0 0 5 0,0-37-7-16,-2 27-6 0,0 2-2 15,-2-1-1-15,0 1 6 0,-3 0-7 16,0 1-3 0,-2-1-1-16,0 2-6 0,-5 0-1 15,1 3 0 1,-5-1 0-16,-1 3-1 0,0 1 0 15,-5 0 0 1,-1 0 0-16,1 0 0 0,-3 5-1 16,2 0-4-16,0-1 8 15,0 2-4-15,2-1 0 16,4 1 0-16,-2 0-1 0,5 1 4 16,1 0-1-16,1 0-2 15,1 3 0-15,0 0 1 16,1 1-2-16,-2-1 1 15,3 3 1-15,-3 0-1 0,1 1 0 16,2 0-1 0,-5 6 1-16,1-1 1 15,-1 2-1-15,3 2 0 0,1-1 0 0,1 2 0 16,1-1-1 0,1 0 1-16,4-2 0 15,2 1 0-15,1 0 0 16,-1-2 0-16,2 3-2 15,1-2 2-15,0 1 0 0,0 0 0 16,0-2 0-16,0 1 2 16,0-2-2-16,0 1 0 15,0-3 0-15,0 0 0 0,0 0 0 16,0 1 0-16,0-2 0 16,0 1 0-16,0 1 0 15,2 1 0-15,0 1 0 0,0-2 0 16,0 2 0-1,1 1-2-15,3-2 2 0,-2 1 0 16,2 0 0 0,0-2 0-16,1-1 0 15,1 2-2-15,0-1 4 0,1-1-2 0,-1 0-2 16,-1-1 4 0,4 1-4-16,-2-1 4 0,-1-1-2 15,3-1-2-15,1 1 1 16,-1-1 1-16,1-1 0 15,0 1 0-15,1-2 1 16,0 1-1-16,0-3 2 16,3 3-4-16,-3-2 4 15,1-1-2-15,0-1 0 0,3 1 0 16,-4 0 0-16,1-3 0 0,1-2 0 16,1 1 0-1,-1-2 0-15,2-1 2 0,2 0-2 16,1-3 0-1,3 0 0-15,-2 0 0 0,3 0 1 16,0 0-1 0,-1 0 1-16,-1 0 0 0,2 0-2 15,-3-3 1-15,1-1 0 0,0 1 1 16,-1 0-1 0,-1-1 0-16,-1 1-1 0,-2-1 2 15,1 1-1 1,-1 2 1-16,-1-2-1 0,-1 1 0 15,1-2 0-15,0 0 1 16,-3-3-1-16,3 2 0 0,-1-2 2 16,3-3 1-1,-4 2-1-15,-1-5 1 0,0 2-2 16,-1-3 3-16,-2 2-2 16,-1-2-1-16,-1 1 1 15,0-1-1-15,-1 1 3 0,-1-4 0 16,-1 3 3-1,0-3 1-15,-1 1-2 0,-3-2 1 16,2 1 0-16,-1-2-2 16,1 0-2-16,-1-1 1 15,0 0-2-15,1-2-1 0,-1 0-1 16,2-2 0-16,-1 2 0 16,-3-2 1-16,0 3-1 15,0-1 0-15,0 1 0 16,0 2 1-16,-5 0-1 0,-1-1 2 15,1 1 0 1,-3 1-2-16,0-2 2 16,1-1-1-16,-1 1-1 15,3-3 1-15,-3 0-1 0,0-1 2 16,1 2-1-16,1-1 1 0,-3 0-2 16,0 3 3-1,0 0 0-15,-3 1-1 0,-1 0-1 16,-1 2-1-1,0 0 1-15,1-1 0 0,-3 2 0 16,2 0 0-16,1-1 0 16,-1 3 1-16,1 0 2 15,0 1-1-15,4 0 1 0,0 2-1 16,0 1 3-16,4 2-2 16,0 0-2-16,1 3-2 0,2-1 1 15,-2 4 0 1,2 0-1-16,0-1 0 15,-1 0 0-15,1 3 0 16,1-1 0-16,1-1 0 16,-2 2 0-16,2 0 0 15,0 0-21-15,-4-4-47 0,-5-4-100 16</inkml:trace>
  <inkml:trace contextRef="#ctx0" brushRef="#br0" timeOffset="76400.12">21349 13509 228 0,'0'0'3'15,"0"0"-3"-15,0 0 5 0,0 0 11 16,0 0 1-1,0 0-1-15,0 0-4 0,-18-38-3 16,11 32 2 0,2 2-1-16,-1-2 4 0,-1-1-4 15,-4 0-1-15,1 1-1 0,-2-1-1 16,0-1 4 0,-4 0 1-16,-1 1-6 0,2 0 1 15,-2-1 1 1,-4 2-1-16,3-1-3 15,-1 3 2-15,-3 2-1 16,0-1-10-16,1 3 16 0,-3 0-15 16,2 0 8-16,0 1-5 0,3 5-1 15,0-1 5-15,2 3-2 16,2 2 0-16,-1 0 0 16,1 3 1-16,-3 0-2 15,1 1-2-15,-2 3-3 0,-1 1 10 16,0 0-4-1,-2 0-2-15,1 0 2 0,0-2 0 16,2 2-1 0,0-2-1-16,2 0 1 15,1 0 0-15,1 2 0 0,1 0 2 0,1 2-2 16,0 1-2 0,1 1 6-16,3-1-4 0,1 3 0 15,1-2-2-15,3 2 3 16,3-3-2-16,-1 3 2 15,2-1-2-15,0 0 2 16,0-1-3-16,5 1 2 16,4-3 0-16,2 1 0 15,2-2 1-15,1-1-1 0,1 2 1 16,1-2-1-16,2 1 2 0,4 2-3 16,1-2 2-1,3 1 0-15,-1-2-2 0,0 1-1 16,1-2 4-1,-1-2-1-15,2-1 0 0,-6-1 1 16,2-1 0 0,-2-2-2-16,1-2 0 0,0-1 0 15,-3-3 0-15,1-1 0 0,1-3 1 16,-2 0-1 0,3 0 1-16,-2-10 1 0,2-1 1 15,1-3-2-15,-3-2 0 16,2-1-1-16,-2-1 1 15,-2-4 0-15,2 2-2 16,-3-2 3-16,0-2 0 0,-1-2 3 16,-1 2 2-16,-1-3 0 15,-6 0 2-15,1-2 5 16,-4 2 3-16,-2 0-5 0,1 1 2 16,-4 1-11-1,0 3 1-15,0 0 3 0,0 3-5 16,0 3-1-1,-3-1-1-15,0 2 0 0,0 3 1 16,2-3 0-16,0 4-1 16,1 0-1-16,0-1-34 15,0 0-28-15,0-1-55 16,0-1-178-16</inkml:trace>
  <inkml:trace contextRef="#ctx0" brushRef="#br0" timeOffset="78470.11">22285 12160 150 0,'4'-6'4'15,"1"3"17"-15,-3-1-3 0,0 0 11 16,-2 0-4 0,1 1 6-16,-1 1-12 15,0 1 2-15,0-2 6 16,0 3-16-16,0 0-4 0,-5 0-7 16,-9 0-2-16,-5 0-2 0,-6 3 10 15,-4 4-2 1,-5 3-1-16,-2 0-1 0,1 1 2 15,-2-2 0-15,6 1 2 16,3-2 0-16,3-1-1 16,5-2 6-16,4 0-2 15,3-2-3-15,6 0-2 16,-1-2-1-16,0 2-2 0,3 0-1 16,1 1 0-16,0 3-1 15,-1 0 2-15,0 2-1 0,-3 5-1 16,1 2 3-1,-1 4-1-15,1 4 0 0,-4 4 1 16,2 4 0 0,2 3 4-16,-1 3-1 0,2 3 1 15,0 0 2-15,2 2 0 0,2 2-3 16,2 0 2 0,0-1-3-16,-1-3 1 15,1 2-2-15,0-8-1 16,3-2 4-16,-1-5-2 0,0-4-1 15,2-4-1-15,-2-3-1 16,-1-5 2-16,-1-4 0 16,1-1 0-16,0-5 3 15,-1 0 2-15,0-2 4 0,0 0 6 16,0 0-1-16,0 0-6 16,0 0-8-16,0-2-2 15,0 0 0-15,0-2 0 0,0 1-1 16,0 3 0-1,0-3 0-15,0 3-1 0,0-1 2 16,0 1-1 0,0 0-2-16,0 0 3 15,0 0-3-15,0-2 2 16,5 2-1-16,1 0 2 0,3-1-1 16,2-2 0-16,9 2 0 0,1-3-1 15,6-1 2-15,8 1-2 16,2-2 2-16,8 1-2 15,1-1 1-15,5-1 0 16,-4 3 1-16,2-1-1 0,-7 2-1 16,-2-2 1-16,-7 3 0 15,-3-1 1-15,-5 2-2 16,-5-2 2-16,-3 2-2 16,-3-2 1-16,-3 2 0 15,-5-1 0-15,2-1 0 0,-4 2 1 16,-2-1 0-1,0 0 0-15,-1-1-1 0,0 0 1 16,-1 0-1-16,0-1 0 16,0 1 1-16,0-3-1 15,0 2 0-15,0-2 0 0,0-1 0 16,0-1 1 0,0-3-1-16,0-2-1 0,0-4 2 15,-1-3-1 1,-1-3 0-16,-1 0 0 0,-1-5 1 15,0-1-1-15,0-2 0 16,2 1-1-16,-2-2 2 0,-2 2-1 16,3 0 0-1,-1 1 0-15,-2 0 0 0,0-1 0 16,0 1 0-16,2 3 1 0,1 0 3 16,1 3-2-1,-1 2 0-15,1 5-1 0,1 1 1 16,-1 2 0-1,2 2 0-15,0 2 1 0,-1 3-1 16,0 1 1-16,0 1-3 16,1 2 1-16,0-1 0 15,0 3-2-15,0-2 2 16,0 1-1-16,0 1 0 16,-2 0 0-16,2 0-1 0,0 0 0 15,0 0-1-15,0 0-1 16,0 3-22-16,2 4-21 0,-1-5-54 15,-1-2-120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12-03T10:13:40.2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21355 10149 137 0,'0'0'24'0,"0"0"-17"15,0 0 8 1,0 0 18-16,0 0-8 0,0 0-5 16,0 0-1-1,0 0 2-15,0 0-2 0,0 0-4 16,0 0-3-16,-5 1-9 0,5-1-4 16,0 0 1-1,1 0 2-15,8 0-4 0,0 0 6 16,8 0 9-1,2 0 1-15,10 0-5 0,6 0 1 16,5-1-1-16,7 1-2 16,8 0-2-16,7 0-1 15,6 0-2-15,7-3 1 0,7-1 1 16,3-1-1 0,3 3-1-16,1-1 1 0,-3 1-2 15,-1 1 0-15,-1-2-1 16,-3 3 0-16,-4 0-1 0,-6 0 1 15,-5 0 0 1,-8 0-1-16,-5 0 1 0,-11 0-7 16,-5 0 9-16,-8-1 3 0,-5-1 4 15,-5-1 3 1,-4 2-3-16,-2-2 4 0,-4 0 2 16,-3 0 5-1,1 0-4-15,-1 1-8 0,0-1-4 16,-2 0-3-16,0 0-1 15,-2 3 0-15,-1 0 1 16,0 0-2-16,-1 0 1 16,0 0-13-16,-2 0-59 0,-9 0-54 15,-6 0-61-15</inkml:trace>
  <inkml:trace contextRef="#ctx0" brushRef="#br0" timeOffset="1069.71">21226 10282 159 0,'-5'0'0'0,"1"0"14"0,2 0 0 16,0 0 17-16,1 0 1 15,1 0-7-15,0 0-8 0,0 0-11 16,0 0-2-1,1 0-1-15,7 0 2 0,1 0 1 16,3 0 3 0,4 0 4-16,5 0 0 0,4 0 0 15,6 0 2-15,7 0-5 0,7 0-3 16,6-1-2 0,7-2 3-16,7-1-4 0,6-1 0 15,4 1-2 1,6-3 3-16,4 4-2 0,3-3 1 15,-1 1-1-15,-1 1-2 16,-5 1 1-16,0 0-1 16,-2 0-1-16,-5 0 1 15,-1 1-1-15,1 0-1 0,-5 1 4 16,-2-1-3-16,-5-1 1 16,-3 2 1-16,-6-1-1 15,-6 1 0-15,-4 0 2 0,-9 1-3 16,-5-2 3-1,-7 2 2-15,-4-1 4 0,-5-1 3 16,-2 1 2 0,-4-1 2-16,-3 0 2 0,-3 0 2 15,0 1-2-15,0-2-5 0,0 0-5 16,0 3-4 0,-1-4-3-16,0 4 1 0,1-1-2 15,-1-1 0-15,0-2-22 16,0-3-84-16,-1-6-191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674E-28F4-426A-8075-F9E601D8C9C5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65C6-6161-4425-833B-821217283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285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674E-28F4-426A-8075-F9E601D8C9C5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65C6-6161-4425-833B-821217283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42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674E-28F4-426A-8075-F9E601D8C9C5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65C6-6161-4425-833B-821217283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91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674E-28F4-426A-8075-F9E601D8C9C5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65C6-6161-4425-833B-821217283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19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674E-28F4-426A-8075-F9E601D8C9C5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65C6-6161-4425-833B-821217283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34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674E-28F4-426A-8075-F9E601D8C9C5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65C6-6161-4425-833B-821217283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46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674E-28F4-426A-8075-F9E601D8C9C5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65C6-6161-4425-833B-821217283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888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674E-28F4-426A-8075-F9E601D8C9C5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65C6-6161-4425-833B-821217283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35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674E-28F4-426A-8075-F9E601D8C9C5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65C6-6161-4425-833B-821217283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89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674E-28F4-426A-8075-F9E601D8C9C5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65C6-6161-4425-833B-821217283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24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8674E-28F4-426A-8075-F9E601D8C9C5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65C6-6161-4425-833B-821217283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04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8674E-28F4-426A-8075-F9E601D8C9C5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B65C6-6161-4425-833B-821217283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39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Price Optimization</a:t>
            </a:r>
            <a:endParaRPr lang="en-IN" sz="48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/>
          </a:p>
          <a:p>
            <a:pPr algn="r"/>
            <a:r>
              <a:rPr lang="en-US" dirty="0"/>
              <a:t>Revenue Maximization</a:t>
            </a:r>
          </a:p>
          <a:p>
            <a:pPr algn="r"/>
            <a:r>
              <a:rPr lang="en-US" dirty="0"/>
              <a:t>Profit Maximization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533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response curve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us assume a linear relationship between Price and Demand. </a:t>
                </a:r>
              </a:p>
              <a:p>
                <a:r>
                  <a:rPr lang="en-US" dirty="0"/>
                  <a:t>From our previous discussion, a linear relationship between Price and Demand is of the type: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:r>
                  <a:rPr lang="en-US" i="1" dirty="0"/>
                  <a:t>D(p)</a:t>
                </a:r>
                <a:r>
                  <a:rPr lang="en-US" dirty="0"/>
                  <a:t> is the demand (as a function of price, </a:t>
                </a:r>
                <a:r>
                  <a:rPr lang="en-US" i="1" dirty="0"/>
                  <a:t>p</a:t>
                </a:r>
                <a:r>
                  <a:rPr lang="en-US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market size (total demand when the price = 0), and </a:t>
                </a:r>
                <a:r>
                  <a:rPr lang="en-US" i="1" dirty="0"/>
                  <a:t>m</a:t>
                </a:r>
                <a:r>
                  <a:rPr lang="en-US" dirty="0"/>
                  <a:t> is the slope.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the sample we had seen in the last session, this relationship was: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=5842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.8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−157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.7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908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Revenue function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Revenue from sales is always calculated as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𝑅𝑒𝑣𝑒𝑛𝑢𝑒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𝐷𝑒𝑚𝑎𝑛𝑑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𝑃𝑟𝑖𝑐𝑒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  <a:p>
                <a:endParaRPr lang="en-US" dirty="0"/>
              </a:p>
              <a:p>
                <a:r>
                  <a:rPr lang="en-US" dirty="0"/>
                  <a:t>For our numerical example,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=5842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−157.7∗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63D3E2-017C-445D-A4E7-7B2C821AE119}"/>
                  </a:ext>
                </a:extLst>
              </p14:cNvPr>
              <p14:cNvContentPartPr/>
              <p14:nvPr/>
            </p14:nvContentPartPr>
            <p14:xfrm>
              <a:off x="3327840" y="3769560"/>
              <a:ext cx="5472360" cy="1790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63D3E2-017C-445D-A4E7-7B2C821AE1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18480" y="3760200"/>
                <a:ext cx="5491080" cy="180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468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Revenue maximization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IN" dirty="0"/>
                  <a:t>We now find the optimal price that maximizes the revenue. </a:t>
                </a:r>
              </a:p>
              <a:p>
                <a:pPr>
                  <a:lnSpc>
                    <a:spcPct val="100000"/>
                  </a:lnSpc>
                </a:pPr>
                <a:r>
                  <a:rPr lang="en-IN" dirty="0"/>
                  <a:t>From the First Order Necessary Condition, we find the partial derivative of the revenue function w.r.to </a:t>
                </a:r>
                <a:r>
                  <a:rPr lang="en-IN" i="1" dirty="0"/>
                  <a:t>p</a:t>
                </a:r>
                <a:r>
                  <a:rPr lang="en-IN" dirty="0"/>
                  <a:t>, and set it to be zero.  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=5842.8−157.7∗2∗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=0⇒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5842.8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2∗157.7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=18.52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B0A696-4469-479C-84E5-CAC760BDF94E}"/>
                  </a:ext>
                </a:extLst>
              </p14:cNvPr>
              <p14:cNvContentPartPr/>
              <p14:nvPr/>
            </p14:nvContentPartPr>
            <p14:xfrm>
              <a:off x="4297320" y="2204280"/>
              <a:ext cx="7581240" cy="3615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B0A696-4469-479C-84E5-CAC760BDF9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7960" y="2194920"/>
                <a:ext cx="7599960" cy="363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785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Profit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Typically, profit is the difference between the revenue and the cost. </a:t>
                </a:r>
              </a:p>
              <a:p>
                <a:r>
                  <a:rPr lang="en-IN" dirty="0"/>
                  <a:t>Assume that the marginal cost of producing the good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IN" dirty="0"/>
                  <a:t>The profit function </a:t>
                </a:r>
              </a:p>
              <a:p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𝑇𝑜𝑡𝑎𝑙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𝑅𝑒𝑣𝑒𝑛𝑢𝑒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𝑇𝑜𝑡𝑎𝑙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𝐶𝑜𝑠𝑡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∗(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For our example, the profit function is,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=(5842.8−157.7∗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02F065-B529-4189-8F42-C4FF574B9F00}"/>
                  </a:ext>
                </a:extLst>
              </p14:cNvPr>
              <p14:cNvContentPartPr/>
              <p14:nvPr/>
            </p14:nvContentPartPr>
            <p14:xfrm>
              <a:off x="2255040" y="3455640"/>
              <a:ext cx="7797960" cy="217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02F065-B529-4189-8F42-C4FF574B9F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5680" y="3446280"/>
                <a:ext cx="7816680" cy="219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041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Profit maximization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IN" dirty="0"/>
                  <a:t>To find the optimal price that maximizes profit, we again use the First Order Necessary Condition, </a:t>
                </a:r>
              </a:p>
              <a:p>
                <a:pPr>
                  <a:lnSpc>
                    <a:spcPct val="100000"/>
                  </a:lnSpc>
                </a:pPr>
                <a:endParaRPr lang="en-I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−2∗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I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=0⇒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1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00DEAE-07FE-4361-998E-18A7FFC42869}"/>
                  </a:ext>
                </a:extLst>
              </p14:cNvPr>
              <p14:cNvContentPartPr/>
              <p14:nvPr/>
            </p14:nvContentPartPr>
            <p14:xfrm>
              <a:off x="4253760" y="3419280"/>
              <a:ext cx="3619440" cy="41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00DEAE-07FE-4361-998E-18A7FFC428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4400" y="3409920"/>
                <a:ext cx="363816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E9F3661-6432-4FF1-9787-73292A9B5A02}"/>
                  </a:ext>
                </a:extLst>
              </p14:cNvPr>
              <p14:cNvContentPartPr/>
              <p14:nvPr/>
            </p14:nvContentPartPr>
            <p14:xfrm>
              <a:off x="4840560" y="1788480"/>
              <a:ext cx="7115400" cy="3396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E9F3661-6432-4FF1-9787-73292A9B5A0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31200" y="1779120"/>
                <a:ext cx="7134120" cy="341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272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Profit maximization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For our numerical example, let the marginal cost be 15. </a:t>
                </a:r>
                <a:endParaRPr lang="en-US" dirty="0"/>
              </a:p>
              <a:p>
                <a:r>
                  <a:rPr lang="en-IN" dirty="0"/>
                  <a:t>So the profit maximizing price is, </a:t>
                </a:r>
              </a:p>
              <a:p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5842.8+157.7∗15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2∗157.7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=26.02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CE0651-7C02-4603-8F2A-17CAB7C1F81D}"/>
                  </a:ext>
                </a:extLst>
              </p14:cNvPr>
              <p14:cNvContentPartPr/>
              <p14:nvPr/>
            </p14:nvContentPartPr>
            <p14:xfrm>
              <a:off x="7636320" y="3634560"/>
              <a:ext cx="705600" cy="6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CE0651-7C02-4603-8F2A-17CAB7C1F8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26960" y="3625200"/>
                <a:ext cx="724320" cy="8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235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371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Office Theme</vt:lpstr>
      <vt:lpstr>Price Optimization</vt:lpstr>
      <vt:lpstr>Demand response curve</vt:lpstr>
      <vt:lpstr>Sales Revenue function </vt:lpstr>
      <vt:lpstr>Revenue maximization</vt:lpstr>
      <vt:lpstr>Profit function</vt:lpstr>
      <vt:lpstr>Profit maximization</vt:lpstr>
      <vt:lpstr>Profit maximization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Price Optimization</dc:title>
  <dc:creator>Dell</dc:creator>
  <cp:lastModifiedBy>Devendra  Jalihal3</cp:lastModifiedBy>
  <cp:revision>6</cp:revision>
  <dcterms:created xsi:type="dcterms:W3CDTF">2021-12-02T17:37:13Z</dcterms:created>
  <dcterms:modified xsi:type="dcterms:W3CDTF">2021-12-03T10:23:25Z</dcterms:modified>
</cp:coreProperties>
</file>