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45c8c2f0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45c8c2f0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45c8c2f0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45c8c2f0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467c5c0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467c5c0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467c5c0b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467c5c0b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d467c5c0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d467c5c0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467c5c0b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467c5c0b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467c5c0b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467c5c0b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4.jpg"/><Relationship Id="rId5" Type="http://schemas.openxmlformats.org/officeDocument/2006/relationships/image" Target="../media/image10.jpg"/><Relationship Id="rId6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93650"/>
            <a:ext cx="8520600" cy="188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Twitter Sentiment Analysis of Tweets about COVID-19 vaccine</a:t>
            </a:r>
            <a:endParaRPr sz="2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Sameer Neupane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3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100" y="672550"/>
            <a:ext cx="6412175" cy="4249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07000"/>
            <a:ext cx="8520600" cy="5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Data Preprocessing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Remove URLs,stopwords,numbers, punctuations, mentions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Replace Abbreviations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Eg: ai</a:t>
            </a:r>
            <a:r>
              <a:rPr lang="en" sz="1200">
                <a:solidFill>
                  <a:schemeClr val="dk1"/>
                </a:solidFill>
              </a:rPr>
              <a:t>--&gt;</a:t>
            </a:r>
            <a:r>
              <a:rPr lang="en" sz="1200">
                <a:solidFill>
                  <a:schemeClr val="dk1"/>
                </a:solidFill>
              </a:rPr>
              <a:t> Artificial Intelligence,</a:t>
            </a:r>
            <a:r>
              <a:rPr lang="en" sz="1200">
                <a:solidFill>
                  <a:schemeClr val="dk1"/>
                </a:solidFill>
              </a:rPr>
              <a:t> nyc--&gt;New York City etc.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Replace contractions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Eg: ma’am--&gt;madam, let’s--&gt;let us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Handle Negations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Eg: ain’t→ is not, won’t--&gt;will not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Spelling Corrections ( pyspellchecker based on Peter Norvig)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Eg: distanci --&gt;distance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Stemming using Porter Stemmer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Sentiment Analysis(TextBlob)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Polarity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Subjectivity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NRC emotion analyses (</a:t>
            </a: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NRCLex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</a:rPr>
              <a:t>fear</a:t>
            </a:r>
            <a:endParaRPr sz="12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</a:rPr>
              <a:t>anger</a:t>
            </a:r>
            <a:endParaRPr sz="12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</a:rPr>
              <a:t>anticipation</a:t>
            </a:r>
            <a:endParaRPr sz="12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</a:rPr>
              <a:t>trust</a:t>
            </a:r>
            <a:endParaRPr sz="12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</a:rPr>
              <a:t>surprise</a:t>
            </a:r>
            <a:endParaRPr sz="12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</a:rPr>
              <a:t>sadness</a:t>
            </a:r>
            <a:endParaRPr sz="12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</a:rPr>
              <a:t>disgust</a:t>
            </a:r>
            <a:endParaRPr sz="12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highlight>
                  <a:srgbClr val="FDFDFD"/>
                </a:highlight>
              </a:rPr>
              <a:t>joy</a:t>
            </a:r>
            <a:endParaRPr sz="1200">
              <a:solidFill>
                <a:schemeClr val="dk1"/>
              </a:solidFill>
              <a:highlight>
                <a:srgbClr val="FDFDFD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101650"/>
            <a:ext cx="85206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b="7561" l="22480" r="22486" t="0"/>
          <a:stretch/>
        </p:blipFill>
        <p:spPr>
          <a:xfrm>
            <a:off x="799900" y="938125"/>
            <a:ext cx="3105150" cy="34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 rotWithShape="1">
          <a:blip r:embed="rId4">
            <a:alphaModFix/>
          </a:blip>
          <a:srcRect b="9387" l="22482" r="26174" t="0"/>
          <a:stretch/>
        </p:blipFill>
        <p:spPr>
          <a:xfrm>
            <a:off x="4952275" y="938125"/>
            <a:ext cx="288607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0" l="7720" r="1765" t="8391"/>
          <a:stretch/>
        </p:blipFill>
        <p:spPr>
          <a:xfrm>
            <a:off x="152400" y="639825"/>
            <a:ext cx="4292700" cy="29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 rotWithShape="1">
          <a:blip r:embed="rId4">
            <a:alphaModFix/>
          </a:blip>
          <a:srcRect b="0" l="7873" r="2456" t="9173"/>
          <a:stretch/>
        </p:blipFill>
        <p:spPr>
          <a:xfrm>
            <a:off x="4517475" y="574350"/>
            <a:ext cx="4394100" cy="3181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b="5168" l="4810" r="9130" t="0"/>
          <a:stretch/>
        </p:blipFill>
        <p:spPr>
          <a:xfrm>
            <a:off x="152400" y="152400"/>
            <a:ext cx="4190850" cy="401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 rotWithShape="1">
          <a:blip r:embed="rId4">
            <a:alphaModFix/>
          </a:blip>
          <a:srcRect b="8764" l="5767" r="0" t="6467"/>
          <a:stretch/>
        </p:blipFill>
        <p:spPr>
          <a:xfrm>
            <a:off x="4393800" y="152400"/>
            <a:ext cx="4495950" cy="35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700" y="92875"/>
            <a:ext cx="2801300" cy="22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0975" y="55175"/>
            <a:ext cx="2838450" cy="219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5550" y="2509525"/>
            <a:ext cx="2838450" cy="225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0975" y="2509525"/>
            <a:ext cx="2838450" cy="2331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1275875" y="2254125"/>
            <a:ext cx="240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WordCloud-All Tweets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5104375" y="22024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WordCloud-Positive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979775" y="47651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WordCloud-Neutral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4940975" y="48405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WordCloud-Negative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13493" l="25641" r="25480" t="7179"/>
          <a:stretch/>
        </p:blipFill>
        <p:spPr>
          <a:xfrm>
            <a:off x="1928813" y="377925"/>
            <a:ext cx="5286375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