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f23de308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f23de308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f23de308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f23de308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f23de3087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f23de3087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f23de308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f23de308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f23de3087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f23de3087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f23de3087_1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f23de3087_1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f23de3087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f23de3087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 idx="4294967295"/>
          </p:nvPr>
        </p:nvSpPr>
        <p:spPr>
          <a:xfrm>
            <a:off x="1089969" y="501925"/>
            <a:ext cx="71208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Identifying &amp; Managing Business Opportunities</a:t>
            </a:r>
            <a:endParaRPr sz="2400" dirty="0"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500" y="2001775"/>
            <a:ext cx="1139950" cy="11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2730475" y="3402275"/>
            <a:ext cx="3528000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Presented By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Sameer Tripathi  - 120cs0048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Vinit Sancheti – 120cs0039</a:t>
            </a:r>
            <a:endParaRPr sz="15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Presented To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Prof. VSR Krishnaiah</a:t>
            </a:r>
            <a:endParaRPr sz="15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683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Opportunity Management</a:t>
            </a:r>
            <a:endParaRPr sz="2100"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294967295"/>
          </p:nvPr>
        </p:nvSpPr>
        <p:spPr>
          <a:xfrm>
            <a:off x="535775" y="1556350"/>
            <a:ext cx="783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Opportunity Management is the process of identifying business opportunities and community development opportunities that could be implemented to sustain or improve the local economy.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It is a collaborative approach for economic and business development. 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Opportunity management may result in interesting and motivating projects that help improve teamwork.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Driving opportunities</a:t>
            </a: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b="0">
              <a:solidFill>
                <a:schemeClr val="lt1"/>
              </a:solidFill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Generating Ideas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 Recognizing Opportunities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61850" y="413550"/>
            <a:ext cx="83169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Components of Business Opportunities</a:t>
            </a:r>
            <a:endParaRPr sz="3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 idx="4294967295"/>
          </p:nvPr>
        </p:nvSpPr>
        <p:spPr>
          <a:xfrm>
            <a:off x="484075" y="712150"/>
            <a:ext cx="83037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Why is Opportunity Management needed ?</a:t>
            </a:r>
            <a:endParaRPr sz="180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4294967295"/>
          </p:nvPr>
        </p:nvSpPr>
        <p:spPr>
          <a:xfrm>
            <a:off x="710775" y="1628350"/>
            <a:ext cx="7631700" cy="30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Opportunity Management can enable you to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: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Understand potential buyer’s and their unique requirements.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Uncover risks at the initial stage of the sales.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Monitor deal progress..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Develop effective business proposal and close deals with valid contracts.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Map out relationships with customers at every stage of the sales pipelines.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371775" y="1988900"/>
            <a:ext cx="19041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2352077" y="1988900"/>
            <a:ext cx="20676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4470825" y="1988900"/>
            <a:ext cx="20676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569550" y="2061900"/>
            <a:ext cx="19575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Look at your competitor</a:t>
            </a:r>
            <a:r>
              <a:rPr lang="en" sz="1400" b="0"/>
              <a:t>.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447975" y="2061900"/>
            <a:ext cx="19041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Listen to your potential clients and past leads</a:t>
            </a:r>
            <a:r>
              <a:rPr lang="en" sz="1400" b="0"/>
              <a:t>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2426025" y="2061900"/>
            <a:ext cx="185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Listen to your customers.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6589575" y="1988900"/>
            <a:ext cx="20676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6818975" y="2061900"/>
            <a:ext cx="19575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Look at the industry trends and insights .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13550" y="478175"/>
            <a:ext cx="8243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 to identify Business Opportunities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Airbnb</a:t>
            </a:r>
            <a:endParaRPr sz="3100"/>
          </a:p>
        </p:txBody>
      </p:sp>
      <p:cxnSp>
        <p:nvCxnSpPr>
          <p:cNvPr id="116" name="Google Shape;116;p18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117" name="Google Shape;117;p18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118" name="Google Shape;118;p18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9" name="Google Shape;119;p18"/>
            <p:cNvCxnSpPr>
              <a:stCxn id="118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120" name="Google Shape;120;p18"/>
          <p:cNvSpPr txBox="1">
            <a:spLocks noGrp="1"/>
          </p:cNvSpPr>
          <p:nvPr>
            <p:ph type="body" idx="4294967295"/>
          </p:nvPr>
        </p:nvSpPr>
        <p:spPr>
          <a:xfrm>
            <a:off x="823799" y="1299975"/>
            <a:ext cx="30855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2007, Airbnb introduced the concept of people renting out their homes for people who are looking for accommodations in specific localities.</a:t>
            </a:r>
            <a:endParaRPr sz="1400"/>
          </a:p>
        </p:txBody>
      </p:sp>
      <p:grpSp>
        <p:nvGrpSpPr>
          <p:cNvPr id="121" name="Google Shape;121;p18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122" name="Google Shape;122;p18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23" name="Google Shape;123;p18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8"/>
          <p:cNvSpPr txBox="1">
            <a:spLocks noGrp="1"/>
          </p:cNvSpPr>
          <p:nvPr>
            <p:ph type="body" idx="4294967295"/>
          </p:nvPr>
        </p:nvSpPr>
        <p:spPr>
          <a:xfrm>
            <a:off x="2693150" y="3854675"/>
            <a:ext cx="26622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Airbnb offers people an easy, relatively stress-free way to earn some income form their property.</a:t>
            </a:r>
            <a:endParaRPr sz="1400"/>
          </a:p>
        </p:txBody>
      </p:sp>
      <p:grpSp>
        <p:nvGrpSpPr>
          <p:cNvPr id="125" name="Google Shape;125;p18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126" name="Google Shape;126;p18"/>
            <p:cNvCxnSpPr>
              <a:stCxn id="127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27" name="Google Shape;127;p18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body" idx="4294967295"/>
          </p:nvPr>
        </p:nvSpPr>
        <p:spPr>
          <a:xfrm>
            <a:off x="4454449" y="1299975"/>
            <a:ext cx="26622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Guests often find Airbnb is cheaper, has more character, and is homier than hotels.</a:t>
            </a:r>
            <a:endParaRPr/>
          </a:p>
        </p:txBody>
      </p:sp>
      <p:grpSp>
        <p:nvGrpSpPr>
          <p:cNvPr id="129" name="Google Shape;129;p18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130" name="Google Shape;130;p18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31" name="Google Shape;131;p18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8"/>
          <p:cNvSpPr txBox="1">
            <a:spLocks noGrp="1"/>
          </p:cNvSpPr>
          <p:nvPr>
            <p:ph type="body" idx="4294967295"/>
          </p:nvPr>
        </p:nvSpPr>
        <p:spPr>
          <a:xfrm>
            <a:off x="6225720" y="3854675"/>
            <a:ext cx="26622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Airbnb makes the bulk of it revenue by charging a service fee  for each booking.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TikTok</a:t>
            </a:r>
            <a:endParaRPr sz="3100"/>
          </a:p>
        </p:txBody>
      </p:sp>
      <p:cxnSp>
        <p:nvCxnSpPr>
          <p:cNvPr id="138" name="Google Shape;138;p19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139" name="Google Shape;139;p19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140" name="Google Shape;140;p19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" name="Google Shape;141;p19"/>
            <p:cNvCxnSpPr>
              <a:stCxn id="140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142" name="Google Shape;142;p19"/>
          <p:cNvSpPr txBox="1">
            <a:spLocks noGrp="1"/>
          </p:cNvSpPr>
          <p:nvPr>
            <p:ph type="body" idx="4294967295"/>
          </p:nvPr>
        </p:nvSpPr>
        <p:spPr>
          <a:xfrm>
            <a:off x="844874" y="1299975"/>
            <a:ext cx="30480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TikTok saw an opportunity in the music and video streaming market by introducing unique idea that allows users to create 15-second videos set to music.</a:t>
            </a:r>
            <a:endParaRPr sz="1400"/>
          </a:p>
        </p:txBody>
      </p:sp>
      <p:grpSp>
        <p:nvGrpSpPr>
          <p:cNvPr id="143" name="Google Shape;143;p19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144" name="Google Shape;144;p19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45" name="Google Shape;145;p19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9"/>
          <p:cNvSpPr txBox="1">
            <a:spLocks noGrp="1"/>
          </p:cNvSpPr>
          <p:nvPr>
            <p:ph type="body" idx="4294967295"/>
          </p:nvPr>
        </p:nvSpPr>
        <p:spPr>
          <a:xfrm>
            <a:off x="2693150" y="3854675"/>
            <a:ext cx="26622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TikTok generates revenue from ad revenue and in-app gift purchases.</a:t>
            </a:r>
            <a:endParaRPr sz="1400"/>
          </a:p>
        </p:txBody>
      </p:sp>
      <p:grpSp>
        <p:nvGrpSpPr>
          <p:cNvPr id="147" name="Google Shape;147;p19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148" name="Google Shape;148;p19"/>
            <p:cNvCxnSpPr>
              <a:stCxn id="149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49" name="Google Shape;149;p19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19"/>
          <p:cNvSpPr txBox="1">
            <a:spLocks noGrp="1"/>
          </p:cNvSpPr>
          <p:nvPr>
            <p:ph type="body" idx="4294967295"/>
          </p:nvPr>
        </p:nvSpPr>
        <p:spPr>
          <a:xfrm>
            <a:off x="4454449" y="1299975"/>
            <a:ext cx="26622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TikTok took the advantage of the fact that today’s generation is highly addictive to smartphones.</a:t>
            </a:r>
            <a:endParaRPr/>
          </a:p>
        </p:txBody>
      </p:sp>
      <p:grpSp>
        <p:nvGrpSpPr>
          <p:cNvPr id="151" name="Google Shape;151;p19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152" name="Google Shape;152;p19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53" name="Google Shape;153;p19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9"/>
          <p:cNvSpPr txBox="1">
            <a:spLocks noGrp="1"/>
          </p:cNvSpPr>
          <p:nvPr>
            <p:ph type="body" idx="4294967295"/>
          </p:nvPr>
        </p:nvSpPr>
        <p:spPr>
          <a:xfrm>
            <a:off x="6225720" y="3854675"/>
            <a:ext cx="26622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TikTok is highly popular in the world, it charges brands for ads.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371775" y="1563725"/>
            <a:ext cx="2629500" cy="2877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3174588" y="1563600"/>
            <a:ext cx="2629500" cy="2877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6049100" y="1563500"/>
            <a:ext cx="2629500" cy="2877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6125275" y="1563600"/>
            <a:ext cx="2481600" cy="25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 chance to grow</a:t>
            </a: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0"/>
              <a:t>Opportunities allow businesses to create and implement ideas and innovations. It is also a chance to improve performances by solving existing problems better, 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447975" y="1563725"/>
            <a:ext cx="2481600" cy="2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Chance to build a business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0"/>
              <a:t>A business opportunity can be an existing unsolved problem in the market or a new problem arising from current trends, which is a chance to build a business.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3286625" y="1563600"/>
            <a:ext cx="2481600" cy="25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 chance to avoid failure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0"/>
              <a:t>A business is likely to fail without opportunities. This is because they are essential for implementing ideas and innovations that can make a business successful. They allow businesses to take the right decision at the right time.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387700" y="348925"/>
            <a:ext cx="8219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Importance of Business Opportunities</a:t>
            </a:r>
            <a:endParaRPr sz="3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/>
        </p:nvSpPr>
        <p:spPr>
          <a:xfrm>
            <a:off x="2959450" y="1460350"/>
            <a:ext cx="385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2699719" y="1735787"/>
            <a:ext cx="3851100" cy="92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5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sz="19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Raleway</vt:lpstr>
      <vt:lpstr>Lato</vt:lpstr>
      <vt:lpstr>Swiss</vt:lpstr>
      <vt:lpstr>Identifying &amp; Managing Business Opportunities</vt:lpstr>
      <vt:lpstr>Opportunity Management</vt:lpstr>
      <vt:lpstr>Driving opportunities </vt:lpstr>
      <vt:lpstr>Why is Opportunity Management needed ?</vt:lpstr>
      <vt:lpstr>Look at your competitor.</vt:lpstr>
      <vt:lpstr>Airbnb</vt:lpstr>
      <vt:lpstr>TikTok</vt:lpstr>
      <vt:lpstr>The chance to grow Opportunities allow businesses to create and implement ideas and innovations. It is also a chance to improve performances by solving existing problems better,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&amp; Managing Business Opportunities</dc:title>
  <cp:lastModifiedBy>KUMAR AKASHDEEP</cp:lastModifiedBy>
  <cp:revision>2</cp:revision>
  <dcterms:modified xsi:type="dcterms:W3CDTF">2022-10-15T14:07:22Z</dcterms:modified>
</cp:coreProperties>
</file>