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fce7adda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fce7adda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ce7adda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ce7adda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ce7adda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ce7adda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fce7add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fce7add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fce7adda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fce7adda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fce7adda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fce7adda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fce7adda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fce7adda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ce7add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fce7add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fce7adda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fce7adda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fce7adda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fce7adda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15125"/>
            <a:ext cx="8520600" cy="22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>
                <a:solidFill>
                  <a:srgbClr val="E06666"/>
                </a:solidFill>
              </a:rPr>
              <a:t>Zomato Recommendation System</a:t>
            </a:r>
            <a:endParaRPr sz="3559">
              <a:solidFill>
                <a:srgbClr val="E06666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             </a:t>
            </a:r>
            <a:r>
              <a:rPr lang="en" sz="1800"/>
              <a:t>BY -										Project  Guide-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Mr.Sameer Mujawar							         Mrs.Priti Take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Mr.Abhishek Pawar								Group ID- 11</a:t>
            </a:r>
            <a:endParaRPr sz="1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6076" y="133225"/>
            <a:ext cx="2058375" cy="11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274" y="-69441"/>
            <a:ext cx="1828425" cy="170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25" y="863599"/>
            <a:ext cx="8018651" cy="40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902225" y="147275"/>
            <a:ext cx="7336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By using a dataset of restaurant attributes such as location, cuisine, rating, and cost, the model provides personalized suggestions based on user preferences.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recommendation system helps users discover top-rated restaurants in their selected location, while the cost prediction model estimates dining expenses, making it useful for budget-conscious diners.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Future improvements could include real-time data updates, user reviews analysis, and deep learning-based recommendations to enhance accuracy and personalization.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lfa Slab One"/>
              <a:buChar char="●"/>
            </a:pPr>
            <a:r>
              <a:rPr lang="en" sz="15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This system is a valuable tool for food enthusiasts, restaurant aggregators, and food delivery platforms, helping users make informed dining choices efficiently.</a:t>
            </a:r>
            <a:endParaRPr sz="1500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17725"/>
            <a:ext cx="85206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lfa Slab One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Recommendation Systems are a type of information filtering systems as they improve the quality of search results and provides items that are more relevant to the search item or are 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related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to the search history of the user.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950"/>
              <a:buFont typeface="Alfa Slab One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There are  three types of recommendation systems:-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lfa Slab One"/>
              <a:buAutoNum type="arabicPeriod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Demographic Filtering- They offer generalized recommendations to every user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lfa Slab One"/>
              <a:buAutoNum type="arabicPeriod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Content Based Filtering- They suggest similar items based on a particular item.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7025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lfa Slab One"/>
              <a:buAutoNum type="arabicPeriod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Collaborative Filtering- This system matches persons with similar interests and provides recommendations based on this matching</a:t>
            </a:r>
            <a:endParaRPr sz="12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  <a:buFont typeface="Alfa Slab One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Here we will be using Content Based Filtering</a:t>
            </a:r>
            <a:endParaRPr sz="18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Recommendation system work?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solidFill>
                  <a:srgbClr val="434343"/>
                </a:solidFill>
                <a:latin typeface="Alfa Slab One"/>
                <a:ea typeface="Alfa Slab One"/>
                <a:cs typeface="Alfa Slab One"/>
                <a:sym typeface="Alfa Slab One"/>
              </a:rPr>
              <a:t>Specifically the</a:t>
            </a:r>
            <a:r>
              <a:rPr lang="en" sz="1550"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Content-Based Filtering  uses only information about the description and attributes of the items users has previously consumed to model user's preferences.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lfa Slab One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These algorithms try to recommend items that are similar to those that a user liked in the past (or is examining in the present).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lfa Slab One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In particular, various candidate items are compared with items previously rated by the user and the best-matching items are recommended.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used-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used for this project contains data from various restaurants across india, there are around 57000 rows and 17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columns included in this data set are </a:t>
            </a:r>
            <a:r>
              <a:rPr lang="en">
                <a:solidFill>
                  <a:srgbClr val="434343"/>
                </a:solidFill>
              </a:rPr>
              <a:t>address,name,online_order,book_table,rate,votes,phone,location,rest_type,dish_liked,cuisines,approx_cost(for two people),menu_item,City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Loading the dataset:</a:t>
            </a:r>
            <a:r>
              <a:rPr lang="en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Load the data and import the libraries.</a:t>
            </a:r>
            <a:endParaRPr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AutoNum type="arabicPeriod"/>
            </a:pPr>
            <a:r>
              <a:rPr b="1" lang="en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Data Cleaning:</a:t>
            </a:r>
            <a:br>
              <a:rPr b="1" lang="en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Deleting redundant columns.</a:t>
            </a:r>
            <a:endParaRPr sz="18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Renaming the columns.</a:t>
            </a:r>
            <a:endParaRPr sz="18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Dropping duplicates.</a:t>
            </a:r>
            <a:endParaRPr sz="18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Cleaning individual columns.</a:t>
            </a:r>
            <a:endParaRPr sz="18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Remove the NaN values from the dataset</a:t>
            </a:r>
            <a:endParaRPr sz="180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25" y="494100"/>
            <a:ext cx="8396950" cy="45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27900" y="98975"/>
            <a:ext cx="738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used-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5" y="2213775"/>
            <a:ext cx="8852074" cy="12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body"/>
          </p:nvPr>
        </p:nvSpPr>
        <p:spPr>
          <a:xfrm>
            <a:off x="311700" y="40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25" y="1017725"/>
            <a:ext cx="6030349" cy="37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316125" y="329175"/>
            <a:ext cx="8104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25" y="1320450"/>
            <a:ext cx="6364849" cy="328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