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82" d="100"/>
          <a:sy n="82" d="100"/>
        </p:scale>
        <p:origin x="832"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jpeg"/></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3.jpeg"/><Relationship Id="rId2"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6.svg"/></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alpha val="100000"/>
              </a:srgbClr>
            </a:gs>
            <a:gs pos="100000">
              <a:srgbClr val="020D47">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rot="2496655">
            <a:off x="1768308" y="-3448733"/>
            <a:ext cx="4980749" cy="17140120"/>
            <a:chOff x="0" y="0"/>
            <a:chExt cx="1311802" cy="4514270"/>
          </a:xfrm>
        </p:grpSpPr>
        <p:sp>
          <p:nvSpPr>
            <p:cNvPr id="3" name="Freeform 3"/>
            <p:cNvSpPr/>
            <p:nvPr/>
          </p:nvSpPr>
          <p:spPr>
            <a:xfrm>
              <a:off x="0" y="0"/>
              <a:ext cx="1311802" cy="4514271"/>
            </a:xfrm>
            <a:custGeom>
              <a:avLst/>
              <a:gdLst/>
              <a:ahLst/>
              <a:cxnLst/>
              <a:rect l="l" t="t" r="r" b="b"/>
              <a:pathLst>
                <a:path w="1311802" h="4514271">
                  <a:moveTo>
                    <a:pt x="0" y="0"/>
                  </a:moveTo>
                  <a:lnTo>
                    <a:pt x="1311802" y="0"/>
                  </a:lnTo>
                  <a:lnTo>
                    <a:pt x="1311802" y="4514271"/>
                  </a:lnTo>
                  <a:lnTo>
                    <a:pt x="0" y="4514271"/>
                  </a:lnTo>
                  <a:close/>
                </a:path>
              </a:pathLst>
            </a:custGeom>
            <a:gradFill rotWithShape="1">
              <a:gsLst>
                <a:gs pos="0">
                  <a:srgbClr val="020D47">
                    <a:alpha val="0"/>
                  </a:srgbClr>
                </a:gs>
                <a:gs pos="33333">
                  <a:srgbClr val="010B3D">
                    <a:alpha val="43000"/>
                  </a:srgbClr>
                </a:gs>
                <a:gs pos="66667">
                  <a:srgbClr val="010933">
                    <a:alpha val="43000"/>
                  </a:srgbClr>
                </a:gs>
                <a:gs pos="100000">
                  <a:srgbClr val="01020D">
                    <a:alpha val="43000"/>
                  </a:srgbClr>
                </a:gs>
              </a:gsLst>
              <a:lin ang="5400000"/>
            </a:gradFill>
          </p:spPr>
        </p:sp>
        <p:sp>
          <p:nvSpPr>
            <p:cNvPr id="4" name="TextBox 4"/>
            <p:cNvSpPr txBox="1"/>
            <p:nvPr/>
          </p:nvSpPr>
          <p:spPr>
            <a:xfrm>
              <a:off x="0" y="-38100"/>
              <a:ext cx="1311802" cy="455237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flipH="1">
            <a:off x="9144000" y="-2057400"/>
            <a:ext cx="4104513" cy="4114800"/>
          </a:xfrm>
          <a:custGeom>
            <a:avLst/>
            <a:gdLst/>
            <a:ahLst/>
            <a:cxnLst/>
            <a:rect l="l" t="t" r="r" b="b"/>
            <a:pathLst>
              <a:path w="4104513" h="4114800">
                <a:moveTo>
                  <a:pt x="4104513" y="0"/>
                </a:moveTo>
                <a:lnTo>
                  <a:pt x="0" y="0"/>
                </a:lnTo>
                <a:lnTo>
                  <a:pt x="0" y="4114800"/>
                </a:lnTo>
                <a:lnTo>
                  <a:pt x="4104513" y="4114800"/>
                </a:lnTo>
                <a:lnTo>
                  <a:pt x="4104513" y="0"/>
                </a:lnTo>
                <a:close/>
              </a:path>
            </a:pathLst>
          </a:custGeom>
          <a:blipFill>
            <a:blip r:embed="rId2">
              <a:alphaModFix amt="13000"/>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rot="-2952733">
            <a:off x="1706953" y="6026295"/>
            <a:ext cx="18280190" cy="8379806"/>
            <a:chOff x="0" y="0"/>
            <a:chExt cx="1523748" cy="698500"/>
          </a:xfrm>
        </p:grpSpPr>
        <p:sp>
          <p:nvSpPr>
            <p:cNvPr id="7" name="Freeform 7"/>
            <p:cNvSpPr/>
            <p:nvPr/>
          </p:nvSpPr>
          <p:spPr>
            <a:xfrm>
              <a:off x="4798" y="0"/>
              <a:ext cx="1514152" cy="698500"/>
            </a:xfrm>
            <a:custGeom>
              <a:avLst/>
              <a:gdLst/>
              <a:ahLst/>
              <a:cxnLst/>
              <a:rect l="l" t="t" r="r" b="b"/>
              <a:pathLst>
                <a:path w="1514152" h="698500">
                  <a:moveTo>
                    <a:pt x="1506384" y="370848"/>
                  </a:moveTo>
                  <a:lnTo>
                    <a:pt x="1328316" y="676902"/>
                  </a:lnTo>
                  <a:cubicBezTo>
                    <a:pt x="1320536" y="690274"/>
                    <a:pt x="1306233" y="698500"/>
                    <a:pt x="1290763" y="698500"/>
                  </a:cubicBezTo>
                  <a:lnTo>
                    <a:pt x="223389" y="698500"/>
                  </a:lnTo>
                  <a:cubicBezTo>
                    <a:pt x="207919" y="698500"/>
                    <a:pt x="193616" y="690274"/>
                    <a:pt x="185836" y="676902"/>
                  </a:cubicBezTo>
                  <a:lnTo>
                    <a:pt x="7768" y="370848"/>
                  </a:lnTo>
                  <a:cubicBezTo>
                    <a:pt x="0" y="357497"/>
                    <a:pt x="0" y="341003"/>
                    <a:pt x="7768" y="327652"/>
                  </a:cubicBezTo>
                  <a:lnTo>
                    <a:pt x="185836" y="21598"/>
                  </a:lnTo>
                  <a:cubicBezTo>
                    <a:pt x="193616" y="8226"/>
                    <a:pt x="207919" y="0"/>
                    <a:pt x="223389" y="0"/>
                  </a:cubicBezTo>
                  <a:lnTo>
                    <a:pt x="1290763" y="0"/>
                  </a:lnTo>
                  <a:cubicBezTo>
                    <a:pt x="1306233" y="0"/>
                    <a:pt x="1320536" y="8226"/>
                    <a:pt x="1328316" y="21598"/>
                  </a:cubicBezTo>
                  <a:lnTo>
                    <a:pt x="1506384" y="327652"/>
                  </a:lnTo>
                  <a:cubicBezTo>
                    <a:pt x="1514152" y="341003"/>
                    <a:pt x="1514152" y="357497"/>
                    <a:pt x="1506384" y="370848"/>
                  </a:cubicBezTo>
                  <a:close/>
                </a:path>
              </a:pathLst>
            </a:custGeom>
            <a:gradFill rotWithShape="1">
              <a:gsLst>
                <a:gs pos="0">
                  <a:srgbClr val="F5D60A">
                    <a:alpha val="100000"/>
                  </a:srgbClr>
                </a:gs>
                <a:gs pos="100000">
                  <a:srgbClr val="837200">
                    <a:alpha val="100000"/>
                  </a:srgbClr>
                </a:gs>
              </a:gsLst>
              <a:lin ang="2700000"/>
            </a:gradFill>
          </p:spPr>
        </p:sp>
        <p:sp>
          <p:nvSpPr>
            <p:cNvPr id="8" name="TextBox 8"/>
            <p:cNvSpPr txBox="1"/>
            <p:nvPr/>
          </p:nvSpPr>
          <p:spPr>
            <a:xfrm>
              <a:off x="114300" y="-38100"/>
              <a:ext cx="1295148" cy="736600"/>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952733">
            <a:off x="4470893" y="6289538"/>
            <a:ext cx="14073358" cy="6451356"/>
            <a:chOff x="0" y="0"/>
            <a:chExt cx="1523748" cy="698500"/>
          </a:xfrm>
        </p:grpSpPr>
        <p:sp>
          <p:nvSpPr>
            <p:cNvPr id="10" name="Freeform 10"/>
            <p:cNvSpPr/>
            <p:nvPr/>
          </p:nvSpPr>
          <p:spPr>
            <a:xfrm>
              <a:off x="6232" y="0"/>
              <a:ext cx="1511283" cy="698500"/>
            </a:xfrm>
            <a:custGeom>
              <a:avLst/>
              <a:gdLst/>
              <a:ahLst/>
              <a:cxnLst/>
              <a:rect l="l" t="t" r="r" b="b"/>
              <a:pathLst>
                <a:path w="1511283" h="698500">
                  <a:moveTo>
                    <a:pt x="1501194" y="377304"/>
                  </a:moveTo>
                  <a:lnTo>
                    <a:pt x="1330638" y="670446"/>
                  </a:lnTo>
                  <a:cubicBezTo>
                    <a:pt x="1320533" y="687815"/>
                    <a:pt x="1301954" y="698500"/>
                    <a:pt x="1281860" y="698500"/>
                  </a:cubicBezTo>
                  <a:lnTo>
                    <a:pt x="229425" y="698500"/>
                  </a:lnTo>
                  <a:cubicBezTo>
                    <a:pt x="209330" y="698500"/>
                    <a:pt x="190751" y="687815"/>
                    <a:pt x="180646" y="670446"/>
                  </a:cubicBezTo>
                  <a:lnTo>
                    <a:pt x="10090" y="377304"/>
                  </a:lnTo>
                  <a:cubicBezTo>
                    <a:pt x="0" y="359962"/>
                    <a:pt x="0" y="338538"/>
                    <a:pt x="10090" y="321196"/>
                  </a:cubicBezTo>
                  <a:lnTo>
                    <a:pt x="180646" y="28054"/>
                  </a:lnTo>
                  <a:cubicBezTo>
                    <a:pt x="190751" y="10685"/>
                    <a:pt x="209330" y="0"/>
                    <a:pt x="229425" y="0"/>
                  </a:cubicBezTo>
                  <a:lnTo>
                    <a:pt x="1281860" y="0"/>
                  </a:lnTo>
                  <a:cubicBezTo>
                    <a:pt x="1301954" y="0"/>
                    <a:pt x="1320533" y="10685"/>
                    <a:pt x="1330638" y="28054"/>
                  </a:cubicBezTo>
                  <a:lnTo>
                    <a:pt x="1501194" y="321196"/>
                  </a:lnTo>
                  <a:cubicBezTo>
                    <a:pt x="1511284" y="338538"/>
                    <a:pt x="1511284" y="359962"/>
                    <a:pt x="1501194" y="377304"/>
                  </a:cubicBezTo>
                  <a:close/>
                </a:path>
              </a:pathLst>
            </a:custGeom>
            <a:gradFill rotWithShape="1">
              <a:gsLst>
                <a:gs pos="0">
                  <a:srgbClr val="020D47">
                    <a:alpha val="100000"/>
                  </a:srgbClr>
                </a:gs>
                <a:gs pos="100000">
                  <a:srgbClr val="020D47">
                    <a:alpha val="100000"/>
                  </a:srgbClr>
                </a:gs>
              </a:gsLst>
              <a:lin ang="0"/>
            </a:gradFill>
          </p:spPr>
        </p:sp>
        <p:sp>
          <p:nvSpPr>
            <p:cNvPr id="11" name="TextBox 11"/>
            <p:cNvSpPr txBox="1"/>
            <p:nvPr/>
          </p:nvSpPr>
          <p:spPr>
            <a:xfrm>
              <a:off x="114300" y="-38100"/>
              <a:ext cx="1295148" cy="736600"/>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768637">
            <a:off x="6952177" y="1888821"/>
            <a:ext cx="11500734" cy="7808097"/>
            <a:chOff x="0" y="0"/>
            <a:chExt cx="1523748" cy="698500"/>
          </a:xfrm>
        </p:grpSpPr>
        <p:sp>
          <p:nvSpPr>
            <p:cNvPr id="13" name="Freeform 13"/>
            <p:cNvSpPr/>
            <p:nvPr/>
          </p:nvSpPr>
          <p:spPr>
            <a:xfrm>
              <a:off x="5150" y="0"/>
              <a:ext cx="1513449" cy="698500"/>
            </a:xfrm>
            <a:custGeom>
              <a:avLst/>
              <a:gdLst/>
              <a:ahLst/>
              <a:cxnLst/>
              <a:rect l="l" t="t" r="r" b="b"/>
              <a:pathLst>
                <a:path w="1513449" h="698500">
                  <a:moveTo>
                    <a:pt x="1505112" y="372429"/>
                  </a:moveTo>
                  <a:lnTo>
                    <a:pt x="1328884" y="675321"/>
                  </a:lnTo>
                  <a:cubicBezTo>
                    <a:pt x="1320535" y="689672"/>
                    <a:pt x="1305184" y="698500"/>
                    <a:pt x="1288581" y="698500"/>
                  </a:cubicBezTo>
                  <a:lnTo>
                    <a:pt x="224867" y="698500"/>
                  </a:lnTo>
                  <a:cubicBezTo>
                    <a:pt x="208264" y="698500"/>
                    <a:pt x="192913" y="689672"/>
                    <a:pt x="184564" y="675321"/>
                  </a:cubicBezTo>
                  <a:lnTo>
                    <a:pt x="8336" y="372429"/>
                  </a:lnTo>
                  <a:cubicBezTo>
                    <a:pt x="0" y="358101"/>
                    <a:pt x="0" y="340399"/>
                    <a:pt x="8336" y="326071"/>
                  </a:cubicBezTo>
                  <a:lnTo>
                    <a:pt x="184564" y="23179"/>
                  </a:lnTo>
                  <a:cubicBezTo>
                    <a:pt x="192913" y="8828"/>
                    <a:pt x="208264" y="0"/>
                    <a:pt x="224867" y="0"/>
                  </a:cubicBezTo>
                  <a:lnTo>
                    <a:pt x="1288581" y="0"/>
                  </a:lnTo>
                  <a:cubicBezTo>
                    <a:pt x="1305184" y="0"/>
                    <a:pt x="1320535" y="8828"/>
                    <a:pt x="1328884" y="23179"/>
                  </a:cubicBezTo>
                  <a:lnTo>
                    <a:pt x="1505112" y="326071"/>
                  </a:lnTo>
                  <a:cubicBezTo>
                    <a:pt x="1513449" y="340399"/>
                    <a:pt x="1513449" y="358101"/>
                    <a:pt x="1505112" y="372429"/>
                  </a:cubicBezTo>
                  <a:close/>
                </a:path>
              </a:pathLst>
            </a:custGeom>
            <a:gradFill rotWithShape="1">
              <a:gsLst>
                <a:gs pos="0">
                  <a:srgbClr val="F5D60A">
                    <a:alpha val="100000"/>
                  </a:srgbClr>
                </a:gs>
                <a:gs pos="100000">
                  <a:srgbClr val="A18C00">
                    <a:alpha val="100000"/>
                  </a:srgbClr>
                </a:gs>
              </a:gsLst>
              <a:lin ang="2700000"/>
            </a:gradFill>
          </p:spPr>
        </p:sp>
        <p:sp>
          <p:nvSpPr>
            <p:cNvPr id="14" name="TextBox 14"/>
            <p:cNvSpPr txBox="1"/>
            <p:nvPr/>
          </p:nvSpPr>
          <p:spPr>
            <a:xfrm>
              <a:off x="114300" y="-38100"/>
              <a:ext cx="1295148" cy="736600"/>
            </a:xfrm>
            <a:prstGeom prst="rect">
              <a:avLst/>
            </a:prstGeom>
          </p:spPr>
          <p:txBody>
            <a:bodyPr lIns="50800" tIns="50800" rIns="50800" bIns="50800" rtlCol="0" anchor="ctr"/>
            <a:lstStyle/>
            <a:p>
              <a:pPr algn="ctr">
                <a:lnSpc>
                  <a:spcPts val="2659"/>
                </a:lnSpc>
                <a:spcBef>
                  <a:spcPct val="0"/>
                </a:spcBef>
              </a:pPr>
              <a:endParaRPr/>
            </a:p>
          </p:txBody>
        </p:sp>
      </p:grpSp>
      <p:sp>
        <p:nvSpPr>
          <p:cNvPr id="17" name="Freeform 17"/>
          <p:cNvSpPr/>
          <p:nvPr/>
        </p:nvSpPr>
        <p:spPr>
          <a:xfrm>
            <a:off x="8287842" y="3715864"/>
            <a:ext cx="5118412" cy="5118412"/>
          </a:xfrm>
          <a:custGeom>
            <a:avLst/>
            <a:gdLst/>
            <a:ahLst/>
            <a:cxnLst/>
            <a:rect l="l" t="t" r="r" b="b"/>
            <a:pathLst>
              <a:path w="5118412" h="5118412">
                <a:moveTo>
                  <a:pt x="0" y="0"/>
                </a:moveTo>
                <a:lnTo>
                  <a:pt x="5118411" y="0"/>
                </a:lnTo>
                <a:lnTo>
                  <a:pt x="5118411" y="5118412"/>
                </a:lnTo>
                <a:lnTo>
                  <a:pt x="0" y="511841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8" name="Group 18"/>
          <p:cNvGrpSpPr>
            <a:grpSpLocks noChangeAspect="1"/>
          </p:cNvGrpSpPr>
          <p:nvPr/>
        </p:nvGrpSpPr>
        <p:grpSpPr>
          <a:xfrm>
            <a:off x="8869938" y="4297960"/>
            <a:ext cx="3954220" cy="3954220"/>
            <a:chOff x="0" y="0"/>
            <a:chExt cx="6350889" cy="6350889"/>
          </a:xfrm>
        </p:grpSpPr>
        <p:sp>
          <p:nvSpPr>
            <p:cNvPr id="19" name="Freeform 19"/>
            <p:cNvSpPr/>
            <p:nvPr/>
          </p:nvSpPr>
          <p:spPr>
            <a:xfrm>
              <a:off x="63500" y="63500"/>
              <a:ext cx="6223889" cy="6223762"/>
            </a:xfrm>
            <a:custGeom>
              <a:avLst/>
              <a:gdLst/>
              <a:ahLst/>
              <a:cxnLst/>
              <a:rect l="l" t="t" r="r" b="b"/>
              <a:pathLst>
                <a:path w="6223889" h="6223762">
                  <a:moveTo>
                    <a:pt x="6223889" y="3111881"/>
                  </a:moveTo>
                  <a:cubicBezTo>
                    <a:pt x="6223889" y="4830572"/>
                    <a:pt x="4830572" y="6223762"/>
                    <a:pt x="3112008" y="6223762"/>
                  </a:cubicBezTo>
                  <a:cubicBezTo>
                    <a:pt x="1393444" y="6223762"/>
                    <a:pt x="0" y="4830572"/>
                    <a:pt x="0" y="3111881"/>
                  </a:cubicBezTo>
                  <a:cubicBezTo>
                    <a:pt x="0" y="1393190"/>
                    <a:pt x="1393317" y="0"/>
                    <a:pt x="3111881" y="0"/>
                  </a:cubicBezTo>
                  <a:cubicBezTo>
                    <a:pt x="4830445" y="0"/>
                    <a:pt x="6223889" y="1393317"/>
                    <a:pt x="6223889" y="3111881"/>
                  </a:cubicBezTo>
                  <a:close/>
                </a:path>
              </a:pathLst>
            </a:custGeom>
            <a:blipFill>
              <a:blip r:embed="rId6"/>
              <a:stretch>
                <a:fillRect l="-28583" r="-28583"/>
              </a:stretch>
            </a:blipFill>
          </p:spPr>
        </p:sp>
        <p:sp>
          <p:nvSpPr>
            <p:cNvPr id="20" name="Freeform 20"/>
            <p:cNvSpPr/>
            <p:nvPr/>
          </p:nvSpPr>
          <p:spPr>
            <a:xfrm>
              <a:off x="0" y="0"/>
              <a:ext cx="6350889" cy="6350762"/>
            </a:xfrm>
            <a:custGeom>
              <a:avLst/>
              <a:gdLst/>
              <a:ahLst/>
              <a:cxnLst/>
              <a:rect l="l" t="t" r="r" b="b"/>
              <a:pathLst>
                <a:path w="6350889" h="6350762">
                  <a:moveTo>
                    <a:pt x="6350889" y="3175381"/>
                  </a:moveTo>
                  <a:cubicBezTo>
                    <a:pt x="6350889" y="4023614"/>
                    <a:pt x="6020562" y="4821047"/>
                    <a:pt x="5420868" y="5420741"/>
                  </a:cubicBezTo>
                  <a:cubicBezTo>
                    <a:pt x="4821174" y="6020436"/>
                    <a:pt x="4023741" y="6350762"/>
                    <a:pt x="3175508" y="6350762"/>
                  </a:cubicBezTo>
                  <a:cubicBezTo>
                    <a:pt x="2327275" y="6350762"/>
                    <a:pt x="1529842" y="6020435"/>
                    <a:pt x="930148" y="5420741"/>
                  </a:cubicBezTo>
                  <a:cubicBezTo>
                    <a:pt x="330327" y="4821047"/>
                    <a:pt x="0" y="4023614"/>
                    <a:pt x="0" y="3175381"/>
                  </a:cubicBezTo>
                  <a:cubicBezTo>
                    <a:pt x="0" y="2327148"/>
                    <a:pt x="330327" y="1529715"/>
                    <a:pt x="930021" y="930021"/>
                  </a:cubicBezTo>
                  <a:cubicBezTo>
                    <a:pt x="1529715" y="330327"/>
                    <a:pt x="2327275" y="0"/>
                    <a:pt x="3175381" y="0"/>
                  </a:cubicBezTo>
                  <a:cubicBezTo>
                    <a:pt x="4023614" y="0"/>
                    <a:pt x="4821047" y="330327"/>
                    <a:pt x="5420741" y="930021"/>
                  </a:cubicBezTo>
                  <a:cubicBezTo>
                    <a:pt x="6020562" y="1529842"/>
                    <a:pt x="6350889" y="2327275"/>
                    <a:pt x="6350889" y="3175381"/>
                  </a:cubicBezTo>
                  <a:close/>
                </a:path>
              </a:pathLst>
            </a:custGeom>
            <a:blipFill>
              <a:blip r:embed="rId7"/>
              <a:stretch>
                <a:fillRect l="-30" r="-30"/>
              </a:stretch>
            </a:blipFill>
          </p:spPr>
        </p:sp>
      </p:grpSp>
      <p:grpSp>
        <p:nvGrpSpPr>
          <p:cNvPr id="21" name="Group 21"/>
          <p:cNvGrpSpPr/>
          <p:nvPr/>
        </p:nvGrpSpPr>
        <p:grpSpPr>
          <a:xfrm rot="2496655">
            <a:off x="5540325" y="7200316"/>
            <a:ext cx="104401" cy="4150774"/>
            <a:chOff x="0" y="0"/>
            <a:chExt cx="27497" cy="1093208"/>
          </a:xfrm>
        </p:grpSpPr>
        <p:sp>
          <p:nvSpPr>
            <p:cNvPr id="22" name="Freeform 22"/>
            <p:cNvSpPr/>
            <p:nvPr/>
          </p:nvSpPr>
          <p:spPr>
            <a:xfrm>
              <a:off x="0" y="0"/>
              <a:ext cx="27497" cy="1093208"/>
            </a:xfrm>
            <a:custGeom>
              <a:avLst/>
              <a:gdLst/>
              <a:ahLst/>
              <a:cxnLst/>
              <a:rect l="l" t="t" r="r" b="b"/>
              <a:pathLst>
                <a:path w="27497" h="1093208">
                  <a:moveTo>
                    <a:pt x="0" y="0"/>
                  </a:moveTo>
                  <a:lnTo>
                    <a:pt x="27497" y="0"/>
                  </a:lnTo>
                  <a:lnTo>
                    <a:pt x="27497" y="1093208"/>
                  </a:lnTo>
                  <a:lnTo>
                    <a:pt x="0" y="1093208"/>
                  </a:lnTo>
                  <a:close/>
                </a:path>
              </a:pathLst>
            </a:custGeom>
            <a:gradFill rotWithShape="1">
              <a:gsLst>
                <a:gs pos="0">
                  <a:srgbClr val="E2C507">
                    <a:alpha val="0"/>
                  </a:srgbClr>
                </a:gs>
                <a:gs pos="50000">
                  <a:srgbClr val="E2C507">
                    <a:alpha val="100000"/>
                  </a:srgbClr>
                </a:gs>
                <a:gs pos="100000">
                  <a:srgbClr val="E2C507">
                    <a:alpha val="100000"/>
                  </a:srgbClr>
                </a:gs>
              </a:gsLst>
              <a:lin ang="5400000"/>
            </a:gradFill>
          </p:spPr>
        </p:sp>
        <p:sp>
          <p:nvSpPr>
            <p:cNvPr id="23" name="TextBox 23"/>
            <p:cNvSpPr txBox="1"/>
            <p:nvPr/>
          </p:nvSpPr>
          <p:spPr>
            <a:xfrm>
              <a:off x="0" y="-38100"/>
              <a:ext cx="27497" cy="1131308"/>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rot="2496655">
            <a:off x="16558745" y="7709077"/>
            <a:ext cx="125446" cy="5656806"/>
            <a:chOff x="0" y="0"/>
            <a:chExt cx="33039" cy="1489858"/>
          </a:xfrm>
        </p:grpSpPr>
        <p:sp>
          <p:nvSpPr>
            <p:cNvPr id="25" name="Freeform 25"/>
            <p:cNvSpPr/>
            <p:nvPr/>
          </p:nvSpPr>
          <p:spPr>
            <a:xfrm>
              <a:off x="0" y="0"/>
              <a:ext cx="33039" cy="1489858"/>
            </a:xfrm>
            <a:custGeom>
              <a:avLst/>
              <a:gdLst/>
              <a:ahLst/>
              <a:cxnLst/>
              <a:rect l="l" t="t" r="r" b="b"/>
              <a:pathLst>
                <a:path w="33039" h="1489858">
                  <a:moveTo>
                    <a:pt x="0" y="0"/>
                  </a:moveTo>
                  <a:lnTo>
                    <a:pt x="33039" y="0"/>
                  </a:lnTo>
                  <a:lnTo>
                    <a:pt x="33039" y="1489858"/>
                  </a:lnTo>
                  <a:lnTo>
                    <a:pt x="0" y="1489858"/>
                  </a:lnTo>
                  <a:close/>
                </a:path>
              </a:pathLst>
            </a:custGeom>
            <a:gradFill rotWithShape="1">
              <a:gsLst>
                <a:gs pos="0">
                  <a:srgbClr val="E2C507">
                    <a:alpha val="0"/>
                  </a:srgbClr>
                </a:gs>
                <a:gs pos="50000">
                  <a:srgbClr val="E2C507">
                    <a:alpha val="100000"/>
                  </a:srgbClr>
                </a:gs>
                <a:gs pos="100000">
                  <a:srgbClr val="E2C507">
                    <a:alpha val="100000"/>
                  </a:srgbClr>
                </a:gs>
              </a:gsLst>
              <a:lin ang="5400000"/>
            </a:gradFill>
          </p:spPr>
        </p:sp>
        <p:sp>
          <p:nvSpPr>
            <p:cNvPr id="26" name="TextBox 26"/>
            <p:cNvSpPr txBox="1"/>
            <p:nvPr/>
          </p:nvSpPr>
          <p:spPr>
            <a:xfrm>
              <a:off x="0" y="-38100"/>
              <a:ext cx="33039" cy="1527958"/>
            </a:xfrm>
            <a:prstGeom prst="rect">
              <a:avLst/>
            </a:prstGeom>
          </p:spPr>
          <p:txBody>
            <a:bodyPr lIns="50800" tIns="50800" rIns="50800" bIns="50800" rtlCol="0" anchor="ctr"/>
            <a:lstStyle/>
            <a:p>
              <a:pPr algn="ctr">
                <a:lnSpc>
                  <a:spcPts val="2659"/>
                </a:lnSpc>
              </a:pPr>
              <a:endParaRPr/>
            </a:p>
          </p:txBody>
        </p:sp>
      </p:grpSp>
      <p:grpSp>
        <p:nvGrpSpPr>
          <p:cNvPr id="27" name="Group 27"/>
          <p:cNvGrpSpPr/>
          <p:nvPr/>
        </p:nvGrpSpPr>
        <p:grpSpPr>
          <a:xfrm rot="-8182338">
            <a:off x="11959085" y="-2221161"/>
            <a:ext cx="151226" cy="5241759"/>
            <a:chOff x="0" y="0"/>
            <a:chExt cx="39829" cy="1380546"/>
          </a:xfrm>
        </p:grpSpPr>
        <p:sp>
          <p:nvSpPr>
            <p:cNvPr id="28" name="Freeform 28"/>
            <p:cNvSpPr/>
            <p:nvPr/>
          </p:nvSpPr>
          <p:spPr>
            <a:xfrm>
              <a:off x="0" y="0"/>
              <a:ext cx="39829" cy="1380546"/>
            </a:xfrm>
            <a:custGeom>
              <a:avLst/>
              <a:gdLst/>
              <a:ahLst/>
              <a:cxnLst/>
              <a:rect l="l" t="t" r="r" b="b"/>
              <a:pathLst>
                <a:path w="39829" h="1380546">
                  <a:moveTo>
                    <a:pt x="0" y="0"/>
                  </a:moveTo>
                  <a:lnTo>
                    <a:pt x="39829" y="0"/>
                  </a:lnTo>
                  <a:lnTo>
                    <a:pt x="39829" y="1380546"/>
                  </a:lnTo>
                  <a:lnTo>
                    <a:pt x="0" y="1380546"/>
                  </a:lnTo>
                  <a:close/>
                </a:path>
              </a:pathLst>
            </a:custGeom>
            <a:gradFill rotWithShape="1">
              <a:gsLst>
                <a:gs pos="0">
                  <a:srgbClr val="E2C507">
                    <a:alpha val="0"/>
                  </a:srgbClr>
                </a:gs>
                <a:gs pos="50000">
                  <a:srgbClr val="E2C507">
                    <a:alpha val="100000"/>
                  </a:srgbClr>
                </a:gs>
                <a:gs pos="100000">
                  <a:srgbClr val="E2C507">
                    <a:alpha val="100000"/>
                  </a:srgbClr>
                </a:gs>
              </a:gsLst>
              <a:lin ang="5400000"/>
            </a:gradFill>
          </p:spPr>
        </p:sp>
        <p:sp>
          <p:nvSpPr>
            <p:cNvPr id="29" name="TextBox 29"/>
            <p:cNvSpPr txBox="1"/>
            <p:nvPr/>
          </p:nvSpPr>
          <p:spPr>
            <a:xfrm>
              <a:off x="0" y="-38100"/>
              <a:ext cx="39829" cy="1418646"/>
            </a:xfrm>
            <a:prstGeom prst="rect">
              <a:avLst/>
            </a:prstGeom>
          </p:spPr>
          <p:txBody>
            <a:bodyPr lIns="50800" tIns="50800" rIns="50800" bIns="50800" rtlCol="0" anchor="ctr"/>
            <a:lstStyle/>
            <a:p>
              <a:pPr algn="ctr">
                <a:lnSpc>
                  <a:spcPts val="2659"/>
                </a:lnSpc>
              </a:pPr>
              <a:endParaRPr/>
            </a:p>
          </p:txBody>
        </p:sp>
      </p:grpSp>
      <p:grpSp>
        <p:nvGrpSpPr>
          <p:cNvPr id="30" name="Group 30"/>
          <p:cNvGrpSpPr/>
          <p:nvPr/>
        </p:nvGrpSpPr>
        <p:grpSpPr>
          <a:xfrm rot="5400000">
            <a:off x="10313223" y="6951473"/>
            <a:ext cx="143428" cy="6042633"/>
            <a:chOff x="0" y="0"/>
            <a:chExt cx="37775" cy="1591475"/>
          </a:xfrm>
        </p:grpSpPr>
        <p:sp>
          <p:nvSpPr>
            <p:cNvPr id="31" name="Freeform 31"/>
            <p:cNvSpPr/>
            <p:nvPr/>
          </p:nvSpPr>
          <p:spPr>
            <a:xfrm>
              <a:off x="0" y="0"/>
              <a:ext cx="37775" cy="1591475"/>
            </a:xfrm>
            <a:custGeom>
              <a:avLst/>
              <a:gdLst/>
              <a:ahLst/>
              <a:cxnLst/>
              <a:rect l="l" t="t" r="r" b="b"/>
              <a:pathLst>
                <a:path w="37775" h="1591475">
                  <a:moveTo>
                    <a:pt x="0" y="0"/>
                  </a:moveTo>
                  <a:lnTo>
                    <a:pt x="37775" y="0"/>
                  </a:lnTo>
                  <a:lnTo>
                    <a:pt x="37775" y="1591475"/>
                  </a:lnTo>
                  <a:lnTo>
                    <a:pt x="0" y="1591475"/>
                  </a:lnTo>
                  <a:close/>
                </a:path>
              </a:pathLst>
            </a:custGeom>
            <a:gradFill rotWithShape="1">
              <a:gsLst>
                <a:gs pos="0">
                  <a:srgbClr val="E2C507">
                    <a:alpha val="0"/>
                  </a:srgbClr>
                </a:gs>
                <a:gs pos="50000">
                  <a:srgbClr val="E2C507">
                    <a:alpha val="100000"/>
                  </a:srgbClr>
                </a:gs>
                <a:gs pos="100000">
                  <a:srgbClr val="E2C507">
                    <a:alpha val="100000"/>
                  </a:srgbClr>
                </a:gs>
              </a:gsLst>
              <a:lin ang="5400000"/>
            </a:gradFill>
          </p:spPr>
        </p:sp>
        <p:sp>
          <p:nvSpPr>
            <p:cNvPr id="32" name="TextBox 32"/>
            <p:cNvSpPr txBox="1"/>
            <p:nvPr/>
          </p:nvSpPr>
          <p:spPr>
            <a:xfrm>
              <a:off x="0" y="-38100"/>
              <a:ext cx="37775" cy="1629575"/>
            </a:xfrm>
            <a:prstGeom prst="rect">
              <a:avLst/>
            </a:prstGeom>
          </p:spPr>
          <p:txBody>
            <a:bodyPr lIns="50800" tIns="50800" rIns="50800" bIns="50800" rtlCol="0" anchor="ctr"/>
            <a:lstStyle/>
            <a:p>
              <a:pPr algn="ctr">
                <a:lnSpc>
                  <a:spcPts val="2659"/>
                </a:lnSpc>
              </a:pPr>
              <a:endParaRPr/>
            </a:p>
          </p:txBody>
        </p:sp>
      </p:grpSp>
      <p:sp>
        <p:nvSpPr>
          <p:cNvPr id="33" name="Freeform 33"/>
          <p:cNvSpPr/>
          <p:nvPr/>
        </p:nvSpPr>
        <p:spPr>
          <a:xfrm rot="-2811459">
            <a:off x="6899522" y="6991161"/>
            <a:ext cx="1248104" cy="238700"/>
          </a:xfrm>
          <a:custGeom>
            <a:avLst/>
            <a:gdLst/>
            <a:ahLst/>
            <a:cxnLst/>
            <a:rect l="l" t="t" r="r" b="b"/>
            <a:pathLst>
              <a:path w="1248104" h="238700">
                <a:moveTo>
                  <a:pt x="0" y="0"/>
                </a:moveTo>
                <a:lnTo>
                  <a:pt x="1248105" y="0"/>
                </a:lnTo>
                <a:lnTo>
                  <a:pt x="1248105" y="238700"/>
                </a:lnTo>
                <a:lnTo>
                  <a:pt x="0" y="2387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4" name="Freeform 34"/>
          <p:cNvSpPr/>
          <p:nvPr/>
        </p:nvSpPr>
        <p:spPr>
          <a:xfrm rot="-2935178">
            <a:off x="9140217" y="2620780"/>
            <a:ext cx="1248104" cy="238700"/>
          </a:xfrm>
          <a:custGeom>
            <a:avLst/>
            <a:gdLst/>
            <a:ahLst/>
            <a:cxnLst/>
            <a:rect l="l" t="t" r="r" b="b"/>
            <a:pathLst>
              <a:path w="1248104" h="238700">
                <a:moveTo>
                  <a:pt x="0" y="0"/>
                </a:moveTo>
                <a:lnTo>
                  <a:pt x="1248104" y="0"/>
                </a:lnTo>
                <a:lnTo>
                  <a:pt x="1248104" y="238700"/>
                </a:lnTo>
                <a:lnTo>
                  <a:pt x="0" y="2387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5" name="Freeform 35"/>
          <p:cNvSpPr/>
          <p:nvPr/>
        </p:nvSpPr>
        <p:spPr>
          <a:xfrm rot="-2935178">
            <a:off x="17422526" y="8810592"/>
            <a:ext cx="1248104" cy="238700"/>
          </a:xfrm>
          <a:custGeom>
            <a:avLst/>
            <a:gdLst/>
            <a:ahLst/>
            <a:cxnLst/>
            <a:rect l="l" t="t" r="r" b="b"/>
            <a:pathLst>
              <a:path w="1248104" h="238700">
                <a:moveTo>
                  <a:pt x="0" y="0"/>
                </a:moveTo>
                <a:lnTo>
                  <a:pt x="1248105" y="0"/>
                </a:lnTo>
                <a:lnTo>
                  <a:pt x="1248105" y="238700"/>
                </a:lnTo>
                <a:lnTo>
                  <a:pt x="0" y="2387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6" name="Freeform 36"/>
          <p:cNvSpPr/>
          <p:nvPr/>
        </p:nvSpPr>
        <p:spPr>
          <a:xfrm>
            <a:off x="13636328" y="9852373"/>
            <a:ext cx="1248104" cy="238700"/>
          </a:xfrm>
          <a:custGeom>
            <a:avLst/>
            <a:gdLst/>
            <a:ahLst/>
            <a:cxnLst/>
            <a:rect l="l" t="t" r="r" b="b"/>
            <a:pathLst>
              <a:path w="1248104" h="238700">
                <a:moveTo>
                  <a:pt x="0" y="0"/>
                </a:moveTo>
                <a:lnTo>
                  <a:pt x="1248105" y="0"/>
                </a:lnTo>
                <a:lnTo>
                  <a:pt x="1248105" y="238700"/>
                </a:lnTo>
                <a:lnTo>
                  <a:pt x="0" y="2387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7" name="Freeform 37"/>
          <p:cNvSpPr/>
          <p:nvPr/>
        </p:nvSpPr>
        <p:spPr>
          <a:xfrm flipV="1">
            <a:off x="-1215091" y="8158798"/>
            <a:ext cx="4104513" cy="4114800"/>
          </a:xfrm>
          <a:custGeom>
            <a:avLst/>
            <a:gdLst/>
            <a:ahLst/>
            <a:cxnLst/>
            <a:rect l="l" t="t" r="r" b="b"/>
            <a:pathLst>
              <a:path w="4104513" h="4114800">
                <a:moveTo>
                  <a:pt x="0" y="4114800"/>
                </a:moveTo>
                <a:lnTo>
                  <a:pt x="4104513" y="4114800"/>
                </a:lnTo>
                <a:lnTo>
                  <a:pt x="4104513" y="0"/>
                </a:lnTo>
                <a:lnTo>
                  <a:pt x="0" y="0"/>
                </a:lnTo>
                <a:lnTo>
                  <a:pt x="0" y="4114800"/>
                </a:lnTo>
                <a:close/>
              </a:path>
            </a:pathLst>
          </a:custGeom>
          <a:blipFill>
            <a:blip r:embed="rId2">
              <a:alphaModFix amt="13000"/>
              <a:extLst>
                <a:ext uri="{96DAC541-7B7A-43D3-8B79-37D633B846F1}">
                  <asvg:svgBlip xmlns:asvg="http://schemas.microsoft.com/office/drawing/2016/SVG/main" r:embed="rId3"/>
                </a:ext>
              </a:extLst>
            </a:blip>
            <a:stretch>
              <a:fillRect/>
            </a:stretch>
          </a:blipFill>
        </p:spPr>
      </p:sp>
      <p:sp>
        <p:nvSpPr>
          <p:cNvPr id="38" name="Freeform 38"/>
          <p:cNvSpPr/>
          <p:nvPr/>
        </p:nvSpPr>
        <p:spPr>
          <a:xfrm>
            <a:off x="9429918" y="704125"/>
            <a:ext cx="1066813" cy="309376"/>
          </a:xfrm>
          <a:custGeom>
            <a:avLst/>
            <a:gdLst/>
            <a:ahLst/>
            <a:cxnLst/>
            <a:rect l="l" t="t" r="r" b="b"/>
            <a:pathLst>
              <a:path w="1066813" h="309376">
                <a:moveTo>
                  <a:pt x="0" y="0"/>
                </a:moveTo>
                <a:lnTo>
                  <a:pt x="1066812" y="0"/>
                </a:lnTo>
                <a:lnTo>
                  <a:pt x="1066812" y="309375"/>
                </a:lnTo>
                <a:lnTo>
                  <a:pt x="0" y="30937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39" name="Freeform 39"/>
          <p:cNvSpPr/>
          <p:nvPr/>
        </p:nvSpPr>
        <p:spPr>
          <a:xfrm flipH="1">
            <a:off x="8697457" y="9103612"/>
            <a:ext cx="1066813" cy="309376"/>
          </a:xfrm>
          <a:custGeom>
            <a:avLst/>
            <a:gdLst/>
            <a:ahLst/>
            <a:cxnLst/>
            <a:rect l="l" t="t" r="r" b="b"/>
            <a:pathLst>
              <a:path w="1066813" h="309376">
                <a:moveTo>
                  <a:pt x="1066812" y="0"/>
                </a:moveTo>
                <a:lnTo>
                  <a:pt x="0" y="0"/>
                </a:lnTo>
                <a:lnTo>
                  <a:pt x="0" y="309376"/>
                </a:lnTo>
                <a:lnTo>
                  <a:pt x="1066812" y="309376"/>
                </a:lnTo>
                <a:lnTo>
                  <a:pt x="1066812"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40" name="Group 40"/>
          <p:cNvGrpSpPr/>
          <p:nvPr/>
        </p:nvGrpSpPr>
        <p:grpSpPr>
          <a:xfrm>
            <a:off x="-384906" y="5030504"/>
            <a:ext cx="7394661" cy="751036"/>
            <a:chOff x="0" y="0"/>
            <a:chExt cx="1947565" cy="197804"/>
          </a:xfrm>
        </p:grpSpPr>
        <p:sp>
          <p:nvSpPr>
            <p:cNvPr id="41" name="Freeform 41"/>
            <p:cNvSpPr/>
            <p:nvPr/>
          </p:nvSpPr>
          <p:spPr>
            <a:xfrm>
              <a:off x="0" y="0"/>
              <a:ext cx="1947565" cy="197804"/>
            </a:xfrm>
            <a:custGeom>
              <a:avLst/>
              <a:gdLst/>
              <a:ahLst/>
              <a:cxnLst/>
              <a:rect l="l" t="t" r="r" b="b"/>
              <a:pathLst>
                <a:path w="1947565" h="197804">
                  <a:moveTo>
                    <a:pt x="98902" y="0"/>
                  </a:moveTo>
                  <a:lnTo>
                    <a:pt x="1848663" y="0"/>
                  </a:lnTo>
                  <a:cubicBezTo>
                    <a:pt x="1903285" y="0"/>
                    <a:pt x="1947565" y="44280"/>
                    <a:pt x="1947565" y="98902"/>
                  </a:cubicBezTo>
                  <a:lnTo>
                    <a:pt x="1947565" y="98902"/>
                  </a:lnTo>
                  <a:cubicBezTo>
                    <a:pt x="1947565" y="153524"/>
                    <a:pt x="1903285" y="197804"/>
                    <a:pt x="1848663" y="197804"/>
                  </a:cubicBezTo>
                  <a:lnTo>
                    <a:pt x="98902" y="197804"/>
                  </a:lnTo>
                  <a:cubicBezTo>
                    <a:pt x="44280" y="197804"/>
                    <a:pt x="0" y="153524"/>
                    <a:pt x="0" y="98902"/>
                  </a:cubicBezTo>
                  <a:lnTo>
                    <a:pt x="0" y="98902"/>
                  </a:lnTo>
                  <a:cubicBezTo>
                    <a:pt x="0" y="44280"/>
                    <a:pt x="44280" y="0"/>
                    <a:pt x="98902" y="0"/>
                  </a:cubicBezTo>
                  <a:close/>
                </a:path>
              </a:pathLst>
            </a:custGeom>
            <a:solidFill>
              <a:srgbClr val="E2C507"/>
            </a:solidFill>
          </p:spPr>
        </p:sp>
        <p:sp>
          <p:nvSpPr>
            <p:cNvPr id="42" name="TextBox 42"/>
            <p:cNvSpPr txBox="1"/>
            <p:nvPr/>
          </p:nvSpPr>
          <p:spPr>
            <a:xfrm>
              <a:off x="0" y="-38100"/>
              <a:ext cx="1947565" cy="235904"/>
            </a:xfrm>
            <a:prstGeom prst="rect">
              <a:avLst/>
            </a:prstGeom>
          </p:spPr>
          <p:txBody>
            <a:bodyPr lIns="50800" tIns="50800" rIns="50800" bIns="50800" rtlCol="0" anchor="ctr"/>
            <a:lstStyle/>
            <a:p>
              <a:pPr algn="ctr">
                <a:lnSpc>
                  <a:spcPts val="2659"/>
                </a:lnSpc>
              </a:pPr>
              <a:endParaRPr/>
            </a:p>
          </p:txBody>
        </p:sp>
      </p:grpSp>
      <p:sp>
        <p:nvSpPr>
          <p:cNvPr id="43" name="Freeform 43"/>
          <p:cNvSpPr/>
          <p:nvPr/>
        </p:nvSpPr>
        <p:spPr>
          <a:xfrm>
            <a:off x="734384" y="8762533"/>
            <a:ext cx="434163" cy="434163"/>
          </a:xfrm>
          <a:custGeom>
            <a:avLst/>
            <a:gdLst/>
            <a:ahLst/>
            <a:cxnLst/>
            <a:rect l="l" t="t" r="r" b="b"/>
            <a:pathLst>
              <a:path w="434163" h="434163">
                <a:moveTo>
                  <a:pt x="0" y="0"/>
                </a:moveTo>
                <a:lnTo>
                  <a:pt x="434163" y="0"/>
                </a:lnTo>
                <a:lnTo>
                  <a:pt x="434163" y="434162"/>
                </a:lnTo>
                <a:lnTo>
                  <a:pt x="0" y="43416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46" name="TextBox 46"/>
          <p:cNvSpPr txBox="1"/>
          <p:nvPr/>
        </p:nvSpPr>
        <p:spPr>
          <a:xfrm>
            <a:off x="1028700" y="6205697"/>
            <a:ext cx="4104422" cy="2172769"/>
          </a:xfrm>
          <a:prstGeom prst="rect">
            <a:avLst/>
          </a:prstGeom>
        </p:spPr>
        <p:txBody>
          <a:bodyPr lIns="50800" tIns="50800" rIns="50800" bIns="50800" rtlCol="0" anchor="ctr"/>
          <a:lstStyle/>
          <a:p>
            <a:pPr algn="ctr">
              <a:lnSpc>
                <a:spcPts val="2659"/>
              </a:lnSpc>
            </a:pPr>
            <a:endParaRPr/>
          </a:p>
        </p:txBody>
      </p:sp>
      <p:grpSp>
        <p:nvGrpSpPr>
          <p:cNvPr id="47" name="Group 47"/>
          <p:cNvGrpSpPr/>
          <p:nvPr/>
        </p:nvGrpSpPr>
        <p:grpSpPr>
          <a:xfrm>
            <a:off x="4471190" y="6270422"/>
            <a:ext cx="701878" cy="701878"/>
            <a:chOff x="0" y="0"/>
            <a:chExt cx="812800" cy="812800"/>
          </a:xfrm>
        </p:grpSpPr>
        <p:sp>
          <p:nvSpPr>
            <p:cNvPr id="48" name="Freeform 4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C507"/>
            </a:solidFill>
          </p:spPr>
        </p:sp>
        <p:sp>
          <p:nvSpPr>
            <p:cNvPr id="49" name="TextBox 4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0" name="Group 50"/>
          <p:cNvGrpSpPr/>
          <p:nvPr/>
        </p:nvGrpSpPr>
        <p:grpSpPr>
          <a:xfrm>
            <a:off x="8231614" y="3062614"/>
            <a:ext cx="391889" cy="391889"/>
            <a:chOff x="0" y="0"/>
            <a:chExt cx="812800" cy="812800"/>
          </a:xfrm>
        </p:grpSpPr>
        <p:sp>
          <p:nvSpPr>
            <p:cNvPr id="51" name="Freeform 5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C507"/>
            </a:solidFill>
          </p:spPr>
        </p:sp>
        <p:sp>
          <p:nvSpPr>
            <p:cNvPr id="52" name="TextBox 5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3" name="Group 53"/>
          <p:cNvGrpSpPr/>
          <p:nvPr/>
        </p:nvGrpSpPr>
        <p:grpSpPr>
          <a:xfrm>
            <a:off x="8357385" y="1668839"/>
            <a:ext cx="680143" cy="680143"/>
            <a:chOff x="0" y="0"/>
            <a:chExt cx="812800" cy="812800"/>
          </a:xfrm>
        </p:grpSpPr>
        <p:sp>
          <p:nvSpPr>
            <p:cNvPr id="54" name="Freeform 5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C507"/>
            </a:solidFill>
          </p:spPr>
        </p:sp>
        <p:sp>
          <p:nvSpPr>
            <p:cNvPr id="55" name="TextBox 5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6" name="Group 56"/>
          <p:cNvGrpSpPr/>
          <p:nvPr/>
        </p:nvGrpSpPr>
        <p:grpSpPr>
          <a:xfrm>
            <a:off x="6535143" y="6377610"/>
            <a:ext cx="391889" cy="391889"/>
            <a:chOff x="0" y="0"/>
            <a:chExt cx="812800" cy="812800"/>
          </a:xfrm>
        </p:grpSpPr>
        <p:sp>
          <p:nvSpPr>
            <p:cNvPr id="57" name="Freeform 5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C507"/>
            </a:solidFill>
          </p:spPr>
        </p:sp>
        <p:sp>
          <p:nvSpPr>
            <p:cNvPr id="58" name="TextBox 5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9" name="Group 59"/>
          <p:cNvGrpSpPr/>
          <p:nvPr/>
        </p:nvGrpSpPr>
        <p:grpSpPr>
          <a:xfrm>
            <a:off x="5500936" y="7349259"/>
            <a:ext cx="680143" cy="680143"/>
            <a:chOff x="0" y="0"/>
            <a:chExt cx="812800" cy="812800"/>
          </a:xfrm>
        </p:grpSpPr>
        <p:sp>
          <p:nvSpPr>
            <p:cNvPr id="60" name="Freeform 6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C507"/>
            </a:solidFill>
          </p:spPr>
        </p:sp>
        <p:sp>
          <p:nvSpPr>
            <p:cNvPr id="61" name="TextBox 6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62" name="Freeform 62"/>
          <p:cNvSpPr/>
          <p:nvPr/>
        </p:nvSpPr>
        <p:spPr>
          <a:xfrm>
            <a:off x="470967" y="255320"/>
            <a:ext cx="5375339" cy="1043712"/>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14"/>
            <a:stretch>
              <a:fillRect/>
            </a:stretch>
          </a:blipFill>
        </p:spPr>
      </p:sp>
      <p:sp>
        <p:nvSpPr>
          <p:cNvPr id="63" name="TextBox 63"/>
          <p:cNvSpPr txBox="1"/>
          <p:nvPr/>
        </p:nvSpPr>
        <p:spPr>
          <a:xfrm>
            <a:off x="367930" y="3696814"/>
            <a:ext cx="6827984" cy="848117"/>
          </a:xfrm>
          <a:prstGeom prst="rect">
            <a:avLst/>
          </a:prstGeom>
        </p:spPr>
        <p:txBody>
          <a:bodyPr lIns="0" tIns="0" rIns="0" bIns="0" rtlCol="0" anchor="t">
            <a:spAutoFit/>
          </a:bodyPr>
          <a:lstStyle/>
          <a:p>
            <a:pPr algn="l">
              <a:lnSpc>
                <a:spcPts val="6549"/>
              </a:lnSpc>
            </a:pPr>
            <a:r>
              <a:rPr lang="en-US" sz="5796" b="1" spc="-173" dirty="0">
                <a:solidFill>
                  <a:srgbClr val="FFE012"/>
                </a:solidFill>
                <a:latin typeface="Poppins Bold"/>
                <a:ea typeface="Poppins Bold"/>
                <a:cs typeface="Poppins Bold"/>
                <a:sym typeface="Poppins Bold"/>
              </a:rPr>
              <a:t>    AI in education</a:t>
            </a:r>
          </a:p>
        </p:txBody>
      </p:sp>
      <p:sp>
        <p:nvSpPr>
          <p:cNvPr id="64" name="TextBox 64"/>
          <p:cNvSpPr txBox="1"/>
          <p:nvPr/>
        </p:nvSpPr>
        <p:spPr>
          <a:xfrm>
            <a:off x="-52457" y="1593654"/>
            <a:ext cx="7668757" cy="1956572"/>
          </a:xfrm>
          <a:prstGeom prst="rect">
            <a:avLst/>
          </a:prstGeom>
        </p:spPr>
        <p:txBody>
          <a:bodyPr lIns="0" tIns="0" rIns="0" bIns="0" rtlCol="0" anchor="t">
            <a:spAutoFit/>
          </a:bodyPr>
          <a:lstStyle/>
          <a:p>
            <a:pPr algn="ctr">
              <a:lnSpc>
                <a:spcPts val="7657"/>
              </a:lnSpc>
              <a:spcBef>
                <a:spcPct val="0"/>
              </a:spcBef>
            </a:pPr>
            <a:r>
              <a:rPr lang="en-US" sz="5469" b="1" dirty="0">
                <a:solidFill>
                  <a:srgbClr val="FFFFFF"/>
                </a:solidFill>
                <a:latin typeface="Poppins Bold"/>
                <a:ea typeface="Poppins Bold"/>
                <a:cs typeface="Poppins Bold"/>
                <a:sym typeface="Poppins Bold"/>
              </a:rPr>
              <a:t>A 2-days National Level Hackathon on </a:t>
            </a:r>
          </a:p>
        </p:txBody>
      </p:sp>
      <p:sp>
        <p:nvSpPr>
          <p:cNvPr id="65" name="TextBox 65"/>
          <p:cNvSpPr txBox="1"/>
          <p:nvPr/>
        </p:nvSpPr>
        <p:spPr>
          <a:xfrm>
            <a:off x="75028" y="5091934"/>
            <a:ext cx="7634648" cy="553549"/>
          </a:xfrm>
          <a:prstGeom prst="rect">
            <a:avLst/>
          </a:prstGeom>
        </p:spPr>
        <p:txBody>
          <a:bodyPr wrap="square" lIns="0" tIns="0" rIns="0" bIns="0" rtlCol="0" anchor="t">
            <a:spAutoFit/>
          </a:bodyPr>
          <a:lstStyle/>
          <a:p>
            <a:pPr algn="l">
              <a:lnSpc>
                <a:spcPts val="4597"/>
              </a:lnSpc>
              <a:spcBef>
                <a:spcPct val="0"/>
              </a:spcBef>
            </a:pPr>
            <a:r>
              <a:rPr lang="en-US" sz="2800" b="1" spc="328" dirty="0">
                <a:solidFill>
                  <a:srgbClr val="020D47"/>
                </a:solidFill>
                <a:latin typeface="Poppins Bold"/>
                <a:ea typeface="Poppins Bold"/>
                <a:cs typeface="Poppins Bold"/>
                <a:sym typeface="Poppins Bold"/>
              </a:rPr>
              <a:t>Real-time analytics of performance</a:t>
            </a:r>
          </a:p>
        </p:txBody>
      </p:sp>
      <p:sp>
        <p:nvSpPr>
          <p:cNvPr id="66" name="TextBox 66"/>
          <p:cNvSpPr txBox="1"/>
          <p:nvPr/>
        </p:nvSpPr>
        <p:spPr>
          <a:xfrm>
            <a:off x="1325762" y="8756119"/>
            <a:ext cx="5133180" cy="372581"/>
          </a:xfrm>
          <a:prstGeom prst="rect">
            <a:avLst/>
          </a:prstGeom>
        </p:spPr>
        <p:txBody>
          <a:bodyPr lIns="0" tIns="0" rIns="0" bIns="0" rtlCol="0" anchor="t">
            <a:spAutoFit/>
          </a:bodyPr>
          <a:lstStyle/>
          <a:p>
            <a:pPr algn="l">
              <a:lnSpc>
                <a:spcPts val="2969"/>
              </a:lnSpc>
              <a:spcBef>
                <a:spcPct val="0"/>
              </a:spcBef>
            </a:pPr>
            <a:r>
              <a:rPr lang="en-US" sz="2121" dirty="0" err="1">
                <a:solidFill>
                  <a:srgbClr val="FFFFFF"/>
                </a:solidFill>
                <a:latin typeface="Poppins"/>
                <a:ea typeface="Poppins"/>
                <a:cs typeface="Poppins"/>
                <a:sym typeface="Poppins"/>
              </a:rPr>
              <a:t>www.samadhan.sistec.ac.in</a:t>
            </a:r>
            <a:r>
              <a:rPr lang="en-US" sz="2121" dirty="0">
                <a:solidFill>
                  <a:srgbClr val="FFFFFF"/>
                </a:solidFill>
                <a:latin typeface="Poppins"/>
                <a:ea typeface="Poppins"/>
                <a:cs typeface="Poppins"/>
                <a:sym typeface="Poppins"/>
              </a:rPr>
              <a:t>/</a:t>
            </a:r>
          </a:p>
        </p:txBody>
      </p:sp>
      <p:sp>
        <p:nvSpPr>
          <p:cNvPr id="67" name="TextBox 67"/>
          <p:cNvSpPr txBox="1"/>
          <p:nvPr/>
        </p:nvSpPr>
        <p:spPr>
          <a:xfrm>
            <a:off x="1334101" y="6855103"/>
            <a:ext cx="3063983" cy="420628"/>
          </a:xfrm>
          <a:prstGeom prst="rect">
            <a:avLst/>
          </a:prstGeom>
        </p:spPr>
        <p:txBody>
          <a:bodyPr lIns="0" tIns="0" rIns="0" bIns="0" rtlCol="0" anchor="t">
            <a:spAutoFit/>
          </a:bodyPr>
          <a:lstStyle/>
          <a:p>
            <a:pPr algn="l">
              <a:lnSpc>
                <a:spcPts val="3474"/>
              </a:lnSpc>
              <a:spcBef>
                <a:spcPct val="0"/>
              </a:spcBef>
            </a:pPr>
            <a:r>
              <a:rPr lang="en-US" sz="2481" b="1" dirty="0">
                <a:solidFill>
                  <a:srgbClr val="FFE012"/>
                </a:solidFill>
                <a:latin typeface="Poppins Bold"/>
                <a:ea typeface="Poppins Bold"/>
                <a:cs typeface="Poppins Bold"/>
                <a:sym typeface="Poppins Bold"/>
              </a:rPr>
              <a:t>Sameer Yadav</a:t>
            </a:r>
          </a:p>
        </p:txBody>
      </p:sp>
      <p:sp>
        <p:nvSpPr>
          <p:cNvPr id="68" name="TextBox 68"/>
          <p:cNvSpPr txBox="1"/>
          <p:nvPr/>
        </p:nvSpPr>
        <p:spPr>
          <a:xfrm>
            <a:off x="1334101" y="7280816"/>
            <a:ext cx="2875140" cy="360355"/>
          </a:xfrm>
          <a:prstGeom prst="rect">
            <a:avLst/>
          </a:prstGeom>
        </p:spPr>
        <p:txBody>
          <a:bodyPr lIns="0" tIns="0" rIns="0" bIns="0" rtlCol="0" anchor="t">
            <a:spAutoFit/>
          </a:bodyPr>
          <a:lstStyle/>
          <a:p>
            <a:pPr algn="l">
              <a:lnSpc>
                <a:spcPts val="2969"/>
              </a:lnSpc>
              <a:spcBef>
                <a:spcPct val="0"/>
              </a:spcBef>
            </a:pPr>
            <a:r>
              <a:rPr lang="en-US" sz="2120" dirty="0">
                <a:solidFill>
                  <a:srgbClr val="FFFFFF"/>
                </a:solidFill>
                <a:latin typeface="Poppins"/>
                <a:ea typeface="Poppins"/>
                <a:cs typeface="Poppins"/>
                <a:sym typeface="Poppins"/>
              </a:rPr>
              <a:t>05 September 2025</a:t>
            </a:r>
          </a:p>
        </p:txBody>
      </p:sp>
      <p:sp>
        <p:nvSpPr>
          <p:cNvPr id="69" name="TextBox 69"/>
          <p:cNvSpPr txBox="1"/>
          <p:nvPr/>
        </p:nvSpPr>
        <p:spPr>
          <a:xfrm>
            <a:off x="1318818" y="7648157"/>
            <a:ext cx="3679637" cy="360355"/>
          </a:xfrm>
          <a:prstGeom prst="rect">
            <a:avLst/>
          </a:prstGeom>
        </p:spPr>
        <p:txBody>
          <a:bodyPr lIns="0" tIns="0" rIns="0" bIns="0" rtlCol="0" anchor="t">
            <a:spAutoFit/>
          </a:bodyPr>
          <a:lstStyle/>
          <a:p>
            <a:pPr algn="l">
              <a:lnSpc>
                <a:spcPts val="2969"/>
              </a:lnSpc>
              <a:spcBef>
                <a:spcPct val="0"/>
              </a:spcBef>
            </a:pPr>
            <a:r>
              <a:rPr lang="en-US" sz="2120" dirty="0" err="1">
                <a:solidFill>
                  <a:srgbClr val="FFFFFF"/>
                </a:solidFill>
                <a:latin typeface="Poppins"/>
                <a:ea typeface="Poppins"/>
                <a:cs typeface="Poppins"/>
                <a:sym typeface="Poppins"/>
              </a:rPr>
              <a:t>SISTec</a:t>
            </a:r>
            <a:r>
              <a:rPr lang="en-US" sz="2120" dirty="0">
                <a:solidFill>
                  <a:srgbClr val="FFFFFF"/>
                </a:solidFill>
                <a:latin typeface="Poppins"/>
                <a:ea typeface="Poppins"/>
                <a:cs typeface="Poppins"/>
                <a:sym typeface="Poppins"/>
              </a:rPr>
              <a:t> Gandhi Nagar Bhopal</a:t>
            </a:r>
          </a:p>
        </p:txBody>
      </p:sp>
      <p:sp>
        <p:nvSpPr>
          <p:cNvPr id="70" name="TextBox 67">
            <a:extLst>
              <a:ext uri="{FF2B5EF4-FFF2-40B4-BE49-F238E27FC236}">
                <a16:creationId xmlns:a16="http://schemas.microsoft.com/office/drawing/2014/main" id="{B3A4C537-84BD-441F-02CC-EDCECE3E3FE8}"/>
              </a:ext>
            </a:extLst>
          </p:cNvPr>
          <p:cNvSpPr txBox="1"/>
          <p:nvPr/>
        </p:nvSpPr>
        <p:spPr>
          <a:xfrm>
            <a:off x="1325937" y="6493989"/>
            <a:ext cx="3063983" cy="420628"/>
          </a:xfrm>
          <a:prstGeom prst="rect">
            <a:avLst/>
          </a:prstGeom>
        </p:spPr>
        <p:txBody>
          <a:bodyPr lIns="0" tIns="0" rIns="0" bIns="0" rtlCol="0" anchor="t">
            <a:spAutoFit/>
          </a:bodyPr>
          <a:lstStyle/>
          <a:p>
            <a:pPr algn="l">
              <a:lnSpc>
                <a:spcPts val="3474"/>
              </a:lnSpc>
              <a:spcBef>
                <a:spcPct val="0"/>
              </a:spcBef>
            </a:pPr>
            <a:r>
              <a:rPr lang="en-US" sz="2481" b="1" dirty="0" err="1">
                <a:solidFill>
                  <a:srgbClr val="FFE012"/>
                </a:solidFill>
                <a:latin typeface="Poppins Bold"/>
                <a:ea typeface="Poppins Bold"/>
                <a:cs typeface="Poppins Bold"/>
                <a:sym typeface="Poppins Bold"/>
              </a:rPr>
              <a:t>Syntax_Error</a:t>
            </a:r>
            <a:r>
              <a:rPr lang="en-US" sz="2481" b="1" dirty="0">
                <a:solidFill>
                  <a:srgbClr val="FFE012"/>
                </a:solidFill>
                <a:latin typeface="Poppins Bold"/>
                <a:ea typeface="Poppins Bold"/>
                <a:cs typeface="Poppins Bold"/>
                <a:sym typeface="Poppins Bold"/>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alpha val="100000"/>
              </a:srgbClr>
            </a:gs>
            <a:gs pos="100000">
              <a:srgbClr val="020D47">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3342308" y="605856"/>
            <a:ext cx="11359450" cy="876266"/>
          </a:xfrm>
          <a:prstGeom prst="rect">
            <a:avLst/>
          </a:prstGeom>
        </p:spPr>
        <p:txBody>
          <a:bodyPr lIns="0" tIns="0" rIns="0" bIns="0" rtlCol="0" anchor="t">
            <a:spAutoFit/>
          </a:bodyPr>
          <a:lstStyle/>
          <a:p>
            <a:pPr algn="ctr">
              <a:lnSpc>
                <a:spcPts val="6807"/>
              </a:lnSpc>
            </a:pPr>
            <a:r>
              <a:rPr lang="en-US" sz="6188" b="1" dirty="0">
                <a:solidFill>
                  <a:srgbClr val="FFE012"/>
                </a:solidFill>
                <a:latin typeface="Poppins Bold"/>
                <a:ea typeface="Poppins Bold"/>
                <a:cs typeface="Poppins Bold"/>
                <a:sym typeface="Poppins Bold"/>
              </a:rPr>
              <a:t>Evaluation Metrics</a:t>
            </a:r>
          </a:p>
        </p:txBody>
      </p:sp>
      <p:sp>
        <p:nvSpPr>
          <p:cNvPr id="3" name="TextBox 3"/>
          <p:cNvSpPr txBox="1"/>
          <p:nvPr/>
        </p:nvSpPr>
        <p:spPr>
          <a:xfrm>
            <a:off x="1028700" y="3543126"/>
            <a:ext cx="16230600" cy="2849498"/>
          </a:xfrm>
          <a:prstGeom prst="rect">
            <a:avLst/>
          </a:prstGeom>
        </p:spPr>
        <p:txBody>
          <a:bodyPr lIns="0" tIns="0" rIns="0" bIns="0" rtlCol="0" anchor="t">
            <a:spAutoFit/>
          </a:bodyPr>
          <a:lstStyle/>
          <a:p>
            <a:pPr marL="690881" lvl="1" indent="-345440" algn="ctr">
              <a:lnSpc>
                <a:spcPts val="4480"/>
              </a:lnSpc>
              <a:buFont typeface="Arial"/>
              <a:buChar char="•"/>
            </a:pPr>
            <a:r>
              <a:rPr lang="en-US" sz="3200" dirty="0">
                <a:solidFill>
                  <a:srgbClr val="FFFFFF"/>
                </a:solidFill>
                <a:latin typeface="Poppins"/>
                <a:ea typeface="Poppins"/>
                <a:cs typeface="Poppins"/>
                <a:sym typeface="Poppins"/>
              </a:rPr>
              <a:t>AI solves time and resources by providing personalized feedback which improves student performance.</a:t>
            </a:r>
          </a:p>
          <a:p>
            <a:pPr marL="690881" lvl="1" indent="-345440" algn="ctr">
              <a:lnSpc>
                <a:spcPts val="4480"/>
              </a:lnSpc>
              <a:buFont typeface="Arial"/>
              <a:buChar char="•"/>
            </a:pPr>
            <a:r>
              <a:rPr lang="en-IN" sz="3200" dirty="0">
                <a:solidFill>
                  <a:schemeClr val="bg1"/>
                </a:solidFill>
              </a:rPr>
              <a:t>Success can be measured by </a:t>
            </a:r>
            <a:r>
              <a:rPr lang="en-IN" sz="3200" b="1" dirty="0">
                <a:solidFill>
                  <a:schemeClr val="bg1"/>
                </a:solidFill>
              </a:rPr>
              <a:t>system performance metrics</a:t>
            </a:r>
            <a:r>
              <a:rPr lang="en-IN" sz="3200" dirty="0">
                <a:solidFill>
                  <a:schemeClr val="bg1"/>
                </a:solidFill>
              </a:rPr>
              <a:t> (like response time ), </a:t>
            </a:r>
            <a:r>
              <a:rPr lang="en-IN" sz="3200" b="1" dirty="0">
                <a:solidFill>
                  <a:schemeClr val="bg1"/>
                </a:solidFill>
              </a:rPr>
              <a:t>AI quiz quality</a:t>
            </a:r>
            <a:r>
              <a:rPr lang="en-IN" sz="3200" dirty="0">
                <a:solidFill>
                  <a:schemeClr val="bg1"/>
                </a:solidFill>
              </a:rPr>
              <a:t> , and </a:t>
            </a:r>
            <a:r>
              <a:rPr lang="en-IN" sz="3200" b="1" dirty="0">
                <a:solidFill>
                  <a:schemeClr val="bg1"/>
                </a:solidFill>
              </a:rPr>
              <a:t>learning impact</a:t>
            </a:r>
            <a:r>
              <a:rPr lang="en-IN" sz="3200" dirty="0">
                <a:solidFill>
                  <a:schemeClr val="bg1"/>
                </a:solidFill>
              </a:rPr>
              <a:t> along with </a:t>
            </a:r>
            <a:r>
              <a:rPr lang="en-IN" sz="3200" b="1" dirty="0">
                <a:solidFill>
                  <a:schemeClr val="bg1"/>
                </a:solidFill>
              </a:rPr>
              <a:t>user engagement</a:t>
            </a:r>
            <a:r>
              <a:rPr lang="en-IN" sz="3200" dirty="0">
                <a:solidFill>
                  <a:schemeClr val="bg1"/>
                </a:solidFill>
              </a:rPr>
              <a:t>.</a:t>
            </a:r>
          </a:p>
          <a:p>
            <a:pPr marL="690881" lvl="1" indent="-345440" algn="ctr">
              <a:lnSpc>
                <a:spcPts val="4480"/>
              </a:lnSpc>
              <a:buFont typeface="Arial"/>
              <a:buChar char="•"/>
            </a:pPr>
            <a:endParaRPr lang="en-US" sz="3200" dirty="0">
              <a:solidFill>
                <a:srgbClr val="FFFFFF"/>
              </a:solidFill>
              <a:latin typeface="Poppins"/>
              <a:ea typeface="Poppins"/>
              <a:cs typeface="Poppins"/>
              <a:sym typeface="Poppins"/>
            </a:endParaRPr>
          </a:p>
        </p:txBody>
      </p:sp>
      <p:grpSp>
        <p:nvGrpSpPr>
          <p:cNvPr id="4" name="Group 4"/>
          <p:cNvGrpSpPr/>
          <p:nvPr/>
        </p:nvGrpSpPr>
        <p:grpSpPr>
          <a:xfrm>
            <a:off x="-1406875" y="-2093072"/>
            <a:ext cx="4871150" cy="4186145"/>
            <a:chOff x="0" y="0"/>
            <a:chExt cx="812800" cy="698500"/>
          </a:xfrm>
        </p:grpSpPr>
        <p:sp>
          <p:nvSpPr>
            <p:cNvPr id="5" name="Freeform 5"/>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sp>
        <p:sp>
          <p:nvSpPr>
            <p:cNvPr id="6" name="TextBox 6"/>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4823725" y="-2093072"/>
            <a:ext cx="4871150" cy="4186145"/>
            <a:chOff x="0" y="0"/>
            <a:chExt cx="812800" cy="698500"/>
          </a:xfrm>
        </p:grpSpPr>
        <p:sp>
          <p:nvSpPr>
            <p:cNvPr id="8" name="Freeform 8"/>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sp>
        <p:sp>
          <p:nvSpPr>
            <p:cNvPr id="9" name="TextBox 9"/>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193409" y="1028700"/>
            <a:ext cx="2026931" cy="1741894"/>
            <a:chOff x="0" y="0"/>
            <a:chExt cx="812800" cy="698500"/>
          </a:xfrm>
        </p:grpSpPr>
        <p:sp>
          <p:nvSpPr>
            <p:cNvPr id="11" name="Freeform 11"/>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2" name="TextBox 12"/>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5071771" y="1028700"/>
            <a:ext cx="2026931" cy="1741894"/>
            <a:chOff x="0" y="0"/>
            <a:chExt cx="812800" cy="698500"/>
          </a:xfrm>
        </p:grpSpPr>
        <p:sp>
          <p:nvSpPr>
            <p:cNvPr id="14" name="Freeform 14"/>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5" name="TextBox 15"/>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rot="-5400000">
            <a:off x="9083167" y="-2978248"/>
            <a:ext cx="121666" cy="10895119"/>
            <a:chOff x="0" y="0"/>
            <a:chExt cx="32044" cy="2869496"/>
          </a:xfrm>
        </p:grpSpPr>
        <p:sp>
          <p:nvSpPr>
            <p:cNvPr id="17" name="Freeform 17"/>
            <p:cNvSpPr/>
            <p:nvPr/>
          </p:nvSpPr>
          <p:spPr>
            <a:xfrm>
              <a:off x="0" y="0"/>
              <a:ext cx="32044" cy="2869496"/>
            </a:xfrm>
            <a:custGeom>
              <a:avLst/>
              <a:gdLst/>
              <a:ahLst/>
              <a:cxnLst/>
              <a:rect l="l" t="t" r="r" b="b"/>
              <a:pathLst>
                <a:path w="32044" h="2869496">
                  <a:moveTo>
                    <a:pt x="0" y="0"/>
                  </a:moveTo>
                  <a:lnTo>
                    <a:pt x="32044" y="0"/>
                  </a:lnTo>
                  <a:lnTo>
                    <a:pt x="32044" y="2869496"/>
                  </a:lnTo>
                  <a:lnTo>
                    <a:pt x="0" y="2869496"/>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18" name="TextBox 18"/>
            <p:cNvSpPr txBox="1"/>
            <p:nvPr/>
          </p:nvSpPr>
          <p:spPr>
            <a:xfrm>
              <a:off x="0" y="-38100"/>
              <a:ext cx="32044" cy="2907596"/>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rot="-5400000">
            <a:off x="9083937" y="689483"/>
            <a:ext cx="120126" cy="18288000"/>
            <a:chOff x="0" y="0"/>
            <a:chExt cx="31638" cy="4816593"/>
          </a:xfrm>
        </p:grpSpPr>
        <p:sp>
          <p:nvSpPr>
            <p:cNvPr id="20" name="Freeform 20"/>
            <p:cNvSpPr/>
            <p:nvPr/>
          </p:nvSpPr>
          <p:spPr>
            <a:xfrm>
              <a:off x="0" y="0"/>
              <a:ext cx="31638" cy="4816592"/>
            </a:xfrm>
            <a:custGeom>
              <a:avLst/>
              <a:gdLst/>
              <a:ahLst/>
              <a:cxnLst/>
              <a:rect l="l" t="t" r="r" b="b"/>
              <a:pathLst>
                <a:path w="31638" h="4816592">
                  <a:moveTo>
                    <a:pt x="0" y="0"/>
                  </a:moveTo>
                  <a:lnTo>
                    <a:pt x="31638" y="0"/>
                  </a:lnTo>
                  <a:lnTo>
                    <a:pt x="31638" y="4816592"/>
                  </a:lnTo>
                  <a:lnTo>
                    <a:pt x="0" y="4816592"/>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21" name="TextBox 21"/>
            <p:cNvSpPr txBox="1"/>
            <p:nvPr/>
          </p:nvSpPr>
          <p:spPr>
            <a:xfrm>
              <a:off x="0" y="-38100"/>
              <a:ext cx="31638" cy="4854693"/>
            </a:xfrm>
            <a:prstGeom prst="rect">
              <a:avLst/>
            </a:prstGeom>
          </p:spPr>
          <p:txBody>
            <a:bodyPr lIns="50800" tIns="50800" rIns="50800" bIns="50800" rtlCol="0" anchor="ctr"/>
            <a:lstStyle/>
            <a:p>
              <a:pPr algn="ctr">
                <a:lnSpc>
                  <a:spcPts val="2659"/>
                </a:lnSpc>
              </a:pPr>
              <a:endParaRPr/>
            </a:p>
          </p:txBody>
        </p:sp>
      </p:grpSp>
      <p:sp>
        <p:nvSpPr>
          <p:cNvPr id="22" name="Freeform 62">
            <a:extLst>
              <a:ext uri="{FF2B5EF4-FFF2-40B4-BE49-F238E27FC236}">
                <a16:creationId xmlns:a16="http://schemas.microsoft.com/office/drawing/2014/main" id="{7F9566E8-76F6-5BD7-1C2F-6D11BD707FD9}"/>
              </a:ext>
            </a:extLst>
          </p:cNvPr>
          <p:cNvSpPr/>
          <p:nvPr/>
        </p:nvSpPr>
        <p:spPr>
          <a:xfrm>
            <a:off x="12912661" y="9281388"/>
            <a:ext cx="5375339" cy="1043712"/>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2"/>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alpha val="100000"/>
              </a:srgbClr>
            </a:gs>
            <a:gs pos="100000">
              <a:srgbClr val="020D47">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403028" y="-776764"/>
            <a:ext cx="7121405" cy="6119958"/>
            <a:chOff x="0" y="0"/>
            <a:chExt cx="812800" cy="698500"/>
          </a:xfrm>
        </p:grpSpPr>
        <p:sp>
          <p:nvSpPr>
            <p:cNvPr id="3" name="Freeform 3"/>
            <p:cNvSpPr/>
            <p:nvPr/>
          </p:nvSpPr>
          <p:spPr>
            <a:xfrm>
              <a:off x="6054" y="0"/>
              <a:ext cx="800692" cy="698500"/>
            </a:xfrm>
            <a:custGeom>
              <a:avLst/>
              <a:gdLst/>
              <a:ahLst/>
              <a:cxnLst/>
              <a:rect l="l" t="t" r="r" b="b"/>
              <a:pathLst>
                <a:path w="800692" h="698500">
                  <a:moveTo>
                    <a:pt x="790891" y="376500"/>
                  </a:moveTo>
                  <a:lnTo>
                    <a:pt x="619401" y="671250"/>
                  </a:lnTo>
                  <a:cubicBezTo>
                    <a:pt x="609585" y="688121"/>
                    <a:pt x="591538" y="698500"/>
                    <a:pt x="572019" y="698500"/>
                  </a:cubicBezTo>
                  <a:lnTo>
                    <a:pt x="228673" y="698500"/>
                  </a:lnTo>
                  <a:cubicBezTo>
                    <a:pt x="209154" y="698500"/>
                    <a:pt x="191107" y="688121"/>
                    <a:pt x="181291" y="671250"/>
                  </a:cubicBezTo>
                  <a:lnTo>
                    <a:pt x="9801" y="376500"/>
                  </a:lnTo>
                  <a:cubicBezTo>
                    <a:pt x="0" y="359655"/>
                    <a:pt x="0" y="338845"/>
                    <a:pt x="9801" y="322000"/>
                  </a:cubicBezTo>
                  <a:lnTo>
                    <a:pt x="181291" y="27250"/>
                  </a:lnTo>
                  <a:cubicBezTo>
                    <a:pt x="191107" y="10379"/>
                    <a:pt x="209154" y="0"/>
                    <a:pt x="228673" y="0"/>
                  </a:cubicBezTo>
                  <a:lnTo>
                    <a:pt x="572019" y="0"/>
                  </a:lnTo>
                  <a:cubicBezTo>
                    <a:pt x="591538" y="0"/>
                    <a:pt x="609585" y="10379"/>
                    <a:pt x="619401" y="27250"/>
                  </a:cubicBezTo>
                  <a:lnTo>
                    <a:pt x="790891" y="322000"/>
                  </a:lnTo>
                  <a:cubicBezTo>
                    <a:pt x="800692" y="338845"/>
                    <a:pt x="800692" y="359655"/>
                    <a:pt x="790891" y="376500"/>
                  </a:cubicBezTo>
                  <a:close/>
                </a:path>
              </a:pathLst>
            </a:custGeom>
            <a:solidFill>
              <a:srgbClr val="E2C507"/>
            </a:solidFill>
          </p:spPr>
        </p:sp>
        <p:sp>
          <p:nvSpPr>
            <p:cNvPr id="4" name="TextBox 4"/>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03028" y="5112504"/>
            <a:ext cx="8342708" cy="7169515"/>
            <a:chOff x="0" y="0"/>
            <a:chExt cx="812800" cy="698500"/>
          </a:xfrm>
        </p:grpSpPr>
        <p:sp>
          <p:nvSpPr>
            <p:cNvPr id="6" name="Freeform 6"/>
            <p:cNvSpPr/>
            <p:nvPr/>
          </p:nvSpPr>
          <p:spPr>
            <a:xfrm>
              <a:off x="5168" y="0"/>
              <a:ext cx="802465" cy="698500"/>
            </a:xfrm>
            <a:custGeom>
              <a:avLst/>
              <a:gdLst/>
              <a:ahLst/>
              <a:cxnLst/>
              <a:rect l="l" t="t" r="r" b="b"/>
              <a:pathLst>
                <a:path w="802465" h="698500">
                  <a:moveTo>
                    <a:pt x="794098" y="372511"/>
                  </a:moveTo>
                  <a:lnTo>
                    <a:pt x="617966" y="675239"/>
                  </a:lnTo>
                  <a:cubicBezTo>
                    <a:pt x="609587" y="689640"/>
                    <a:pt x="594182" y="698500"/>
                    <a:pt x="577520" y="698500"/>
                  </a:cubicBezTo>
                  <a:lnTo>
                    <a:pt x="224944" y="698500"/>
                  </a:lnTo>
                  <a:cubicBezTo>
                    <a:pt x="208282" y="698500"/>
                    <a:pt x="192877" y="689640"/>
                    <a:pt x="184498" y="675239"/>
                  </a:cubicBezTo>
                  <a:lnTo>
                    <a:pt x="8366" y="372511"/>
                  </a:lnTo>
                  <a:cubicBezTo>
                    <a:pt x="0" y="358132"/>
                    <a:pt x="0" y="340368"/>
                    <a:pt x="8366" y="325989"/>
                  </a:cubicBezTo>
                  <a:lnTo>
                    <a:pt x="184498" y="23261"/>
                  </a:lnTo>
                  <a:cubicBezTo>
                    <a:pt x="192877" y="8860"/>
                    <a:pt x="208282" y="0"/>
                    <a:pt x="224944" y="0"/>
                  </a:cubicBezTo>
                  <a:lnTo>
                    <a:pt x="577520" y="0"/>
                  </a:lnTo>
                  <a:cubicBezTo>
                    <a:pt x="594182" y="0"/>
                    <a:pt x="609587" y="8860"/>
                    <a:pt x="617966" y="23261"/>
                  </a:cubicBezTo>
                  <a:lnTo>
                    <a:pt x="794098" y="325989"/>
                  </a:lnTo>
                  <a:cubicBezTo>
                    <a:pt x="802464" y="340368"/>
                    <a:pt x="802464" y="358132"/>
                    <a:pt x="794098" y="372511"/>
                  </a:cubicBezTo>
                  <a:close/>
                </a:path>
              </a:pathLst>
            </a:custGeom>
            <a:solidFill>
              <a:srgbClr val="FFE012"/>
            </a:solidFill>
          </p:spPr>
        </p:sp>
        <p:sp>
          <p:nvSpPr>
            <p:cNvPr id="7" name="TextBox 7"/>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946189" y="1589738"/>
            <a:ext cx="8207729" cy="7107523"/>
            <a:chOff x="0" y="0"/>
            <a:chExt cx="4282440" cy="3708400"/>
          </a:xfrm>
        </p:grpSpPr>
        <p:sp>
          <p:nvSpPr>
            <p:cNvPr id="9" name="Freeform 9"/>
            <p:cNvSpPr/>
            <p:nvPr/>
          </p:nvSpPr>
          <p:spPr>
            <a:xfrm>
              <a:off x="42629" y="0"/>
              <a:ext cx="4197183" cy="3708400"/>
            </a:xfrm>
            <a:custGeom>
              <a:avLst/>
              <a:gdLst/>
              <a:ahLst/>
              <a:cxnLst/>
              <a:rect l="l" t="t" r="r" b="b"/>
              <a:pathLst>
                <a:path w="4197183" h="3708400">
                  <a:moveTo>
                    <a:pt x="2945563" y="0"/>
                  </a:moveTo>
                  <a:lnTo>
                    <a:pt x="1251619" y="0"/>
                  </a:lnTo>
                  <a:cubicBezTo>
                    <a:pt x="1113231" y="0"/>
                    <a:pt x="985354" y="73827"/>
                    <a:pt x="916155" y="193672"/>
                  </a:cubicBezTo>
                  <a:lnTo>
                    <a:pt x="69197" y="1660528"/>
                  </a:lnTo>
                  <a:cubicBezTo>
                    <a:pt x="0" y="1780371"/>
                    <a:pt x="0" y="1928029"/>
                    <a:pt x="69197" y="2047872"/>
                  </a:cubicBezTo>
                  <a:lnTo>
                    <a:pt x="916155" y="3514728"/>
                  </a:lnTo>
                  <a:cubicBezTo>
                    <a:pt x="985354" y="3634573"/>
                    <a:pt x="1113231" y="3708400"/>
                    <a:pt x="1251619" y="3708400"/>
                  </a:cubicBezTo>
                  <a:lnTo>
                    <a:pt x="2945563" y="3708400"/>
                  </a:lnTo>
                  <a:cubicBezTo>
                    <a:pt x="3083951" y="3708400"/>
                    <a:pt x="3211829" y="3634573"/>
                    <a:pt x="3281027" y="3514728"/>
                  </a:cubicBezTo>
                  <a:lnTo>
                    <a:pt x="4127985" y="2047872"/>
                  </a:lnTo>
                  <a:cubicBezTo>
                    <a:pt x="4197183" y="1928029"/>
                    <a:pt x="4197183" y="1780371"/>
                    <a:pt x="4127985" y="1660528"/>
                  </a:cubicBezTo>
                  <a:lnTo>
                    <a:pt x="3281027" y="193672"/>
                  </a:lnTo>
                  <a:cubicBezTo>
                    <a:pt x="3211828" y="73827"/>
                    <a:pt x="3083951" y="0"/>
                    <a:pt x="2945563" y="0"/>
                  </a:cubicBezTo>
                  <a:close/>
                </a:path>
              </a:pathLst>
            </a:custGeom>
            <a:blipFill>
              <a:blip r:embed="rId2"/>
              <a:stretch>
                <a:fillRect l="-16858" r="-16858"/>
              </a:stretch>
            </a:blipFill>
            <a:ln w="371475" cap="rnd">
              <a:solidFill>
                <a:srgbClr val="FFFFFF"/>
              </a:solidFill>
              <a:prstDash val="solid"/>
              <a:round/>
            </a:ln>
          </p:spPr>
        </p:sp>
      </p:grpSp>
      <p:grpSp>
        <p:nvGrpSpPr>
          <p:cNvPr id="10" name="Group 10"/>
          <p:cNvGrpSpPr/>
          <p:nvPr/>
        </p:nvGrpSpPr>
        <p:grpSpPr>
          <a:xfrm rot="1804263">
            <a:off x="6564051" y="8262794"/>
            <a:ext cx="214148" cy="2936199"/>
            <a:chOff x="0" y="0"/>
            <a:chExt cx="56401" cy="773320"/>
          </a:xfrm>
        </p:grpSpPr>
        <p:sp>
          <p:nvSpPr>
            <p:cNvPr id="11" name="Freeform 11"/>
            <p:cNvSpPr/>
            <p:nvPr/>
          </p:nvSpPr>
          <p:spPr>
            <a:xfrm>
              <a:off x="0" y="0"/>
              <a:ext cx="56401" cy="773320"/>
            </a:xfrm>
            <a:custGeom>
              <a:avLst/>
              <a:gdLst/>
              <a:ahLst/>
              <a:cxnLst/>
              <a:rect l="l" t="t" r="r" b="b"/>
              <a:pathLst>
                <a:path w="56401" h="773320">
                  <a:moveTo>
                    <a:pt x="0" y="0"/>
                  </a:moveTo>
                  <a:lnTo>
                    <a:pt x="56401" y="0"/>
                  </a:lnTo>
                  <a:lnTo>
                    <a:pt x="56401" y="773320"/>
                  </a:lnTo>
                  <a:lnTo>
                    <a:pt x="0" y="773320"/>
                  </a:lnTo>
                  <a:close/>
                </a:path>
              </a:pathLst>
            </a:custGeom>
            <a:gradFill rotWithShape="1">
              <a:gsLst>
                <a:gs pos="0">
                  <a:srgbClr val="E2C507">
                    <a:alpha val="0"/>
                  </a:srgbClr>
                </a:gs>
                <a:gs pos="50000">
                  <a:srgbClr val="E2C507">
                    <a:alpha val="100000"/>
                  </a:srgbClr>
                </a:gs>
                <a:gs pos="100000">
                  <a:srgbClr val="E2C507">
                    <a:alpha val="100000"/>
                  </a:srgbClr>
                </a:gs>
              </a:gsLst>
              <a:lin ang="5400000"/>
            </a:gradFill>
          </p:spPr>
        </p:sp>
        <p:sp>
          <p:nvSpPr>
            <p:cNvPr id="12" name="TextBox 12"/>
            <p:cNvSpPr txBox="1"/>
            <p:nvPr/>
          </p:nvSpPr>
          <p:spPr>
            <a:xfrm>
              <a:off x="0" y="-38100"/>
              <a:ext cx="56401" cy="81142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rot="8978078">
            <a:off x="5203516" y="-688008"/>
            <a:ext cx="214148" cy="2936199"/>
            <a:chOff x="0" y="0"/>
            <a:chExt cx="56401" cy="773320"/>
          </a:xfrm>
        </p:grpSpPr>
        <p:sp>
          <p:nvSpPr>
            <p:cNvPr id="14" name="Freeform 14"/>
            <p:cNvSpPr/>
            <p:nvPr/>
          </p:nvSpPr>
          <p:spPr>
            <a:xfrm>
              <a:off x="0" y="0"/>
              <a:ext cx="56401" cy="773320"/>
            </a:xfrm>
            <a:custGeom>
              <a:avLst/>
              <a:gdLst/>
              <a:ahLst/>
              <a:cxnLst/>
              <a:rect l="l" t="t" r="r" b="b"/>
              <a:pathLst>
                <a:path w="56401" h="773320">
                  <a:moveTo>
                    <a:pt x="0" y="0"/>
                  </a:moveTo>
                  <a:lnTo>
                    <a:pt x="56401" y="0"/>
                  </a:lnTo>
                  <a:lnTo>
                    <a:pt x="56401" y="773320"/>
                  </a:lnTo>
                  <a:lnTo>
                    <a:pt x="0" y="773320"/>
                  </a:lnTo>
                  <a:close/>
                </a:path>
              </a:pathLst>
            </a:custGeom>
            <a:gradFill rotWithShape="1">
              <a:gsLst>
                <a:gs pos="0">
                  <a:srgbClr val="E2C507">
                    <a:alpha val="0"/>
                  </a:srgbClr>
                </a:gs>
                <a:gs pos="50000">
                  <a:srgbClr val="E2C507">
                    <a:alpha val="100000"/>
                  </a:srgbClr>
                </a:gs>
                <a:gs pos="100000">
                  <a:srgbClr val="E2C507">
                    <a:alpha val="100000"/>
                  </a:srgbClr>
                </a:gs>
              </a:gsLst>
              <a:lin ang="5400000"/>
            </a:gradFill>
          </p:spPr>
        </p:sp>
        <p:sp>
          <p:nvSpPr>
            <p:cNvPr id="15" name="TextBox 15"/>
            <p:cNvSpPr txBox="1"/>
            <p:nvPr/>
          </p:nvSpPr>
          <p:spPr>
            <a:xfrm>
              <a:off x="0" y="-38100"/>
              <a:ext cx="56401" cy="81142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6128680" y="2100924"/>
            <a:ext cx="432085" cy="432085"/>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C507"/>
            </a:solidFill>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6723638" y="7735954"/>
            <a:ext cx="432085" cy="432085"/>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2C507"/>
            </a:solidFill>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2" name="Freeform 22"/>
          <p:cNvSpPr/>
          <p:nvPr/>
        </p:nvSpPr>
        <p:spPr>
          <a:xfrm>
            <a:off x="4266574" y="9138950"/>
            <a:ext cx="1248104" cy="238700"/>
          </a:xfrm>
          <a:custGeom>
            <a:avLst/>
            <a:gdLst/>
            <a:ahLst/>
            <a:cxnLst/>
            <a:rect l="l" t="t" r="r" b="b"/>
            <a:pathLst>
              <a:path w="1248104" h="238700">
                <a:moveTo>
                  <a:pt x="0" y="0"/>
                </a:moveTo>
                <a:lnTo>
                  <a:pt x="1248104" y="0"/>
                </a:lnTo>
                <a:lnTo>
                  <a:pt x="1248104" y="238700"/>
                </a:lnTo>
                <a:lnTo>
                  <a:pt x="0" y="2387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3" name="Freeform 23"/>
          <p:cNvSpPr/>
          <p:nvPr/>
        </p:nvSpPr>
        <p:spPr>
          <a:xfrm>
            <a:off x="629565" y="909350"/>
            <a:ext cx="1248104" cy="238700"/>
          </a:xfrm>
          <a:custGeom>
            <a:avLst/>
            <a:gdLst/>
            <a:ahLst/>
            <a:cxnLst/>
            <a:rect l="l" t="t" r="r" b="b"/>
            <a:pathLst>
              <a:path w="1248104" h="238700">
                <a:moveTo>
                  <a:pt x="0" y="0"/>
                </a:moveTo>
                <a:lnTo>
                  <a:pt x="1248104" y="0"/>
                </a:lnTo>
                <a:lnTo>
                  <a:pt x="1248104" y="238700"/>
                </a:lnTo>
                <a:lnTo>
                  <a:pt x="0" y="2387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4" name="Group 24"/>
          <p:cNvGrpSpPr/>
          <p:nvPr/>
        </p:nvGrpSpPr>
        <p:grpSpPr>
          <a:xfrm rot="-5400000">
            <a:off x="12372019" y="486751"/>
            <a:ext cx="700320" cy="12341008"/>
            <a:chOff x="0" y="0"/>
            <a:chExt cx="184446" cy="3250307"/>
          </a:xfrm>
        </p:grpSpPr>
        <p:sp>
          <p:nvSpPr>
            <p:cNvPr id="25" name="Freeform 25"/>
            <p:cNvSpPr/>
            <p:nvPr/>
          </p:nvSpPr>
          <p:spPr>
            <a:xfrm>
              <a:off x="0" y="0"/>
              <a:ext cx="184446" cy="3250307"/>
            </a:xfrm>
            <a:custGeom>
              <a:avLst/>
              <a:gdLst/>
              <a:ahLst/>
              <a:cxnLst/>
              <a:rect l="l" t="t" r="r" b="b"/>
              <a:pathLst>
                <a:path w="184446" h="3250307">
                  <a:moveTo>
                    <a:pt x="0" y="0"/>
                  </a:moveTo>
                  <a:lnTo>
                    <a:pt x="184446" y="0"/>
                  </a:lnTo>
                  <a:lnTo>
                    <a:pt x="184446" y="3250307"/>
                  </a:lnTo>
                  <a:lnTo>
                    <a:pt x="0" y="3250307"/>
                  </a:lnTo>
                  <a:close/>
                </a:path>
              </a:pathLst>
            </a:custGeom>
            <a:gradFill rotWithShape="1">
              <a:gsLst>
                <a:gs pos="0">
                  <a:srgbClr val="E2C507">
                    <a:alpha val="0"/>
                  </a:srgbClr>
                </a:gs>
                <a:gs pos="50000">
                  <a:srgbClr val="E2C507">
                    <a:alpha val="100000"/>
                  </a:srgbClr>
                </a:gs>
                <a:gs pos="100000">
                  <a:srgbClr val="E2C507">
                    <a:alpha val="100000"/>
                  </a:srgbClr>
                </a:gs>
              </a:gsLst>
              <a:lin ang="5400000"/>
            </a:gradFill>
          </p:spPr>
        </p:sp>
        <p:sp>
          <p:nvSpPr>
            <p:cNvPr id="26" name="TextBox 26"/>
            <p:cNvSpPr txBox="1"/>
            <p:nvPr/>
          </p:nvSpPr>
          <p:spPr>
            <a:xfrm>
              <a:off x="0" y="-38100"/>
              <a:ext cx="184446" cy="3288407"/>
            </a:xfrm>
            <a:prstGeom prst="rect">
              <a:avLst/>
            </a:prstGeom>
          </p:spPr>
          <p:txBody>
            <a:bodyPr lIns="50800" tIns="50800" rIns="50800" bIns="50800" rtlCol="0" anchor="ctr"/>
            <a:lstStyle/>
            <a:p>
              <a:pPr algn="ctr">
                <a:lnSpc>
                  <a:spcPts val="2659"/>
                </a:lnSpc>
              </a:pPr>
              <a:endParaRPr/>
            </a:p>
          </p:txBody>
        </p:sp>
      </p:grpSp>
      <p:sp>
        <p:nvSpPr>
          <p:cNvPr id="27" name="Freeform 27"/>
          <p:cNvSpPr/>
          <p:nvPr/>
        </p:nvSpPr>
        <p:spPr>
          <a:xfrm>
            <a:off x="6899326" y="3840411"/>
            <a:ext cx="1066813" cy="309376"/>
          </a:xfrm>
          <a:custGeom>
            <a:avLst/>
            <a:gdLst/>
            <a:ahLst/>
            <a:cxnLst/>
            <a:rect l="l" t="t" r="r" b="b"/>
            <a:pathLst>
              <a:path w="1066813" h="309376">
                <a:moveTo>
                  <a:pt x="0" y="0"/>
                </a:moveTo>
                <a:lnTo>
                  <a:pt x="1066812" y="0"/>
                </a:lnTo>
                <a:lnTo>
                  <a:pt x="1066812" y="309376"/>
                </a:lnTo>
                <a:lnTo>
                  <a:pt x="0" y="3093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8" name="TextBox 28"/>
          <p:cNvSpPr txBox="1"/>
          <p:nvPr/>
        </p:nvSpPr>
        <p:spPr>
          <a:xfrm>
            <a:off x="8185059" y="2759416"/>
            <a:ext cx="9074241" cy="3199274"/>
          </a:xfrm>
          <a:prstGeom prst="rect">
            <a:avLst/>
          </a:prstGeom>
        </p:spPr>
        <p:txBody>
          <a:bodyPr lIns="0" tIns="0" rIns="0" bIns="0" rtlCol="0" anchor="t">
            <a:spAutoFit/>
          </a:bodyPr>
          <a:lstStyle/>
          <a:p>
            <a:pPr marL="652443" lvl="1" indent="-326221" algn="just">
              <a:lnSpc>
                <a:spcPts val="4230"/>
              </a:lnSpc>
              <a:buFont typeface="Arial"/>
              <a:buChar char="•"/>
            </a:pPr>
            <a:r>
              <a:rPr lang="en-US" sz="3021" dirty="0">
                <a:solidFill>
                  <a:srgbClr val="FFFFFF"/>
                </a:solidFill>
                <a:latin typeface="Poppins"/>
                <a:ea typeface="Poppins"/>
                <a:cs typeface="Poppins"/>
                <a:sym typeface="Poppins"/>
              </a:rPr>
              <a:t>Real-time performance analytics help student to analyze their capabilities and help them improve through collaborative learning.</a:t>
            </a:r>
          </a:p>
          <a:p>
            <a:pPr marL="652443" lvl="1" indent="-326221" algn="just">
              <a:lnSpc>
                <a:spcPts val="4230"/>
              </a:lnSpc>
              <a:buFont typeface="Arial"/>
              <a:buChar char="•"/>
            </a:pPr>
            <a:r>
              <a:rPr lang="en-US" sz="3021" dirty="0">
                <a:solidFill>
                  <a:srgbClr val="FFFFFF"/>
                </a:solidFill>
                <a:latin typeface="Poppins"/>
                <a:ea typeface="Poppins"/>
                <a:cs typeface="Poppins"/>
                <a:sym typeface="Poppins"/>
              </a:rPr>
              <a:t>AI could help in many ways but majorly in analyzing the student weak sections and giving them proper guidance.</a:t>
            </a:r>
          </a:p>
        </p:txBody>
      </p:sp>
      <p:sp>
        <p:nvSpPr>
          <p:cNvPr id="29" name="TextBox 29"/>
          <p:cNvSpPr txBox="1"/>
          <p:nvPr/>
        </p:nvSpPr>
        <p:spPr>
          <a:xfrm>
            <a:off x="8185059" y="930361"/>
            <a:ext cx="9074241" cy="945372"/>
          </a:xfrm>
          <a:prstGeom prst="rect">
            <a:avLst/>
          </a:prstGeom>
        </p:spPr>
        <p:txBody>
          <a:bodyPr lIns="0" tIns="0" rIns="0" bIns="0" rtlCol="0" anchor="t">
            <a:spAutoFit/>
          </a:bodyPr>
          <a:lstStyle/>
          <a:p>
            <a:pPr algn="r">
              <a:lnSpc>
                <a:spcPts val="6807"/>
              </a:lnSpc>
            </a:pPr>
            <a:r>
              <a:rPr lang="en-US" sz="6188" b="1" dirty="0">
                <a:solidFill>
                  <a:srgbClr val="FFE012"/>
                </a:solidFill>
                <a:latin typeface="Poppins Bold"/>
                <a:ea typeface="Poppins Bold"/>
                <a:cs typeface="Poppins Bold"/>
                <a:sym typeface="Poppins Bold"/>
              </a:rPr>
              <a:t>AREA OVERVIEW</a:t>
            </a:r>
          </a:p>
        </p:txBody>
      </p:sp>
      <p:sp>
        <p:nvSpPr>
          <p:cNvPr id="30" name="TextBox 30"/>
          <p:cNvSpPr txBox="1"/>
          <p:nvPr/>
        </p:nvSpPr>
        <p:spPr>
          <a:xfrm>
            <a:off x="11222470" y="6360989"/>
            <a:ext cx="6036830" cy="516332"/>
          </a:xfrm>
          <a:prstGeom prst="rect">
            <a:avLst/>
          </a:prstGeom>
        </p:spPr>
        <p:txBody>
          <a:bodyPr lIns="0" tIns="0" rIns="0" bIns="0" rtlCol="0" anchor="t">
            <a:spAutoFit/>
          </a:bodyPr>
          <a:lstStyle/>
          <a:p>
            <a:pPr algn="r">
              <a:lnSpc>
                <a:spcPts val="4090"/>
              </a:lnSpc>
              <a:spcBef>
                <a:spcPct val="0"/>
              </a:spcBef>
            </a:pPr>
            <a:r>
              <a:rPr lang="en-US" sz="2921" b="1">
                <a:solidFill>
                  <a:srgbClr val="011577"/>
                </a:solidFill>
                <a:latin typeface="Poppins Bold"/>
                <a:ea typeface="Poppins Bold"/>
                <a:cs typeface="Poppins Bold"/>
                <a:sym typeface="Poppins Bold"/>
              </a:rPr>
              <a:t>IMPORTANCE OF AREA</a:t>
            </a:r>
          </a:p>
        </p:txBody>
      </p:sp>
      <p:sp>
        <p:nvSpPr>
          <p:cNvPr id="31" name="TextBox 31"/>
          <p:cNvSpPr txBox="1"/>
          <p:nvPr/>
        </p:nvSpPr>
        <p:spPr>
          <a:xfrm>
            <a:off x="8185059" y="7306891"/>
            <a:ext cx="9074241" cy="1583447"/>
          </a:xfrm>
          <a:prstGeom prst="rect">
            <a:avLst/>
          </a:prstGeom>
        </p:spPr>
        <p:txBody>
          <a:bodyPr lIns="0" tIns="0" rIns="0" bIns="0" rtlCol="0" anchor="t">
            <a:spAutoFit/>
          </a:bodyPr>
          <a:lstStyle/>
          <a:p>
            <a:pPr marL="652443" lvl="1" indent="-326221" algn="just">
              <a:lnSpc>
                <a:spcPts val="4230"/>
              </a:lnSpc>
              <a:spcBef>
                <a:spcPct val="0"/>
              </a:spcBef>
              <a:buFont typeface="Arial"/>
              <a:buChar char="•"/>
            </a:pPr>
            <a:r>
              <a:rPr lang="en-US" sz="3021" dirty="0">
                <a:solidFill>
                  <a:srgbClr val="FFFFFF"/>
                </a:solidFill>
                <a:latin typeface="Poppins"/>
                <a:ea typeface="Poppins"/>
                <a:cs typeface="Poppins"/>
                <a:sym typeface="Poppins"/>
              </a:rPr>
              <a:t>We choose this area because it will help student to learn in a new way they never had by strengthening their core knowledge through AI analysis.</a:t>
            </a:r>
          </a:p>
        </p:txBody>
      </p:sp>
      <p:sp>
        <p:nvSpPr>
          <p:cNvPr id="32" name="Freeform 62">
            <a:extLst>
              <a:ext uri="{FF2B5EF4-FFF2-40B4-BE49-F238E27FC236}">
                <a16:creationId xmlns:a16="http://schemas.microsoft.com/office/drawing/2014/main" id="{C3D6FDDC-E372-921B-B81E-DF8EA96CAE19}"/>
              </a:ext>
            </a:extLst>
          </p:cNvPr>
          <p:cNvSpPr/>
          <p:nvPr/>
        </p:nvSpPr>
        <p:spPr>
          <a:xfrm>
            <a:off x="12912661" y="9281388"/>
            <a:ext cx="5375339" cy="1043712"/>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7"/>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alpha val="100000"/>
              </a:srgbClr>
            </a:gs>
            <a:gs pos="100000">
              <a:srgbClr val="020D47">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3464275" y="347600"/>
            <a:ext cx="11359450" cy="1802622"/>
          </a:xfrm>
          <a:prstGeom prst="rect">
            <a:avLst/>
          </a:prstGeom>
        </p:spPr>
        <p:txBody>
          <a:bodyPr lIns="0" tIns="0" rIns="0" bIns="0" rtlCol="0" anchor="t">
            <a:spAutoFit/>
          </a:bodyPr>
          <a:lstStyle/>
          <a:p>
            <a:pPr algn="ctr">
              <a:lnSpc>
                <a:spcPts val="6807"/>
              </a:lnSpc>
            </a:pPr>
            <a:r>
              <a:rPr lang="en-US" sz="6188" b="1">
                <a:solidFill>
                  <a:srgbClr val="FFE012"/>
                </a:solidFill>
                <a:latin typeface="Poppins Bold"/>
                <a:ea typeface="Poppins Bold"/>
                <a:cs typeface="Poppins Bold"/>
                <a:sym typeface="Poppins Bold"/>
              </a:rPr>
              <a:t>Potential Challenges and Opportunities</a:t>
            </a:r>
          </a:p>
        </p:txBody>
      </p:sp>
      <p:sp>
        <p:nvSpPr>
          <p:cNvPr id="3" name="TextBox 3"/>
          <p:cNvSpPr txBox="1"/>
          <p:nvPr/>
        </p:nvSpPr>
        <p:spPr>
          <a:xfrm>
            <a:off x="1028700" y="3461804"/>
            <a:ext cx="16230600" cy="4003660"/>
          </a:xfrm>
          <a:prstGeom prst="rect">
            <a:avLst/>
          </a:prstGeom>
        </p:spPr>
        <p:txBody>
          <a:bodyPr lIns="0" tIns="0" rIns="0" bIns="0" rtlCol="0" anchor="t">
            <a:spAutoFit/>
          </a:bodyPr>
          <a:lstStyle/>
          <a:p>
            <a:pPr marL="690881" lvl="1" indent="-345440" algn="ctr">
              <a:lnSpc>
                <a:spcPts val="4480"/>
              </a:lnSpc>
              <a:buFont typeface="Arial"/>
              <a:buChar char="•"/>
            </a:pPr>
            <a:r>
              <a:rPr lang="en-US" sz="3200" dirty="0">
                <a:solidFill>
                  <a:srgbClr val="FFFFFF"/>
                </a:solidFill>
                <a:latin typeface="Poppins"/>
                <a:ea typeface="Poppins"/>
                <a:cs typeface="Poppins"/>
                <a:sym typeface="Poppins"/>
              </a:rPr>
              <a:t>Nowadays student prefers online education majorly from platform such as YouTube, Udemy etc. , which is reliable but it also leaves student with doubt and lack of clarity and this issue will effect their overall learning therefore AI will analyze their knowledge and provide them with proper feedback and solution tackling the huge issue.</a:t>
            </a:r>
          </a:p>
          <a:p>
            <a:pPr marL="690881" lvl="1" indent="-345440" algn="ctr">
              <a:lnSpc>
                <a:spcPts val="4480"/>
              </a:lnSpc>
              <a:spcBef>
                <a:spcPct val="0"/>
              </a:spcBef>
              <a:buFont typeface="Arial"/>
              <a:buChar char="•"/>
            </a:pPr>
            <a:r>
              <a:rPr lang="en-US" sz="3200" dirty="0">
                <a:solidFill>
                  <a:srgbClr val="FFFFFF"/>
                </a:solidFill>
                <a:latin typeface="Poppins"/>
                <a:ea typeface="Poppins"/>
                <a:cs typeface="Poppins"/>
                <a:sym typeface="Poppins"/>
              </a:rPr>
              <a:t>In this sector AI will help them improve the education quality by analyzing student and providing them proper solution enabling student to learn without leaving any gap in the knowledge .</a:t>
            </a:r>
          </a:p>
        </p:txBody>
      </p:sp>
      <p:grpSp>
        <p:nvGrpSpPr>
          <p:cNvPr id="4" name="Group 4"/>
          <p:cNvGrpSpPr/>
          <p:nvPr/>
        </p:nvGrpSpPr>
        <p:grpSpPr>
          <a:xfrm>
            <a:off x="-1406875" y="-2093072"/>
            <a:ext cx="4871150" cy="4186145"/>
            <a:chOff x="0" y="0"/>
            <a:chExt cx="812800" cy="698500"/>
          </a:xfrm>
        </p:grpSpPr>
        <p:sp>
          <p:nvSpPr>
            <p:cNvPr id="5" name="Freeform 5"/>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txBody>
            <a:bodyPr/>
            <a:lstStyle/>
            <a:p>
              <a:endParaRPr lang="en-IN" dirty="0"/>
            </a:p>
          </p:txBody>
        </p:sp>
        <p:sp>
          <p:nvSpPr>
            <p:cNvPr id="6" name="TextBox 6"/>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4823725" y="-2093072"/>
            <a:ext cx="4871150" cy="4186145"/>
            <a:chOff x="0" y="0"/>
            <a:chExt cx="812800" cy="698500"/>
          </a:xfrm>
        </p:grpSpPr>
        <p:sp>
          <p:nvSpPr>
            <p:cNvPr id="8" name="Freeform 8"/>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sp>
        <p:sp>
          <p:nvSpPr>
            <p:cNvPr id="9" name="TextBox 9"/>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193409" y="1028700"/>
            <a:ext cx="2026931" cy="1741894"/>
            <a:chOff x="0" y="0"/>
            <a:chExt cx="812800" cy="698500"/>
          </a:xfrm>
        </p:grpSpPr>
        <p:sp>
          <p:nvSpPr>
            <p:cNvPr id="11" name="Freeform 11"/>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2" name="TextBox 12"/>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5071771" y="1028700"/>
            <a:ext cx="2026931" cy="1741894"/>
            <a:chOff x="0" y="0"/>
            <a:chExt cx="812800" cy="698500"/>
          </a:xfrm>
        </p:grpSpPr>
        <p:sp>
          <p:nvSpPr>
            <p:cNvPr id="14" name="Freeform 14"/>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5" name="TextBox 15"/>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rot="-5400000">
            <a:off x="9083167" y="-2978248"/>
            <a:ext cx="121666" cy="10895119"/>
            <a:chOff x="0" y="0"/>
            <a:chExt cx="32044" cy="2869496"/>
          </a:xfrm>
        </p:grpSpPr>
        <p:sp>
          <p:nvSpPr>
            <p:cNvPr id="17" name="Freeform 17"/>
            <p:cNvSpPr/>
            <p:nvPr/>
          </p:nvSpPr>
          <p:spPr>
            <a:xfrm>
              <a:off x="0" y="0"/>
              <a:ext cx="32044" cy="2869496"/>
            </a:xfrm>
            <a:custGeom>
              <a:avLst/>
              <a:gdLst/>
              <a:ahLst/>
              <a:cxnLst/>
              <a:rect l="l" t="t" r="r" b="b"/>
              <a:pathLst>
                <a:path w="32044" h="2869496">
                  <a:moveTo>
                    <a:pt x="0" y="0"/>
                  </a:moveTo>
                  <a:lnTo>
                    <a:pt x="32044" y="0"/>
                  </a:lnTo>
                  <a:lnTo>
                    <a:pt x="32044" y="2869496"/>
                  </a:lnTo>
                  <a:lnTo>
                    <a:pt x="0" y="2869496"/>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18" name="TextBox 18"/>
            <p:cNvSpPr txBox="1"/>
            <p:nvPr/>
          </p:nvSpPr>
          <p:spPr>
            <a:xfrm>
              <a:off x="0" y="-38100"/>
              <a:ext cx="32044" cy="2907596"/>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rot="-5400000">
            <a:off x="9083937" y="689483"/>
            <a:ext cx="120126" cy="18288000"/>
            <a:chOff x="0" y="0"/>
            <a:chExt cx="31638" cy="4816593"/>
          </a:xfrm>
        </p:grpSpPr>
        <p:sp>
          <p:nvSpPr>
            <p:cNvPr id="20" name="Freeform 20"/>
            <p:cNvSpPr/>
            <p:nvPr/>
          </p:nvSpPr>
          <p:spPr>
            <a:xfrm>
              <a:off x="0" y="0"/>
              <a:ext cx="31638" cy="4816592"/>
            </a:xfrm>
            <a:custGeom>
              <a:avLst/>
              <a:gdLst/>
              <a:ahLst/>
              <a:cxnLst/>
              <a:rect l="l" t="t" r="r" b="b"/>
              <a:pathLst>
                <a:path w="31638" h="4816592">
                  <a:moveTo>
                    <a:pt x="0" y="0"/>
                  </a:moveTo>
                  <a:lnTo>
                    <a:pt x="31638" y="0"/>
                  </a:lnTo>
                  <a:lnTo>
                    <a:pt x="31638" y="4816592"/>
                  </a:lnTo>
                  <a:lnTo>
                    <a:pt x="0" y="4816592"/>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21" name="TextBox 21"/>
            <p:cNvSpPr txBox="1"/>
            <p:nvPr/>
          </p:nvSpPr>
          <p:spPr>
            <a:xfrm>
              <a:off x="0" y="-38100"/>
              <a:ext cx="31638" cy="4854693"/>
            </a:xfrm>
            <a:prstGeom prst="rect">
              <a:avLst/>
            </a:prstGeom>
          </p:spPr>
          <p:txBody>
            <a:bodyPr lIns="50800" tIns="50800" rIns="50800" bIns="50800" rtlCol="0" anchor="ctr"/>
            <a:lstStyle/>
            <a:p>
              <a:pPr algn="ctr">
                <a:lnSpc>
                  <a:spcPts val="2659"/>
                </a:lnSpc>
              </a:pPr>
              <a:endParaRPr/>
            </a:p>
          </p:txBody>
        </p:sp>
      </p:grpSp>
      <p:sp>
        <p:nvSpPr>
          <p:cNvPr id="22" name="Freeform 62">
            <a:extLst>
              <a:ext uri="{FF2B5EF4-FFF2-40B4-BE49-F238E27FC236}">
                <a16:creationId xmlns:a16="http://schemas.microsoft.com/office/drawing/2014/main" id="{4F2B029B-4791-C7BF-2950-C66E2D01287A}"/>
              </a:ext>
            </a:extLst>
          </p:cNvPr>
          <p:cNvSpPr/>
          <p:nvPr/>
        </p:nvSpPr>
        <p:spPr>
          <a:xfrm>
            <a:off x="12912661" y="9281388"/>
            <a:ext cx="5375339" cy="1043712"/>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2"/>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alpha val="100000"/>
              </a:srgbClr>
            </a:gs>
            <a:gs pos="100000">
              <a:srgbClr val="020D47">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3464275" y="347600"/>
            <a:ext cx="11359450" cy="1802622"/>
          </a:xfrm>
          <a:prstGeom prst="rect">
            <a:avLst/>
          </a:prstGeom>
        </p:spPr>
        <p:txBody>
          <a:bodyPr lIns="0" tIns="0" rIns="0" bIns="0" rtlCol="0" anchor="t">
            <a:spAutoFit/>
          </a:bodyPr>
          <a:lstStyle/>
          <a:p>
            <a:pPr algn="ctr">
              <a:lnSpc>
                <a:spcPts val="6807"/>
              </a:lnSpc>
            </a:pPr>
            <a:r>
              <a:rPr lang="en-US" sz="6188" b="1">
                <a:solidFill>
                  <a:srgbClr val="FFE012"/>
                </a:solidFill>
                <a:latin typeface="Poppins Bold"/>
                <a:ea typeface="Poppins Bold"/>
                <a:cs typeface="Poppins Bold"/>
                <a:sym typeface="Poppins Bold"/>
              </a:rPr>
              <a:t>Preliminary Solution Concept</a:t>
            </a:r>
          </a:p>
        </p:txBody>
      </p:sp>
      <p:sp>
        <p:nvSpPr>
          <p:cNvPr id="3" name="TextBox 3"/>
          <p:cNvSpPr txBox="1"/>
          <p:nvPr/>
        </p:nvSpPr>
        <p:spPr>
          <a:xfrm>
            <a:off x="1028700" y="3543126"/>
            <a:ext cx="16230600" cy="2295500"/>
          </a:xfrm>
          <a:prstGeom prst="rect">
            <a:avLst/>
          </a:prstGeom>
        </p:spPr>
        <p:txBody>
          <a:bodyPr lIns="0" tIns="0" rIns="0" bIns="0" rtlCol="0" anchor="t">
            <a:spAutoFit/>
          </a:bodyPr>
          <a:lstStyle/>
          <a:p>
            <a:r>
              <a:rPr lang="en-IN" b="1" dirty="0" err="1"/>
              <a:t>ChatGPT</a:t>
            </a:r>
            <a:r>
              <a:rPr lang="en-IN" b="1" dirty="0"/>
              <a:t> said:</a:t>
            </a:r>
          </a:p>
          <a:p>
            <a:pPr marL="457200" indent="-457200" algn="ctr">
              <a:buFont typeface="Arial" panose="020B0604020202020204" pitchFamily="34" charset="0"/>
              <a:buChar char="•"/>
            </a:pPr>
            <a:r>
              <a:rPr lang="en-IN" sz="3200" dirty="0">
                <a:solidFill>
                  <a:schemeClr val="bg1"/>
                </a:solidFill>
                <a:latin typeface="+mj-lt"/>
              </a:rPr>
              <a:t>An initial concept is an </a:t>
            </a:r>
            <a:r>
              <a:rPr lang="en-IN" sz="3200" b="1" dirty="0">
                <a:solidFill>
                  <a:schemeClr val="bg1"/>
                </a:solidFill>
                <a:latin typeface="+mj-lt"/>
              </a:rPr>
              <a:t>AI system with real-time performance analytics</a:t>
            </a:r>
            <a:r>
              <a:rPr lang="en-IN" sz="3200" dirty="0">
                <a:solidFill>
                  <a:schemeClr val="bg1"/>
                </a:solidFill>
                <a:latin typeface="+mj-lt"/>
              </a:rPr>
              <a:t>, providing instant insights into student strengths, weaknesses, and progress to support personalized learning and timely teacher intervention</a:t>
            </a:r>
          </a:p>
          <a:p>
            <a:pPr marL="690881" lvl="1" indent="-345440" algn="ctr">
              <a:lnSpc>
                <a:spcPts val="4480"/>
              </a:lnSpc>
              <a:buFont typeface="Arial"/>
              <a:buChar char="•"/>
            </a:pPr>
            <a:r>
              <a:rPr lang="en-US" sz="3200" dirty="0">
                <a:solidFill>
                  <a:srgbClr val="FFFFFF"/>
                </a:solidFill>
                <a:latin typeface="Poppins"/>
                <a:ea typeface="Poppins"/>
                <a:cs typeface="Poppins"/>
                <a:sym typeface="Poppins"/>
              </a:rPr>
              <a:t>Here AI can response to user’s query and can provide basic feed back </a:t>
            </a:r>
          </a:p>
        </p:txBody>
      </p:sp>
      <p:grpSp>
        <p:nvGrpSpPr>
          <p:cNvPr id="4" name="Group 4"/>
          <p:cNvGrpSpPr/>
          <p:nvPr/>
        </p:nvGrpSpPr>
        <p:grpSpPr>
          <a:xfrm>
            <a:off x="-1406875" y="-2093072"/>
            <a:ext cx="4871150" cy="4186145"/>
            <a:chOff x="0" y="0"/>
            <a:chExt cx="812800" cy="698500"/>
          </a:xfrm>
        </p:grpSpPr>
        <p:sp>
          <p:nvSpPr>
            <p:cNvPr id="5" name="Freeform 5"/>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txBody>
            <a:bodyPr/>
            <a:lstStyle/>
            <a:p>
              <a:endParaRPr lang="en-IN" dirty="0"/>
            </a:p>
          </p:txBody>
        </p:sp>
        <p:sp>
          <p:nvSpPr>
            <p:cNvPr id="6" name="TextBox 6"/>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4823725" y="-2093072"/>
            <a:ext cx="4871150" cy="4186145"/>
            <a:chOff x="0" y="0"/>
            <a:chExt cx="812800" cy="698500"/>
          </a:xfrm>
        </p:grpSpPr>
        <p:sp>
          <p:nvSpPr>
            <p:cNvPr id="8" name="Freeform 8"/>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sp>
        <p:sp>
          <p:nvSpPr>
            <p:cNvPr id="9" name="TextBox 9"/>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193409" y="1028700"/>
            <a:ext cx="2026931" cy="1741894"/>
            <a:chOff x="0" y="0"/>
            <a:chExt cx="812800" cy="698500"/>
          </a:xfrm>
        </p:grpSpPr>
        <p:sp>
          <p:nvSpPr>
            <p:cNvPr id="11" name="Freeform 11"/>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2" name="TextBox 12"/>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5071771" y="1028700"/>
            <a:ext cx="2026931" cy="1741894"/>
            <a:chOff x="0" y="0"/>
            <a:chExt cx="812800" cy="698500"/>
          </a:xfrm>
        </p:grpSpPr>
        <p:sp>
          <p:nvSpPr>
            <p:cNvPr id="14" name="Freeform 14"/>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5" name="TextBox 15"/>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rot="-5400000">
            <a:off x="9083167" y="-2978248"/>
            <a:ext cx="121666" cy="10895119"/>
            <a:chOff x="0" y="0"/>
            <a:chExt cx="32044" cy="2869496"/>
          </a:xfrm>
        </p:grpSpPr>
        <p:sp>
          <p:nvSpPr>
            <p:cNvPr id="17" name="Freeform 17"/>
            <p:cNvSpPr/>
            <p:nvPr/>
          </p:nvSpPr>
          <p:spPr>
            <a:xfrm>
              <a:off x="0" y="0"/>
              <a:ext cx="32044" cy="2869496"/>
            </a:xfrm>
            <a:custGeom>
              <a:avLst/>
              <a:gdLst/>
              <a:ahLst/>
              <a:cxnLst/>
              <a:rect l="l" t="t" r="r" b="b"/>
              <a:pathLst>
                <a:path w="32044" h="2869496">
                  <a:moveTo>
                    <a:pt x="0" y="0"/>
                  </a:moveTo>
                  <a:lnTo>
                    <a:pt x="32044" y="0"/>
                  </a:lnTo>
                  <a:lnTo>
                    <a:pt x="32044" y="2869496"/>
                  </a:lnTo>
                  <a:lnTo>
                    <a:pt x="0" y="2869496"/>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18" name="TextBox 18"/>
            <p:cNvSpPr txBox="1"/>
            <p:nvPr/>
          </p:nvSpPr>
          <p:spPr>
            <a:xfrm>
              <a:off x="0" y="-38100"/>
              <a:ext cx="32044" cy="2907596"/>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rot="-5400000">
            <a:off x="9083937" y="689483"/>
            <a:ext cx="120126" cy="18288000"/>
            <a:chOff x="0" y="0"/>
            <a:chExt cx="31638" cy="4816593"/>
          </a:xfrm>
        </p:grpSpPr>
        <p:sp>
          <p:nvSpPr>
            <p:cNvPr id="20" name="Freeform 20"/>
            <p:cNvSpPr/>
            <p:nvPr/>
          </p:nvSpPr>
          <p:spPr>
            <a:xfrm>
              <a:off x="0" y="0"/>
              <a:ext cx="31638" cy="4816592"/>
            </a:xfrm>
            <a:custGeom>
              <a:avLst/>
              <a:gdLst/>
              <a:ahLst/>
              <a:cxnLst/>
              <a:rect l="l" t="t" r="r" b="b"/>
              <a:pathLst>
                <a:path w="31638" h="4816592">
                  <a:moveTo>
                    <a:pt x="0" y="0"/>
                  </a:moveTo>
                  <a:lnTo>
                    <a:pt x="31638" y="0"/>
                  </a:lnTo>
                  <a:lnTo>
                    <a:pt x="31638" y="4816592"/>
                  </a:lnTo>
                  <a:lnTo>
                    <a:pt x="0" y="4816592"/>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21" name="TextBox 21"/>
            <p:cNvSpPr txBox="1"/>
            <p:nvPr/>
          </p:nvSpPr>
          <p:spPr>
            <a:xfrm>
              <a:off x="0" y="-38100"/>
              <a:ext cx="31638" cy="4854693"/>
            </a:xfrm>
            <a:prstGeom prst="rect">
              <a:avLst/>
            </a:prstGeom>
          </p:spPr>
          <p:txBody>
            <a:bodyPr lIns="50800" tIns="50800" rIns="50800" bIns="50800" rtlCol="0" anchor="ctr"/>
            <a:lstStyle/>
            <a:p>
              <a:pPr algn="ctr">
                <a:lnSpc>
                  <a:spcPts val="2659"/>
                </a:lnSpc>
              </a:pPr>
              <a:endParaRPr/>
            </a:p>
          </p:txBody>
        </p:sp>
      </p:grpSp>
      <p:sp>
        <p:nvSpPr>
          <p:cNvPr id="22" name="Freeform 62">
            <a:extLst>
              <a:ext uri="{FF2B5EF4-FFF2-40B4-BE49-F238E27FC236}">
                <a16:creationId xmlns:a16="http://schemas.microsoft.com/office/drawing/2014/main" id="{39A1974D-769E-FC05-D424-D110C4390DF4}"/>
              </a:ext>
            </a:extLst>
          </p:cNvPr>
          <p:cNvSpPr/>
          <p:nvPr/>
        </p:nvSpPr>
        <p:spPr>
          <a:xfrm>
            <a:off x="12912661" y="9281388"/>
            <a:ext cx="5375339" cy="1043712"/>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2"/>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alpha val="100000"/>
              </a:srgbClr>
            </a:gs>
            <a:gs pos="100000">
              <a:srgbClr val="020D47">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3464275" y="347600"/>
            <a:ext cx="11359450" cy="1802622"/>
          </a:xfrm>
          <a:prstGeom prst="rect">
            <a:avLst/>
          </a:prstGeom>
        </p:spPr>
        <p:txBody>
          <a:bodyPr lIns="0" tIns="0" rIns="0" bIns="0" rtlCol="0" anchor="t">
            <a:spAutoFit/>
          </a:bodyPr>
          <a:lstStyle/>
          <a:p>
            <a:pPr algn="ctr">
              <a:lnSpc>
                <a:spcPts val="6807"/>
              </a:lnSpc>
            </a:pPr>
            <a:r>
              <a:rPr lang="en-US" sz="6188" b="1">
                <a:solidFill>
                  <a:srgbClr val="FFE012"/>
                </a:solidFill>
                <a:latin typeface="Poppins Bold"/>
                <a:ea typeface="Poppins Bold"/>
                <a:cs typeface="Poppins Bold"/>
                <a:sym typeface="Poppins Bold"/>
              </a:rPr>
              <a:t>Key Features and Functionalities</a:t>
            </a:r>
          </a:p>
        </p:txBody>
      </p:sp>
      <p:sp>
        <p:nvSpPr>
          <p:cNvPr id="3" name="TextBox 3"/>
          <p:cNvSpPr txBox="1"/>
          <p:nvPr/>
        </p:nvSpPr>
        <p:spPr>
          <a:xfrm>
            <a:off x="1028699" y="3674655"/>
            <a:ext cx="16230600" cy="2272417"/>
          </a:xfrm>
          <a:prstGeom prst="rect">
            <a:avLst/>
          </a:prstGeom>
        </p:spPr>
        <p:txBody>
          <a:bodyPr lIns="0" tIns="0" rIns="0" bIns="0" rtlCol="0" anchor="t">
            <a:spAutoFit/>
          </a:bodyPr>
          <a:lstStyle/>
          <a:p>
            <a:pPr marL="690881" lvl="1" indent="-345440" algn="ctr">
              <a:lnSpc>
                <a:spcPts val="4480"/>
              </a:lnSpc>
              <a:spcBef>
                <a:spcPct val="0"/>
              </a:spcBef>
              <a:buFont typeface="Arial"/>
              <a:buChar char="•"/>
            </a:pPr>
            <a:r>
              <a:rPr lang="en-IN" sz="3200" dirty="0">
                <a:solidFill>
                  <a:schemeClr val="bg1"/>
                </a:solidFill>
              </a:rPr>
              <a:t>Essential features include </a:t>
            </a:r>
            <a:r>
              <a:rPr lang="en-IN" sz="3200" b="1" dirty="0">
                <a:solidFill>
                  <a:schemeClr val="bg1"/>
                </a:solidFill>
              </a:rPr>
              <a:t>real-time performance tracking</a:t>
            </a:r>
            <a:r>
              <a:rPr lang="en-IN" sz="3200" dirty="0">
                <a:solidFill>
                  <a:schemeClr val="bg1"/>
                </a:solidFill>
              </a:rPr>
              <a:t>, </a:t>
            </a:r>
            <a:r>
              <a:rPr lang="en-IN" sz="3200" b="1" dirty="0">
                <a:solidFill>
                  <a:schemeClr val="bg1"/>
                </a:solidFill>
              </a:rPr>
              <a:t>strength/weakness analysis</a:t>
            </a:r>
            <a:r>
              <a:rPr lang="en-IN" sz="3200" dirty="0">
                <a:solidFill>
                  <a:schemeClr val="bg1"/>
                </a:solidFill>
              </a:rPr>
              <a:t>, and </a:t>
            </a:r>
            <a:r>
              <a:rPr lang="en-IN" sz="3200" b="1" dirty="0">
                <a:solidFill>
                  <a:schemeClr val="bg1"/>
                </a:solidFill>
              </a:rPr>
              <a:t>peer pairing logic</a:t>
            </a:r>
            <a:r>
              <a:rPr lang="en-IN" sz="3200" dirty="0">
                <a:solidFill>
                  <a:schemeClr val="bg1"/>
                </a:solidFill>
              </a:rPr>
              <a:t> for collaboration. </a:t>
            </a:r>
          </a:p>
          <a:p>
            <a:pPr marL="690881" lvl="1" indent="-345440" algn="ctr">
              <a:lnSpc>
                <a:spcPts val="4480"/>
              </a:lnSpc>
              <a:spcBef>
                <a:spcPct val="0"/>
              </a:spcBef>
              <a:buFont typeface="Arial"/>
              <a:buChar char="•"/>
            </a:pPr>
            <a:r>
              <a:rPr lang="en-US" sz="3200" dirty="0">
                <a:solidFill>
                  <a:srgbClr val="FFFFFF"/>
                </a:solidFill>
                <a:latin typeface="Poppins"/>
                <a:ea typeface="Poppins"/>
                <a:cs typeface="Poppins"/>
                <a:sym typeface="Poppins"/>
              </a:rPr>
              <a:t>It gives personalized response based on user’s score , also provides 24/7 assistance, multilingual capabilities and multiple user access.</a:t>
            </a:r>
          </a:p>
        </p:txBody>
      </p:sp>
      <p:grpSp>
        <p:nvGrpSpPr>
          <p:cNvPr id="4" name="Group 4"/>
          <p:cNvGrpSpPr/>
          <p:nvPr/>
        </p:nvGrpSpPr>
        <p:grpSpPr>
          <a:xfrm>
            <a:off x="-1406875" y="-2093072"/>
            <a:ext cx="4871150" cy="4186145"/>
            <a:chOff x="0" y="0"/>
            <a:chExt cx="812800" cy="698500"/>
          </a:xfrm>
        </p:grpSpPr>
        <p:sp>
          <p:nvSpPr>
            <p:cNvPr id="5" name="Freeform 5"/>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txBody>
            <a:bodyPr/>
            <a:lstStyle/>
            <a:p>
              <a:endParaRPr lang="en-IN" dirty="0"/>
            </a:p>
          </p:txBody>
        </p:sp>
        <p:sp>
          <p:nvSpPr>
            <p:cNvPr id="6" name="TextBox 6"/>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4823725" y="-2093072"/>
            <a:ext cx="4871150" cy="4186145"/>
            <a:chOff x="0" y="0"/>
            <a:chExt cx="812800" cy="698500"/>
          </a:xfrm>
        </p:grpSpPr>
        <p:sp>
          <p:nvSpPr>
            <p:cNvPr id="8" name="Freeform 8"/>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sp>
        <p:sp>
          <p:nvSpPr>
            <p:cNvPr id="9" name="TextBox 9"/>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193409" y="1028700"/>
            <a:ext cx="2026931" cy="1741894"/>
            <a:chOff x="0" y="0"/>
            <a:chExt cx="812800" cy="698500"/>
          </a:xfrm>
        </p:grpSpPr>
        <p:sp>
          <p:nvSpPr>
            <p:cNvPr id="11" name="Freeform 11"/>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2" name="TextBox 12"/>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5071771" y="1028700"/>
            <a:ext cx="2026931" cy="1741894"/>
            <a:chOff x="0" y="0"/>
            <a:chExt cx="812800" cy="698500"/>
          </a:xfrm>
        </p:grpSpPr>
        <p:sp>
          <p:nvSpPr>
            <p:cNvPr id="14" name="Freeform 14"/>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5" name="TextBox 15"/>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rot="-5400000">
            <a:off x="9083167" y="-2978248"/>
            <a:ext cx="121666" cy="10895119"/>
            <a:chOff x="0" y="0"/>
            <a:chExt cx="32044" cy="2869496"/>
          </a:xfrm>
        </p:grpSpPr>
        <p:sp>
          <p:nvSpPr>
            <p:cNvPr id="17" name="Freeform 17"/>
            <p:cNvSpPr/>
            <p:nvPr/>
          </p:nvSpPr>
          <p:spPr>
            <a:xfrm>
              <a:off x="0" y="0"/>
              <a:ext cx="32044" cy="2869496"/>
            </a:xfrm>
            <a:custGeom>
              <a:avLst/>
              <a:gdLst/>
              <a:ahLst/>
              <a:cxnLst/>
              <a:rect l="l" t="t" r="r" b="b"/>
              <a:pathLst>
                <a:path w="32044" h="2869496">
                  <a:moveTo>
                    <a:pt x="0" y="0"/>
                  </a:moveTo>
                  <a:lnTo>
                    <a:pt x="32044" y="0"/>
                  </a:lnTo>
                  <a:lnTo>
                    <a:pt x="32044" y="2869496"/>
                  </a:lnTo>
                  <a:lnTo>
                    <a:pt x="0" y="2869496"/>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18" name="TextBox 18"/>
            <p:cNvSpPr txBox="1"/>
            <p:nvPr/>
          </p:nvSpPr>
          <p:spPr>
            <a:xfrm>
              <a:off x="0" y="-38100"/>
              <a:ext cx="32044" cy="2907596"/>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rot="-5400000">
            <a:off x="9083937" y="689483"/>
            <a:ext cx="120126" cy="18288000"/>
            <a:chOff x="0" y="0"/>
            <a:chExt cx="31638" cy="4816593"/>
          </a:xfrm>
        </p:grpSpPr>
        <p:sp>
          <p:nvSpPr>
            <p:cNvPr id="20" name="Freeform 20"/>
            <p:cNvSpPr/>
            <p:nvPr/>
          </p:nvSpPr>
          <p:spPr>
            <a:xfrm>
              <a:off x="0" y="0"/>
              <a:ext cx="31638" cy="4816592"/>
            </a:xfrm>
            <a:custGeom>
              <a:avLst/>
              <a:gdLst/>
              <a:ahLst/>
              <a:cxnLst/>
              <a:rect l="l" t="t" r="r" b="b"/>
              <a:pathLst>
                <a:path w="31638" h="4816592">
                  <a:moveTo>
                    <a:pt x="0" y="0"/>
                  </a:moveTo>
                  <a:lnTo>
                    <a:pt x="31638" y="0"/>
                  </a:lnTo>
                  <a:lnTo>
                    <a:pt x="31638" y="4816592"/>
                  </a:lnTo>
                  <a:lnTo>
                    <a:pt x="0" y="4816592"/>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21" name="TextBox 21"/>
            <p:cNvSpPr txBox="1"/>
            <p:nvPr/>
          </p:nvSpPr>
          <p:spPr>
            <a:xfrm>
              <a:off x="0" y="-38100"/>
              <a:ext cx="31638" cy="4854693"/>
            </a:xfrm>
            <a:prstGeom prst="rect">
              <a:avLst/>
            </a:prstGeom>
          </p:spPr>
          <p:txBody>
            <a:bodyPr lIns="50800" tIns="50800" rIns="50800" bIns="50800" rtlCol="0" anchor="ctr"/>
            <a:lstStyle/>
            <a:p>
              <a:pPr algn="ctr">
                <a:lnSpc>
                  <a:spcPts val="2659"/>
                </a:lnSpc>
              </a:pPr>
              <a:endParaRPr/>
            </a:p>
          </p:txBody>
        </p:sp>
      </p:grpSp>
      <p:sp>
        <p:nvSpPr>
          <p:cNvPr id="22" name="Freeform 62">
            <a:extLst>
              <a:ext uri="{FF2B5EF4-FFF2-40B4-BE49-F238E27FC236}">
                <a16:creationId xmlns:a16="http://schemas.microsoft.com/office/drawing/2014/main" id="{A2B4B15F-98A4-C4E5-D9C4-044989363C9F}"/>
              </a:ext>
            </a:extLst>
          </p:cNvPr>
          <p:cNvSpPr/>
          <p:nvPr/>
        </p:nvSpPr>
        <p:spPr>
          <a:xfrm>
            <a:off x="12912661" y="9281388"/>
            <a:ext cx="5375339" cy="1043712"/>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2"/>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alpha val="100000"/>
              </a:srgbClr>
            </a:gs>
            <a:gs pos="100000">
              <a:srgbClr val="020D47">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3464275" y="347600"/>
            <a:ext cx="11359450" cy="1802622"/>
          </a:xfrm>
          <a:prstGeom prst="rect">
            <a:avLst/>
          </a:prstGeom>
        </p:spPr>
        <p:txBody>
          <a:bodyPr lIns="0" tIns="0" rIns="0" bIns="0" rtlCol="0" anchor="t">
            <a:spAutoFit/>
          </a:bodyPr>
          <a:lstStyle/>
          <a:p>
            <a:pPr algn="ctr">
              <a:lnSpc>
                <a:spcPts val="6807"/>
              </a:lnSpc>
            </a:pPr>
            <a:r>
              <a:rPr lang="en-US" sz="6188" b="1">
                <a:solidFill>
                  <a:srgbClr val="FFE012"/>
                </a:solidFill>
                <a:latin typeface="Poppins Bold"/>
                <a:ea typeface="Poppins Bold"/>
                <a:cs typeface="Poppins Bold"/>
                <a:sym typeface="Poppins Bold"/>
              </a:rPr>
              <a:t>Target Users and Expected Use Cases</a:t>
            </a:r>
          </a:p>
        </p:txBody>
      </p:sp>
      <p:sp>
        <p:nvSpPr>
          <p:cNvPr id="3" name="TextBox 3"/>
          <p:cNvSpPr txBox="1"/>
          <p:nvPr/>
        </p:nvSpPr>
        <p:spPr>
          <a:xfrm>
            <a:off x="1028700" y="3543126"/>
            <a:ext cx="16230600" cy="2272417"/>
          </a:xfrm>
          <a:prstGeom prst="rect">
            <a:avLst/>
          </a:prstGeom>
        </p:spPr>
        <p:txBody>
          <a:bodyPr lIns="0" tIns="0" rIns="0" bIns="0" rtlCol="0" anchor="t">
            <a:spAutoFit/>
          </a:bodyPr>
          <a:lstStyle/>
          <a:p>
            <a:pPr marL="690881" lvl="1" indent="-345440" algn="ctr">
              <a:lnSpc>
                <a:spcPts val="4480"/>
              </a:lnSpc>
              <a:buFont typeface="Arial"/>
              <a:buChar char="•"/>
            </a:pPr>
            <a:r>
              <a:rPr lang="en-US" sz="3200" dirty="0">
                <a:solidFill>
                  <a:srgbClr val="FFFFFF"/>
                </a:solidFill>
                <a:latin typeface="Poppins"/>
                <a:ea typeface="Poppins"/>
                <a:cs typeface="Poppins"/>
                <a:sym typeface="Poppins"/>
              </a:rPr>
              <a:t>It mainly target student but it can also be useful for individuals to enhance their learning and self awareness, group learning.</a:t>
            </a:r>
          </a:p>
          <a:p>
            <a:pPr marL="690881" lvl="1" indent="-345440" algn="ctr">
              <a:lnSpc>
                <a:spcPts val="4480"/>
              </a:lnSpc>
              <a:spcBef>
                <a:spcPct val="0"/>
              </a:spcBef>
              <a:buFont typeface="Arial"/>
              <a:buChar char="•"/>
            </a:pPr>
            <a:r>
              <a:rPr lang="en-US" sz="3200" dirty="0">
                <a:solidFill>
                  <a:srgbClr val="FFFFFF"/>
                </a:solidFill>
                <a:latin typeface="Poppins"/>
                <a:ea typeface="Poppins"/>
                <a:cs typeface="Poppins"/>
                <a:sym typeface="Poppins"/>
              </a:rPr>
              <a:t>AI evaluates user based on personalized quiz and respond with their weak area as well as strong area.</a:t>
            </a:r>
          </a:p>
        </p:txBody>
      </p:sp>
      <p:grpSp>
        <p:nvGrpSpPr>
          <p:cNvPr id="4" name="Group 4"/>
          <p:cNvGrpSpPr/>
          <p:nvPr/>
        </p:nvGrpSpPr>
        <p:grpSpPr>
          <a:xfrm>
            <a:off x="-1406875" y="-2093072"/>
            <a:ext cx="4871150" cy="4186145"/>
            <a:chOff x="0" y="0"/>
            <a:chExt cx="812800" cy="698500"/>
          </a:xfrm>
        </p:grpSpPr>
        <p:sp>
          <p:nvSpPr>
            <p:cNvPr id="5" name="Freeform 5"/>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txBody>
            <a:bodyPr/>
            <a:lstStyle/>
            <a:p>
              <a:endParaRPr lang="en-IN" dirty="0"/>
            </a:p>
          </p:txBody>
        </p:sp>
        <p:sp>
          <p:nvSpPr>
            <p:cNvPr id="6" name="TextBox 6"/>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4823725" y="-2093072"/>
            <a:ext cx="4871150" cy="4186145"/>
            <a:chOff x="0" y="0"/>
            <a:chExt cx="812800" cy="698500"/>
          </a:xfrm>
        </p:grpSpPr>
        <p:sp>
          <p:nvSpPr>
            <p:cNvPr id="8" name="Freeform 8"/>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sp>
        <p:sp>
          <p:nvSpPr>
            <p:cNvPr id="9" name="TextBox 9"/>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193409" y="1028700"/>
            <a:ext cx="2026931" cy="1741894"/>
            <a:chOff x="0" y="0"/>
            <a:chExt cx="812800" cy="698500"/>
          </a:xfrm>
        </p:grpSpPr>
        <p:sp>
          <p:nvSpPr>
            <p:cNvPr id="11" name="Freeform 11"/>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2" name="TextBox 12"/>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5071771" y="1028700"/>
            <a:ext cx="2026931" cy="1741894"/>
            <a:chOff x="0" y="0"/>
            <a:chExt cx="812800" cy="698500"/>
          </a:xfrm>
        </p:grpSpPr>
        <p:sp>
          <p:nvSpPr>
            <p:cNvPr id="14" name="Freeform 14"/>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5" name="TextBox 15"/>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rot="-5400000">
            <a:off x="9083167" y="-2978248"/>
            <a:ext cx="121666" cy="10895119"/>
            <a:chOff x="0" y="0"/>
            <a:chExt cx="32044" cy="2869496"/>
          </a:xfrm>
        </p:grpSpPr>
        <p:sp>
          <p:nvSpPr>
            <p:cNvPr id="17" name="Freeform 17"/>
            <p:cNvSpPr/>
            <p:nvPr/>
          </p:nvSpPr>
          <p:spPr>
            <a:xfrm>
              <a:off x="0" y="0"/>
              <a:ext cx="32044" cy="2869496"/>
            </a:xfrm>
            <a:custGeom>
              <a:avLst/>
              <a:gdLst/>
              <a:ahLst/>
              <a:cxnLst/>
              <a:rect l="l" t="t" r="r" b="b"/>
              <a:pathLst>
                <a:path w="32044" h="2869496">
                  <a:moveTo>
                    <a:pt x="0" y="0"/>
                  </a:moveTo>
                  <a:lnTo>
                    <a:pt x="32044" y="0"/>
                  </a:lnTo>
                  <a:lnTo>
                    <a:pt x="32044" y="2869496"/>
                  </a:lnTo>
                  <a:lnTo>
                    <a:pt x="0" y="2869496"/>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18" name="TextBox 18"/>
            <p:cNvSpPr txBox="1"/>
            <p:nvPr/>
          </p:nvSpPr>
          <p:spPr>
            <a:xfrm>
              <a:off x="0" y="-38100"/>
              <a:ext cx="32044" cy="2907596"/>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rot="-5400000">
            <a:off x="9083937" y="689483"/>
            <a:ext cx="120126" cy="18288000"/>
            <a:chOff x="0" y="0"/>
            <a:chExt cx="31638" cy="4816593"/>
          </a:xfrm>
        </p:grpSpPr>
        <p:sp>
          <p:nvSpPr>
            <p:cNvPr id="20" name="Freeform 20"/>
            <p:cNvSpPr/>
            <p:nvPr/>
          </p:nvSpPr>
          <p:spPr>
            <a:xfrm>
              <a:off x="0" y="0"/>
              <a:ext cx="31638" cy="4816592"/>
            </a:xfrm>
            <a:custGeom>
              <a:avLst/>
              <a:gdLst/>
              <a:ahLst/>
              <a:cxnLst/>
              <a:rect l="l" t="t" r="r" b="b"/>
              <a:pathLst>
                <a:path w="31638" h="4816592">
                  <a:moveTo>
                    <a:pt x="0" y="0"/>
                  </a:moveTo>
                  <a:lnTo>
                    <a:pt x="31638" y="0"/>
                  </a:lnTo>
                  <a:lnTo>
                    <a:pt x="31638" y="4816592"/>
                  </a:lnTo>
                  <a:lnTo>
                    <a:pt x="0" y="4816592"/>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21" name="TextBox 21"/>
            <p:cNvSpPr txBox="1"/>
            <p:nvPr/>
          </p:nvSpPr>
          <p:spPr>
            <a:xfrm>
              <a:off x="0" y="-38100"/>
              <a:ext cx="31638" cy="4854693"/>
            </a:xfrm>
            <a:prstGeom prst="rect">
              <a:avLst/>
            </a:prstGeom>
          </p:spPr>
          <p:txBody>
            <a:bodyPr lIns="50800" tIns="50800" rIns="50800" bIns="50800" rtlCol="0" anchor="ctr"/>
            <a:lstStyle/>
            <a:p>
              <a:pPr algn="ctr">
                <a:lnSpc>
                  <a:spcPts val="2659"/>
                </a:lnSpc>
              </a:pPr>
              <a:endParaRPr/>
            </a:p>
          </p:txBody>
        </p:sp>
      </p:grpSp>
      <p:sp>
        <p:nvSpPr>
          <p:cNvPr id="22" name="Freeform 62">
            <a:extLst>
              <a:ext uri="{FF2B5EF4-FFF2-40B4-BE49-F238E27FC236}">
                <a16:creationId xmlns:a16="http://schemas.microsoft.com/office/drawing/2014/main" id="{86038ED7-9620-129B-A426-3A94F13F0838}"/>
              </a:ext>
            </a:extLst>
          </p:cNvPr>
          <p:cNvSpPr/>
          <p:nvPr/>
        </p:nvSpPr>
        <p:spPr>
          <a:xfrm>
            <a:off x="12912661" y="9281388"/>
            <a:ext cx="5375339" cy="1043712"/>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2"/>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alpha val="100000"/>
              </a:srgbClr>
            </a:gs>
            <a:gs pos="100000">
              <a:srgbClr val="020D47">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3464275" y="347600"/>
            <a:ext cx="11359450" cy="1802622"/>
          </a:xfrm>
          <a:prstGeom prst="rect">
            <a:avLst/>
          </a:prstGeom>
        </p:spPr>
        <p:txBody>
          <a:bodyPr lIns="0" tIns="0" rIns="0" bIns="0" rtlCol="0" anchor="t">
            <a:spAutoFit/>
          </a:bodyPr>
          <a:lstStyle/>
          <a:p>
            <a:pPr algn="ctr">
              <a:lnSpc>
                <a:spcPts val="6807"/>
              </a:lnSpc>
            </a:pPr>
            <a:r>
              <a:rPr lang="en-US" sz="6188" b="1">
                <a:solidFill>
                  <a:srgbClr val="FFE012"/>
                </a:solidFill>
                <a:latin typeface="Poppins Bold"/>
                <a:ea typeface="Poppins Bold"/>
                <a:cs typeface="Poppins Bold"/>
                <a:sym typeface="Poppins Bold"/>
              </a:rPr>
              <a:t>Data Requirements and Privacy Considerations</a:t>
            </a:r>
          </a:p>
        </p:txBody>
      </p:sp>
      <p:sp>
        <p:nvSpPr>
          <p:cNvPr id="3" name="TextBox 3"/>
          <p:cNvSpPr txBox="1"/>
          <p:nvPr/>
        </p:nvSpPr>
        <p:spPr>
          <a:xfrm>
            <a:off x="1028700" y="3543126"/>
            <a:ext cx="16230600" cy="2272417"/>
          </a:xfrm>
          <a:prstGeom prst="rect">
            <a:avLst/>
          </a:prstGeom>
        </p:spPr>
        <p:txBody>
          <a:bodyPr lIns="0" tIns="0" rIns="0" bIns="0" rtlCol="0" anchor="t">
            <a:spAutoFit/>
          </a:bodyPr>
          <a:lstStyle/>
          <a:p>
            <a:pPr marL="690881" lvl="1" indent="-345440" algn="ctr">
              <a:lnSpc>
                <a:spcPts val="4480"/>
              </a:lnSpc>
              <a:buFont typeface="Arial"/>
              <a:buChar char="•"/>
            </a:pPr>
            <a:r>
              <a:rPr lang="en-US" sz="3200" dirty="0">
                <a:solidFill>
                  <a:srgbClr val="FFFFFF"/>
                </a:solidFill>
                <a:latin typeface="Poppins"/>
                <a:ea typeface="Poppins"/>
                <a:cs typeface="Poppins"/>
                <a:sym typeface="Poppins"/>
              </a:rPr>
              <a:t>Data is gathered through students response and performance which is analyzed and response is given to.</a:t>
            </a:r>
          </a:p>
          <a:p>
            <a:pPr marL="690881" lvl="1" indent="-345440" algn="ctr">
              <a:lnSpc>
                <a:spcPts val="4480"/>
              </a:lnSpc>
              <a:spcBef>
                <a:spcPct val="0"/>
              </a:spcBef>
              <a:buFont typeface="Arial"/>
              <a:buChar char="•"/>
            </a:pPr>
            <a:r>
              <a:rPr lang="en-IN" sz="3200" dirty="0">
                <a:solidFill>
                  <a:schemeClr val="bg1"/>
                </a:solidFill>
              </a:rPr>
              <a:t>Data privacy and security can be ensured through </a:t>
            </a:r>
            <a:r>
              <a:rPr lang="en-IN" sz="3200" b="1" dirty="0">
                <a:solidFill>
                  <a:schemeClr val="bg1"/>
                </a:solidFill>
              </a:rPr>
              <a:t>encryption of all user data and</a:t>
            </a:r>
            <a:r>
              <a:rPr lang="en-IN" sz="3200" dirty="0">
                <a:solidFill>
                  <a:schemeClr val="bg1"/>
                </a:solidFill>
              </a:rPr>
              <a:t> </a:t>
            </a:r>
            <a:r>
              <a:rPr lang="en-IN" sz="3200" b="1" dirty="0">
                <a:solidFill>
                  <a:schemeClr val="bg1"/>
                </a:solidFill>
              </a:rPr>
              <a:t>role-based access control</a:t>
            </a:r>
            <a:r>
              <a:rPr lang="en-IN" sz="3200" dirty="0">
                <a:solidFill>
                  <a:schemeClr val="bg1"/>
                </a:solidFill>
              </a:rPr>
              <a:t>.</a:t>
            </a:r>
            <a:endParaRPr lang="en-US" sz="3200" dirty="0">
              <a:solidFill>
                <a:schemeClr val="bg1"/>
              </a:solidFill>
              <a:latin typeface="Poppins"/>
              <a:ea typeface="Poppins"/>
              <a:cs typeface="Poppins"/>
              <a:sym typeface="Poppins"/>
            </a:endParaRPr>
          </a:p>
        </p:txBody>
      </p:sp>
      <p:grpSp>
        <p:nvGrpSpPr>
          <p:cNvPr id="4" name="Group 4"/>
          <p:cNvGrpSpPr/>
          <p:nvPr/>
        </p:nvGrpSpPr>
        <p:grpSpPr>
          <a:xfrm>
            <a:off x="-1406875" y="-2093072"/>
            <a:ext cx="4871150" cy="4186145"/>
            <a:chOff x="0" y="0"/>
            <a:chExt cx="812800" cy="698500"/>
          </a:xfrm>
        </p:grpSpPr>
        <p:sp>
          <p:nvSpPr>
            <p:cNvPr id="5" name="Freeform 5"/>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txBody>
            <a:bodyPr/>
            <a:lstStyle/>
            <a:p>
              <a:endParaRPr lang="en-IN" dirty="0"/>
            </a:p>
          </p:txBody>
        </p:sp>
        <p:sp>
          <p:nvSpPr>
            <p:cNvPr id="6" name="TextBox 6"/>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4823725" y="-2093072"/>
            <a:ext cx="4871150" cy="4186145"/>
            <a:chOff x="0" y="0"/>
            <a:chExt cx="812800" cy="698500"/>
          </a:xfrm>
        </p:grpSpPr>
        <p:sp>
          <p:nvSpPr>
            <p:cNvPr id="8" name="Freeform 8"/>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sp>
        <p:sp>
          <p:nvSpPr>
            <p:cNvPr id="9" name="TextBox 9"/>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193409" y="1028700"/>
            <a:ext cx="2026931" cy="1741894"/>
            <a:chOff x="0" y="0"/>
            <a:chExt cx="812800" cy="698500"/>
          </a:xfrm>
        </p:grpSpPr>
        <p:sp>
          <p:nvSpPr>
            <p:cNvPr id="11" name="Freeform 11"/>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2" name="TextBox 12"/>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5071771" y="1028700"/>
            <a:ext cx="2026931" cy="1741894"/>
            <a:chOff x="0" y="0"/>
            <a:chExt cx="812800" cy="698500"/>
          </a:xfrm>
        </p:grpSpPr>
        <p:sp>
          <p:nvSpPr>
            <p:cNvPr id="14" name="Freeform 14"/>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5" name="TextBox 15"/>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rot="-5400000">
            <a:off x="9083167" y="-2978248"/>
            <a:ext cx="121666" cy="10895119"/>
            <a:chOff x="0" y="0"/>
            <a:chExt cx="32044" cy="2869496"/>
          </a:xfrm>
        </p:grpSpPr>
        <p:sp>
          <p:nvSpPr>
            <p:cNvPr id="17" name="Freeform 17"/>
            <p:cNvSpPr/>
            <p:nvPr/>
          </p:nvSpPr>
          <p:spPr>
            <a:xfrm>
              <a:off x="0" y="0"/>
              <a:ext cx="32044" cy="2869496"/>
            </a:xfrm>
            <a:custGeom>
              <a:avLst/>
              <a:gdLst/>
              <a:ahLst/>
              <a:cxnLst/>
              <a:rect l="l" t="t" r="r" b="b"/>
              <a:pathLst>
                <a:path w="32044" h="2869496">
                  <a:moveTo>
                    <a:pt x="0" y="0"/>
                  </a:moveTo>
                  <a:lnTo>
                    <a:pt x="32044" y="0"/>
                  </a:lnTo>
                  <a:lnTo>
                    <a:pt x="32044" y="2869496"/>
                  </a:lnTo>
                  <a:lnTo>
                    <a:pt x="0" y="2869496"/>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18" name="TextBox 18"/>
            <p:cNvSpPr txBox="1"/>
            <p:nvPr/>
          </p:nvSpPr>
          <p:spPr>
            <a:xfrm>
              <a:off x="0" y="-38100"/>
              <a:ext cx="32044" cy="2907596"/>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rot="-5400000">
            <a:off x="9083937" y="689483"/>
            <a:ext cx="120126" cy="18288000"/>
            <a:chOff x="0" y="0"/>
            <a:chExt cx="31638" cy="4816593"/>
          </a:xfrm>
        </p:grpSpPr>
        <p:sp>
          <p:nvSpPr>
            <p:cNvPr id="20" name="Freeform 20"/>
            <p:cNvSpPr/>
            <p:nvPr/>
          </p:nvSpPr>
          <p:spPr>
            <a:xfrm>
              <a:off x="0" y="0"/>
              <a:ext cx="31638" cy="4816592"/>
            </a:xfrm>
            <a:custGeom>
              <a:avLst/>
              <a:gdLst/>
              <a:ahLst/>
              <a:cxnLst/>
              <a:rect l="l" t="t" r="r" b="b"/>
              <a:pathLst>
                <a:path w="31638" h="4816592">
                  <a:moveTo>
                    <a:pt x="0" y="0"/>
                  </a:moveTo>
                  <a:lnTo>
                    <a:pt x="31638" y="0"/>
                  </a:lnTo>
                  <a:lnTo>
                    <a:pt x="31638" y="4816592"/>
                  </a:lnTo>
                  <a:lnTo>
                    <a:pt x="0" y="4816592"/>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21" name="TextBox 21"/>
            <p:cNvSpPr txBox="1"/>
            <p:nvPr/>
          </p:nvSpPr>
          <p:spPr>
            <a:xfrm>
              <a:off x="0" y="-38100"/>
              <a:ext cx="31638" cy="4854693"/>
            </a:xfrm>
            <a:prstGeom prst="rect">
              <a:avLst/>
            </a:prstGeom>
          </p:spPr>
          <p:txBody>
            <a:bodyPr lIns="50800" tIns="50800" rIns="50800" bIns="50800" rtlCol="0" anchor="ctr"/>
            <a:lstStyle/>
            <a:p>
              <a:pPr algn="ctr">
                <a:lnSpc>
                  <a:spcPts val="2659"/>
                </a:lnSpc>
              </a:pPr>
              <a:endParaRPr/>
            </a:p>
          </p:txBody>
        </p:sp>
      </p:grpSp>
      <p:sp>
        <p:nvSpPr>
          <p:cNvPr id="22" name="Freeform 62">
            <a:extLst>
              <a:ext uri="{FF2B5EF4-FFF2-40B4-BE49-F238E27FC236}">
                <a16:creationId xmlns:a16="http://schemas.microsoft.com/office/drawing/2014/main" id="{D7CD4557-1D2F-A2D8-3BCD-3E413A7B33BE}"/>
              </a:ext>
            </a:extLst>
          </p:cNvPr>
          <p:cNvSpPr/>
          <p:nvPr/>
        </p:nvSpPr>
        <p:spPr>
          <a:xfrm>
            <a:off x="12912661" y="9281388"/>
            <a:ext cx="5375339" cy="1043712"/>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2"/>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alpha val="100000"/>
              </a:srgbClr>
            </a:gs>
            <a:gs pos="100000">
              <a:srgbClr val="020D47">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3464275" y="347600"/>
            <a:ext cx="11359450" cy="1802622"/>
          </a:xfrm>
          <a:prstGeom prst="rect">
            <a:avLst/>
          </a:prstGeom>
        </p:spPr>
        <p:txBody>
          <a:bodyPr lIns="0" tIns="0" rIns="0" bIns="0" rtlCol="0" anchor="t">
            <a:spAutoFit/>
          </a:bodyPr>
          <a:lstStyle/>
          <a:p>
            <a:pPr algn="ctr">
              <a:lnSpc>
                <a:spcPts val="6807"/>
              </a:lnSpc>
            </a:pPr>
            <a:r>
              <a:rPr lang="en-US" sz="6188" b="1">
                <a:solidFill>
                  <a:srgbClr val="FFE012"/>
                </a:solidFill>
                <a:latin typeface="Poppins Bold"/>
                <a:ea typeface="Poppins Bold"/>
                <a:cs typeface="Poppins Bold"/>
                <a:sym typeface="Poppins Bold"/>
              </a:rPr>
              <a:t>AI Technologies and Methods</a:t>
            </a:r>
          </a:p>
        </p:txBody>
      </p:sp>
      <p:sp>
        <p:nvSpPr>
          <p:cNvPr id="3" name="TextBox 3"/>
          <p:cNvSpPr txBox="1"/>
          <p:nvPr/>
        </p:nvSpPr>
        <p:spPr>
          <a:xfrm>
            <a:off x="1028700" y="3543126"/>
            <a:ext cx="16230600" cy="3939540"/>
          </a:xfrm>
          <a:prstGeom prst="rect">
            <a:avLst/>
          </a:prstGeom>
        </p:spPr>
        <p:txBody>
          <a:bodyPr lIns="0" tIns="0" rIns="0" bIns="0" rtlCol="0" anchor="t">
            <a:spAutoFit/>
          </a:bodyPr>
          <a:lstStyle/>
          <a:p>
            <a:pPr marL="457200" indent="-457200" algn="ctr">
              <a:buFont typeface="Arial" panose="020B0604020202020204" pitchFamily="34" charset="0"/>
              <a:buChar char="•"/>
            </a:pPr>
            <a:r>
              <a:rPr lang="en-IN" sz="3200" dirty="0">
                <a:solidFill>
                  <a:schemeClr val="bg1"/>
                </a:solidFill>
              </a:rPr>
              <a:t>The project can be developed using </a:t>
            </a:r>
            <a:r>
              <a:rPr lang="en-IN" sz="3200" b="1" dirty="0" err="1">
                <a:solidFill>
                  <a:schemeClr val="bg1"/>
                </a:solidFill>
              </a:rPr>
              <a:t>React.js</a:t>
            </a:r>
            <a:r>
              <a:rPr lang="en-IN" sz="3200" dirty="0">
                <a:solidFill>
                  <a:schemeClr val="bg1"/>
                </a:solidFill>
              </a:rPr>
              <a:t> for the frontend (with </a:t>
            </a:r>
            <a:r>
              <a:rPr lang="en-IN" sz="3200" b="1" dirty="0" err="1">
                <a:solidFill>
                  <a:schemeClr val="bg1"/>
                </a:solidFill>
              </a:rPr>
              <a:t>Socket.io</a:t>
            </a:r>
            <a:r>
              <a:rPr lang="en-IN" sz="3200" b="1" dirty="0">
                <a:solidFill>
                  <a:schemeClr val="bg1"/>
                </a:solidFill>
              </a:rPr>
              <a:t>-client</a:t>
            </a:r>
            <a:r>
              <a:rPr lang="en-IN" sz="3200" dirty="0">
                <a:solidFill>
                  <a:schemeClr val="bg1"/>
                </a:solidFill>
              </a:rPr>
              <a:t> for real-time collaboration), </a:t>
            </a:r>
            <a:r>
              <a:rPr lang="en-IN" sz="3200" b="1" dirty="0">
                <a:solidFill>
                  <a:schemeClr val="bg1"/>
                </a:solidFill>
              </a:rPr>
              <a:t>Node.js with </a:t>
            </a:r>
            <a:r>
              <a:rPr lang="en-IN" sz="3200" b="1" dirty="0" err="1">
                <a:solidFill>
                  <a:schemeClr val="bg1"/>
                </a:solidFill>
              </a:rPr>
              <a:t>Express.js</a:t>
            </a:r>
            <a:r>
              <a:rPr lang="en-IN" sz="3200" dirty="0">
                <a:solidFill>
                  <a:schemeClr val="bg1"/>
                </a:solidFill>
              </a:rPr>
              <a:t> for the backend (handling APIs, rule-based logic, and real-time rooms via </a:t>
            </a:r>
            <a:r>
              <a:rPr lang="en-IN" sz="3200" b="1" dirty="0" err="1">
                <a:solidFill>
                  <a:schemeClr val="bg1"/>
                </a:solidFill>
              </a:rPr>
              <a:t>Socket.io</a:t>
            </a:r>
            <a:r>
              <a:rPr lang="en-IN" sz="3200" dirty="0">
                <a:solidFill>
                  <a:schemeClr val="bg1"/>
                </a:solidFill>
              </a:rPr>
              <a:t>), and </a:t>
            </a:r>
            <a:r>
              <a:rPr lang="en-IN" sz="3200" b="1" dirty="0">
                <a:solidFill>
                  <a:schemeClr val="bg1"/>
                </a:solidFill>
              </a:rPr>
              <a:t>MongoDB or PostgreSQL</a:t>
            </a:r>
            <a:r>
              <a:rPr lang="en-IN" sz="3200" dirty="0">
                <a:solidFill>
                  <a:schemeClr val="bg1"/>
                </a:solidFill>
              </a:rPr>
              <a:t> for storing student data, rooms, and performance records. </a:t>
            </a:r>
            <a:r>
              <a:rPr lang="en-IN" sz="3200" b="1" dirty="0">
                <a:solidFill>
                  <a:schemeClr val="bg1"/>
                </a:solidFill>
              </a:rPr>
              <a:t>JWT authentication</a:t>
            </a:r>
            <a:r>
              <a:rPr lang="en-IN" sz="3200" dirty="0">
                <a:solidFill>
                  <a:schemeClr val="bg1"/>
                </a:solidFill>
              </a:rPr>
              <a:t> ensures security, while deployment can be done on </a:t>
            </a:r>
            <a:r>
              <a:rPr lang="en-IN" sz="3200" b="1" dirty="0">
                <a:solidFill>
                  <a:schemeClr val="bg1"/>
                </a:solidFill>
              </a:rPr>
              <a:t>Heroku or </a:t>
            </a:r>
            <a:r>
              <a:rPr lang="en-IN" sz="3200" b="1" dirty="0" err="1">
                <a:solidFill>
                  <a:schemeClr val="bg1"/>
                </a:solidFill>
              </a:rPr>
              <a:t>Vercel</a:t>
            </a:r>
            <a:r>
              <a:rPr lang="en-IN" sz="3200" dirty="0">
                <a:solidFill>
                  <a:schemeClr val="bg1"/>
                </a:solidFill>
              </a:rPr>
              <a:t> for the application and </a:t>
            </a:r>
            <a:r>
              <a:rPr lang="en-IN" sz="3200" b="1" dirty="0">
                <a:solidFill>
                  <a:schemeClr val="bg1"/>
                </a:solidFill>
              </a:rPr>
              <a:t>MongoDB Atlas for </a:t>
            </a:r>
            <a:r>
              <a:rPr lang="en-IN" sz="3200" dirty="0">
                <a:solidFill>
                  <a:schemeClr val="bg1"/>
                </a:solidFill>
              </a:rPr>
              <a:t>cloud database </a:t>
            </a:r>
          </a:p>
          <a:p>
            <a:pPr marL="457200" indent="-457200" algn="ctr">
              <a:buFont typeface="Arial" panose="020B0604020202020204" pitchFamily="34" charset="0"/>
              <a:buChar char="•"/>
            </a:pPr>
            <a:r>
              <a:rPr lang="en-IN" sz="3200" dirty="0">
                <a:solidFill>
                  <a:schemeClr val="bg1"/>
                </a:solidFill>
              </a:rPr>
              <a:t>These technologies make the AI effective by enabling </a:t>
            </a:r>
            <a:r>
              <a:rPr lang="en-IN" sz="3200" b="1" dirty="0">
                <a:solidFill>
                  <a:schemeClr val="bg1"/>
                </a:solidFill>
              </a:rPr>
              <a:t>real-time performance tracking, accurate identification of strengths/weaknesses, actionable peer pairing, and instant feedback</a:t>
            </a:r>
            <a:r>
              <a:rPr lang="en-IN" sz="3200" dirty="0">
                <a:solidFill>
                  <a:schemeClr val="bg1"/>
                </a:solidFill>
              </a:rPr>
              <a:t>, all in a secure and interactive environment.</a:t>
            </a:r>
          </a:p>
        </p:txBody>
      </p:sp>
      <p:grpSp>
        <p:nvGrpSpPr>
          <p:cNvPr id="4" name="Group 4"/>
          <p:cNvGrpSpPr/>
          <p:nvPr/>
        </p:nvGrpSpPr>
        <p:grpSpPr>
          <a:xfrm>
            <a:off x="-1406875" y="-2093072"/>
            <a:ext cx="4871150" cy="4186145"/>
            <a:chOff x="0" y="0"/>
            <a:chExt cx="812800" cy="698500"/>
          </a:xfrm>
        </p:grpSpPr>
        <p:sp>
          <p:nvSpPr>
            <p:cNvPr id="5" name="Freeform 5"/>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txBody>
            <a:bodyPr/>
            <a:lstStyle/>
            <a:p>
              <a:endParaRPr lang="en-IN" dirty="0"/>
            </a:p>
          </p:txBody>
        </p:sp>
        <p:sp>
          <p:nvSpPr>
            <p:cNvPr id="6" name="TextBox 6"/>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4823725" y="-2093072"/>
            <a:ext cx="4871150" cy="4186145"/>
            <a:chOff x="0" y="0"/>
            <a:chExt cx="812800" cy="698500"/>
          </a:xfrm>
        </p:grpSpPr>
        <p:sp>
          <p:nvSpPr>
            <p:cNvPr id="8" name="Freeform 8"/>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sp>
        <p:sp>
          <p:nvSpPr>
            <p:cNvPr id="9" name="TextBox 9"/>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193409" y="1028700"/>
            <a:ext cx="2026931" cy="1741894"/>
            <a:chOff x="0" y="0"/>
            <a:chExt cx="812800" cy="698500"/>
          </a:xfrm>
        </p:grpSpPr>
        <p:sp>
          <p:nvSpPr>
            <p:cNvPr id="11" name="Freeform 11"/>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2" name="TextBox 12"/>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5071771" y="1028700"/>
            <a:ext cx="2026931" cy="1741894"/>
            <a:chOff x="0" y="0"/>
            <a:chExt cx="812800" cy="698500"/>
          </a:xfrm>
        </p:grpSpPr>
        <p:sp>
          <p:nvSpPr>
            <p:cNvPr id="14" name="Freeform 14"/>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5" name="TextBox 15"/>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rot="-5400000">
            <a:off x="9083167" y="-2978248"/>
            <a:ext cx="121666" cy="10895119"/>
            <a:chOff x="0" y="0"/>
            <a:chExt cx="32044" cy="2869496"/>
          </a:xfrm>
        </p:grpSpPr>
        <p:sp>
          <p:nvSpPr>
            <p:cNvPr id="17" name="Freeform 17"/>
            <p:cNvSpPr/>
            <p:nvPr/>
          </p:nvSpPr>
          <p:spPr>
            <a:xfrm>
              <a:off x="0" y="0"/>
              <a:ext cx="32044" cy="2869496"/>
            </a:xfrm>
            <a:custGeom>
              <a:avLst/>
              <a:gdLst/>
              <a:ahLst/>
              <a:cxnLst/>
              <a:rect l="l" t="t" r="r" b="b"/>
              <a:pathLst>
                <a:path w="32044" h="2869496">
                  <a:moveTo>
                    <a:pt x="0" y="0"/>
                  </a:moveTo>
                  <a:lnTo>
                    <a:pt x="32044" y="0"/>
                  </a:lnTo>
                  <a:lnTo>
                    <a:pt x="32044" y="2869496"/>
                  </a:lnTo>
                  <a:lnTo>
                    <a:pt x="0" y="2869496"/>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18" name="TextBox 18"/>
            <p:cNvSpPr txBox="1"/>
            <p:nvPr/>
          </p:nvSpPr>
          <p:spPr>
            <a:xfrm>
              <a:off x="0" y="-38100"/>
              <a:ext cx="32044" cy="2907596"/>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rot="-5400000">
            <a:off x="9083937" y="689483"/>
            <a:ext cx="120126" cy="18288000"/>
            <a:chOff x="0" y="0"/>
            <a:chExt cx="31638" cy="4816593"/>
          </a:xfrm>
        </p:grpSpPr>
        <p:sp>
          <p:nvSpPr>
            <p:cNvPr id="20" name="Freeform 20"/>
            <p:cNvSpPr/>
            <p:nvPr/>
          </p:nvSpPr>
          <p:spPr>
            <a:xfrm>
              <a:off x="0" y="0"/>
              <a:ext cx="31638" cy="4816592"/>
            </a:xfrm>
            <a:custGeom>
              <a:avLst/>
              <a:gdLst/>
              <a:ahLst/>
              <a:cxnLst/>
              <a:rect l="l" t="t" r="r" b="b"/>
              <a:pathLst>
                <a:path w="31638" h="4816592">
                  <a:moveTo>
                    <a:pt x="0" y="0"/>
                  </a:moveTo>
                  <a:lnTo>
                    <a:pt x="31638" y="0"/>
                  </a:lnTo>
                  <a:lnTo>
                    <a:pt x="31638" y="4816592"/>
                  </a:lnTo>
                  <a:lnTo>
                    <a:pt x="0" y="4816592"/>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21" name="TextBox 21"/>
            <p:cNvSpPr txBox="1"/>
            <p:nvPr/>
          </p:nvSpPr>
          <p:spPr>
            <a:xfrm>
              <a:off x="0" y="-38100"/>
              <a:ext cx="31638" cy="4854693"/>
            </a:xfrm>
            <a:prstGeom prst="rect">
              <a:avLst/>
            </a:prstGeom>
          </p:spPr>
          <p:txBody>
            <a:bodyPr lIns="50800" tIns="50800" rIns="50800" bIns="50800" rtlCol="0" anchor="ctr"/>
            <a:lstStyle/>
            <a:p>
              <a:pPr algn="ctr">
                <a:lnSpc>
                  <a:spcPts val="2659"/>
                </a:lnSpc>
              </a:pPr>
              <a:endParaRPr/>
            </a:p>
          </p:txBody>
        </p:sp>
      </p:grpSp>
      <p:sp>
        <p:nvSpPr>
          <p:cNvPr id="22" name="Freeform 62">
            <a:extLst>
              <a:ext uri="{FF2B5EF4-FFF2-40B4-BE49-F238E27FC236}">
                <a16:creationId xmlns:a16="http://schemas.microsoft.com/office/drawing/2014/main" id="{D915E689-5C0B-2175-825D-26EEC85E20F5}"/>
              </a:ext>
            </a:extLst>
          </p:cNvPr>
          <p:cNvSpPr/>
          <p:nvPr/>
        </p:nvSpPr>
        <p:spPr>
          <a:xfrm>
            <a:off x="12912661" y="9281388"/>
            <a:ext cx="5375339" cy="1043712"/>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2"/>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20D47">
                <a:alpha val="100000"/>
              </a:srgbClr>
            </a:gs>
            <a:gs pos="100000">
              <a:srgbClr val="020D47">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3464275" y="954275"/>
            <a:ext cx="11359450" cy="945372"/>
          </a:xfrm>
          <a:prstGeom prst="rect">
            <a:avLst/>
          </a:prstGeom>
        </p:spPr>
        <p:txBody>
          <a:bodyPr lIns="0" tIns="0" rIns="0" bIns="0" rtlCol="0" anchor="t">
            <a:spAutoFit/>
          </a:bodyPr>
          <a:lstStyle/>
          <a:p>
            <a:pPr algn="ctr">
              <a:lnSpc>
                <a:spcPts val="6807"/>
              </a:lnSpc>
            </a:pPr>
            <a:r>
              <a:rPr lang="en-US" sz="6188" b="1">
                <a:solidFill>
                  <a:srgbClr val="FFE012"/>
                </a:solidFill>
                <a:latin typeface="Poppins Bold"/>
                <a:ea typeface="Poppins Bold"/>
                <a:cs typeface="Poppins Bold"/>
                <a:sym typeface="Poppins Bold"/>
              </a:rPr>
              <a:t>Implementation Approach</a:t>
            </a:r>
          </a:p>
        </p:txBody>
      </p:sp>
      <p:sp>
        <p:nvSpPr>
          <p:cNvPr id="3" name="TextBox 3"/>
          <p:cNvSpPr txBox="1"/>
          <p:nvPr/>
        </p:nvSpPr>
        <p:spPr>
          <a:xfrm>
            <a:off x="1028700" y="3543126"/>
            <a:ext cx="16230600" cy="3426579"/>
          </a:xfrm>
          <a:prstGeom prst="rect">
            <a:avLst/>
          </a:prstGeom>
        </p:spPr>
        <p:txBody>
          <a:bodyPr lIns="0" tIns="0" rIns="0" bIns="0" rtlCol="0" anchor="t">
            <a:spAutoFit/>
          </a:bodyPr>
          <a:lstStyle/>
          <a:p>
            <a:pPr marL="690881" lvl="1" indent="-345440" algn="ctr">
              <a:lnSpc>
                <a:spcPts val="4480"/>
              </a:lnSpc>
              <a:buFont typeface="Arial"/>
              <a:buChar char="•"/>
            </a:pPr>
            <a:r>
              <a:rPr lang="en-IN" sz="3200" dirty="0">
                <a:solidFill>
                  <a:schemeClr val="bg1"/>
                </a:solidFill>
              </a:rPr>
              <a:t>A preliminary plan would start with requirements gathering and system design. Next, develop core modules. After integration with APIs, authentication, and security measures, conduct pilot testing with a small group of students/teachers, Finally, deployment on a scalable cloud platform.</a:t>
            </a:r>
            <a:endParaRPr lang="en-US" sz="3200" dirty="0">
              <a:solidFill>
                <a:srgbClr val="FFFFFF"/>
              </a:solidFill>
              <a:latin typeface="Poppins"/>
              <a:ea typeface="Poppins"/>
              <a:cs typeface="Poppins"/>
              <a:sym typeface="Poppins"/>
            </a:endParaRPr>
          </a:p>
          <a:p>
            <a:pPr marL="690881" lvl="1" indent="-345440" algn="ctr">
              <a:lnSpc>
                <a:spcPts val="4480"/>
              </a:lnSpc>
              <a:spcBef>
                <a:spcPct val="0"/>
              </a:spcBef>
              <a:buFont typeface="Arial"/>
              <a:buChar char="•"/>
            </a:pPr>
            <a:r>
              <a:rPr lang="en-IN" sz="3200" dirty="0">
                <a:solidFill>
                  <a:schemeClr val="bg1"/>
                </a:solidFill>
              </a:rPr>
              <a:t>Requirements &amp; Design:2 days, Backend &amp; Database:3 days, Frontend &amp; Dashboards: 3 days, Real-time Collaboration &amp; Pairing: 2 days, Deployment &amp; Testing:2 days</a:t>
            </a:r>
          </a:p>
        </p:txBody>
      </p:sp>
      <p:grpSp>
        <p:nvGrpSpPr>
          <p:cNvPr id="4" name="Group 4"/>
          <p:cNvGrpSpPr/>
          <p:nvPr/>
        </p:nvGrpSpPr>
        <p:grpSpPr>
          <a:xfrm>
            <a:off x="-1406875" y="-2093072"/>
            <a:ext cx="4871150" cy="4186145"/>
            <a:chOff x="0" y="0"/>
            <a:chExt cx="812800" cy="698500"/>
          </a:xfrm>
        </p:grpSpPr>
        <p:sp>
          <p:nvSpPr>
            <p:cNvPr id="5" name="Freeform 5"/>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txBody>
            <a:bodyPr/>
            <a:lstStyle/>
            <a:p>
              <a:endParaRPr lang="en-IN" dirty="0"/>
            </a:p>
          </p:txBody>
        </p:sp>
        <p:sp>
          <p:nvSpPr>
            <p:cNvPr id="6" name="TextBox 6"/>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4823725" y="-2093072"/>
            <a:ext cx="4871150" cy="4186145"/>
            <a:chOff x="0" y="0"/>
            <a:chExt cx="812800" cy="698500"/>
          </a:xfrm>
        </p:grpSpPr>
        <p:sp>
          <p:nvSpPr>
            <p:cNvPr id="8" name="Freeform 8"/>
            <p:cNvSpPr/>
            <p:nvPr/>
          </p:nvSpPr>
          <p:spPr>
            <a:xfrm>
              <a:off x="8851" y="0"/>
              <a:ext cx="795099" cy="698500"/>
            </a:xfrm>
            <a:custGeom>
              <a:avLst/>
              <a:gdLst/>
              <a:ahLst/>
              <a:cxnLst/>
              <a:rect l="l" t="t" r="r" b="b"/>
              <a:pathLst>
                <a:path w="795099" h="698500">
                  <a:moveTo>
                    <a:pt x="780770" y="389089"/>
                  </a:moveTo>
                  <a:lnTo>
                    <a:pt x="623928" y="658661"/>
                  </a:lnTo>
                  <a:cubicBezTo>
                    <a:pt x="609577" y="683326"/>
                    <a:pt x="583194" y="698500"/>
                    <a:pt x="554658" y="698500"/>
                  </a:cubicBezTo>
                  <a:lnTo>
                    <a:pt x="240440" y="698500"/>
                  </a:lnTo>
                  <a:cubicBezTo>
                    <a:pt x="211904" y="698500"/>
                    <a:pt x="185521" y="683326"/>
                    <a:pt x="171170" y="658661"/>
                  </a:cubicBezTo>
                  <a:lnTo>
                    <a:pt x="14328" y="389089"/>
                  </a:lnTo>
                  <a:cubicBezTo>
                    <a:pt x="0" y="364462"/>
                    <a:pt x="0" y="334038"/>
                    <a:pt x="14328" y="309411"/>
                  </a:cubicBezTo>
                  <a:lnTo>
                    <a:pt x="171170" y="39839"/>
                  </a:lnTo>
                  <a:cubicBezTo>
                    <a:pt x="185521" y="15174"/>
                    <a:pt x="211904" y="0"/>
                    <a:pt x="240440" y="0"/>
                  </a:cubicBezTo>
                  <a:lnTo>
                    <a:pt x="554658" y="0"/>
                  </a:lnTo>
                  <a:cubicBezTo>
                    <a:pt x="583194" y="0"/>
                    <a:pt x="609577" y="15174"/>
                    <a:pt x="623928" y="39839"/>
                  </a:cubicBezTo>
                  <a:lnTo>
                    <a:pt x="780770" y="309411"/>
                  </a:lnTo>
                  <a:cubicBezTo>
                    <a:pt x="795098" y="334038"/>
                    <a:pt x="795098" y="364462"/>
                    <a:pt x="780770" y="389089"/>
                  </a:cubicBezTo>
                  <a:close/>
                </a:path>
              </a:pathLst>
            </a:custGeom>
            <a:solidFill>
              <a:srgbClr val="E2C507"/>
            </a:solidFill>
          </p:spPr>
        </p:sp>
        <p:sp>
          <p:nvSpPr>
            <p:cNvPr id="9" name="TextBox 9"/>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193409" y="1028700"/>
            <a:ext cx="2026931" cy="1741894"/>
            <a:chOff x="0" y="0"/>
            <a:chExt cx="812800" cy="698500"/>
          </a:xfrm>
        </p:grpSpPr>
        <p:sp>
          <p:nvSpPr>
            <p:cNvPr id="11" name="Freeform 11"/>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2" name="TextBox 12"/>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5071771" y="1028700"/>
            <a:ext cx="2026931" cy="1741894"/>
            <a:chOff x="0" y="0"/>
            <a:chExt cx="812800" cy="698500"/>
          </a:xfrm>
        </p:grpSpPr>
        <p:sp>
          <p:nvSpPr>
            <p:cNvPr id="14" name="Freeform 14"/>
            <p:cNvSpPr/>
            <p:nvPr/>
          </p:nvSpPr>
          <p:spPr>
            <a:xfrm>
              <a:off x="11002" y="0"/>
              <a:ext cx="790797" cy="698500"/>
            </a:xfrm>
            <a:custGeom>
              <a:avLst/>
              <a:gdLst/>
              <a:ahLst/>
              <a:cxnLst/>
              <a:rect l="l" t="t" r="r" b="b"/>
              <a:pathLst>
                <a:path w="790797" h="698500">
                  <a:moveTo>
                    <a:pt x="772986" y="398771"/>
                  </a:moveTo>
                  <a:lnTo>
                    <a:pt x="627410" y="648979"/>
                  </a:lnTo>
                  <a:cubicBezTo>
                    <a:pt x="609572" y="679639"/>
                    <a:pt x="576776" y="698500"/>
                    <a:pt x="541305" y="698500"/>
                  </a:cubicBezTo>
                  <a:lnTo>
                    <a:pt x="249491" y="698500"/>
                  </a:lnTo>
                  <a:cubicBezTo>
                    <a:pt x="214020" y="698500"/>
                    <a:pt x="181224" y="679639"/>
                    <a:pt x="163386" y="648979"/>
                  </a:cubicBezTo>
                  <a:lnTo>
                    <a:pt x="17810" y="398771"/>
                  </a:lnTo>
                  <a:cubicBezTo>
                    <a:pt x="0" y="368159"/>
                    <a:pt x="0" y="330341"/>
                    <a:pt x="17810" y="299729"/>
                  </a:cubicBezTo>
                  <a:lnTo>
                    <a:pt x="163386" y="49521"/>
                  </a:lnTo>
                  <a:cubicBezTo>
                    <a:pt x="181224" y="18861"/>
                    <a:pt x="214020" y="0"/>
                    <a:pt x="249491" y="0"/>
                  </a:cubicBezTo>
                  <a:lnTo>
                    <a:pt x="541305" y="0"/>
                  </a:lnTo>
                  <a:cubicBezTo>
                    <a:pt x="576776" y="0"/>
                    <a:pt x="609572" y="18861"/>
                    <a:pt x="627410" y="49521"/>
                  </a:cubicBezTo>
                  <a:lnTo>
                    <a:pt x="772986" y="299729"/>
                  </a:lnTo>
                  <a:cubicBezTo>
                    <a:pt x="790796" y="330341"/>
                    <a:pt x="790796" y="368159"/>
                    <a:pt x="772986" y="398771"/>
                  </a:cubicBezTo>
                  <a:close/>
                </a:path>
              </a:pathLst>
            </a:custGeom>
            <a:solidFill>
              <a:srgbClr val="000000">
                <a:alpha val="0"/>
              </a:srgbClr>
            </a:solidFill>
            <a:ln w="57150" cap="sq">
              <a:solidFill>
                <a:srgbClr val="FFFFFF"/>
              </a:solidFill>
              <a:prstDash val="solid"/>
              <a:miter/>
            </a:ln>
          </p:spPr>
        </p:sp>
        <p:sp>
          <p:nvSpPr>
            <p:cNvPr id="15" name="TextBox 15"/>
            <p:cNvSpPr txBox="1"/>
            <p:nvPr/>
          </p:nvSpPr>
          <p:spPr>
            <a:xfrm>
              <a:off x="114300" y="-38100"/>
              <a:ext cx="584200" cy="7366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rot="-5400000">
            <a:off x="9083167" y="-2978248"/>
            <a:ext cx="121666" cy="10895119"/>
            <a:chOff x="0" y="0"/>
            <a:chExt cx="32044" cy="2869496"/>
          </a:xfrm>
        </p:grpSpPr>
        <p:sp>
          <p:nvSpPr>
            <p:cNvPr id="17" name="Freeform 17"/>
            <p:cNvSpPr/>
            <p:nvPr/>
          </p:nvSpPr>
          <p:spPr>
            <a:xfrm>
              <a:off x="0" y="0"/>
              <a:ext cx="32044" cy="2869496"/>
            </a:xfrm>
            <a:custGeom>
              <a:avLst/>
              <a:gdLst/>
              <a:ahLst/>
              <a:cxnLst/>
              <a:rect l="l" t="t" r="r" b="b"/>
              <a:pathLst>
                <a:path w="32044" h="2869496">
                  <a:moveTo>
                    <a:pt x="0" y="0"/>
                  </a:moveTo>
                  <a:lnTo>
                    <a:pt x="32044" y="0"/>
                  </a:lnTo>
                  <a:lnTo>
                    <a:pt x="32044" y="2869496"/>
                  </a:lnTo>
                  <a:lnTo>
                    <a:pt x="0" y="2869496"/>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18" name="TextBox 18"/>
            <p:cNvSpPr txBox="1"/>
            <p:nvPr/>
          </p:nvSpPr>
          <p:spPr>
            <a:xfrm>
              <a:off x="0" y="-38100"/>
              <a:ext cx="32044" cy="2907596"/>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rot="-5400000">
            <a:off x="9083937" y="689483"/>
            <a:ext cx="120126" cy="18288000"/>
            <a:chOff x="0" y="0"/>
            <a:chExt cx="31638" cy="4816593"/>
          </a:xfrm>
        </p:grpSpPr>
        <p:sp>
          <p:nvSpPr>
            <p:cNvPr id="20" name="Freeform 20"/>
            <p:cNvSpPr/>
            <p:nvPr/>
          </p:nvSpPr>
          <p:spPr>
            <a:xfrm>
              <a:off x="0" y="0"/>
              <a:ext cx="31638" cy="4816592"/>
            </a:xfrm>
            <a:custGeom>
              <a:avLst/>
              <a:gdLst/>
              <a:ahLst/>
              <a:cxnLst/>
              <a:rect l="l" t="t" r="r" b="b"/>
              <a:pathLst>
                <a:path w="31638" h="4816592">
                  <a:moveTo>
                    <a:pt x="0" y="0"/>
                  </a:moveTo>
                  <a:lnTo>
                    <a:pt x="31638" y="0"/>
                  </a:lnTo>
                  <a:lnTo>
                    <a:pt x="31638" y="4816592"/>
                  </a:lnTo>
                  <a:lnTo>
                    <a:pt x="0" y="4816592"/>
                  </a:lnTo>
                  <a:close/>
                </a:path>
              </a:pathLst>
            </a:custGeom>
            <a:gradFill rotWithShape="1">
              <a:gsLst>
                <a:gs pos="0">
                  <a:srgbClr val="E2C507">
                    <a:alpha val="0"/>
                  </a:srgbClr>
                </a:gs>
                <a:gs pos="50000">
                  <a:srgbClr val="E2C507">
                    <a:alpha val="100000"/>
                  </a:srgbClr>
                </a:gs>
                <a:gs pos="100000">
                  <a:srgbClr val="E2C507">
                    <a:alpha val="0"/>
                  </a:srgbClr>
                </a:gs>
              </a:gsLst>
              <a:lin ang="5400000"/>
            </a:gradFill>
          </p:spPr>
        </p:sp>
        <p:sp>
          <p:nvSpPr>
            <p:cNvPr id="21" name="TextBox 21"/>
            <p:cNvSpPr txBox="1"/>
            <p:nvPr/>
          </p:nvSpPr>
          <p:spPr>
            <a:xfrm>
              <a:off x="0" y="-38100"/>
              <a:ext cx="31638" cy="4854693"/>
            </a:xfrm>
            <a:prstGeom prst="rect">
              <a:avLst/>
            </a:prstGeom>
          </p:spPr>
          <p:txBody>
            <a:bodyPr lIns="50800" tIns="50800" rIns="50800" bIns="50800" rtlCol="0" anchor="ctr"/>
            <a:lstStyle/>
            <a:p>
              <a:pPr algn="ctr">
                <a:lnSpc>
                  <a:spcPts val="2659"/>
                </a:lnSpc>
              </a:pPr>
              <a:endParaRPr/>
            </a:p>
          </p:txBody>
        </p:sp>
      </p:grpSp>
      <p:sp>
        <p:nvSpPr>
          <p:cNvPr id="22" name="Freeform 62">
            <a:extLst>
              <a:ext uri="{FF2B5EF4-FFF2-40B4-BE49-F238E27FC236}">
                <a16:creationId xmlns:a16="http://schemas.microsoft.com/office/drawing/2014/main" id="{CADC7097-3C73-C0A5-D70D-B910CFDD5253}"/>
              </a:ext>
            </a:extLst>
          </p:cNvPr>
          <p:cNvSpPr/>
          <p:nvPr/>
        </p:nvSpPr>
        <p:spPr>
          <a:xfrm>
            <a:off x="12912661" y="9281388"/>
            <a:ext cx="5375339" cy="1043712"/>
          </a:xfrm>
          <a:custGeom>
            <a:avLst/>
            <a:gdLst/>
            <a:ahLst/>
            <a:cxnLst/>
            <a:rect l="l" t="t" r="r" b="b"/>
            <a:pathLst>
              <a:path w="5375339" h="1043712">
                <a:moveTo>
                  <a:pt x="0" y="0"/>
                </a:moveTo>
                <a:lnTo>
                  <a:pt x="5375339" y="0"/>
                </a:lnTo>
                <a:lnTo>
                  <a:pt x="5375339" y="1043712"/>
                </a:lnTo>
                <a:lnTo>
                  <a:pt x="0" y="1043712"/>
                </a:lnTo>
                <a:lnTo>
                  <a:pt x="0" y="0"/>
                </a:lnTo>
                <a:close/>
              </a:path>
            </a:pathLst>
          </a:custGeom>
          <a:blipFill>
            <a:blip r:embed="rId2"/>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1444</TotalTime>
  <Words>630</Words>
  <Application>Microsoft Macintosh PowerPoint</Application>
  <PresentationFormat>Custom</PresentationFormat>
  <Paragraphs>38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Poppins</vt:lpstr>
      <vt:lpstr>Poppins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15</cp:revision>
  <dcterms:modified xsi:type="dcterms:W3CDTF">2025-09-04T12:42:36Z</dcterms:modified>
</cp:coreProperties>
</file>