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8" r:id="rId2"/>
    <p:sldId id="259" r:id="rId3"/>
    <p:sldId id="257" r:id="rId4"/>
    <p:sldId id="264" r:id="rId5"/>
    <p:sldId id="260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2021-12-13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7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2021-12-13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3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2021-12-13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0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2021-12-13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5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2021-12-13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1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2021-12-13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1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2021-12-13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5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2021-12-13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8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2021-12-13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2021-12-13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5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2021-12-13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2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2021-12-13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3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55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Part 2 machine learning with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Applying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MLP with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clustring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to give a higher accuracy 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 neural networks learn how to map inputs to outputs</a:t>
            </a:r>
          </a:p>
          <a:p>
            <a:r>
              <a:rPr lang="en-GB" dirty="0"/>
              <a:t>use of small weights in the model and the use of error between predictions and expected </a:t>
            </a:r>
            <a:r>
              <a:rPr lang="en-GB" dirty="0" smtClean="0"/>
              <a:t>values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preparation :</a:t>
            </a: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Standrizatin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Normalization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00" y="3329607"/>
            <a:ext cx="4166549" cy="3531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189" y="3592696"/>
            <a:ext cx="4282811" cy="308636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</a:t>
            </a:r>
            <a:r>
              <a:rPr lang="en-US" dirty="0" err="1" smtClean="0"/>
              <a:t>Maltilayer</a:t>
            </a:r>
            <a:r>
              <a:rPr lang="en-US" dirty="0" smtClean="0"/>
              <a:t> </a:t>
            </a:r>
            <a:r>
              <a:rPr lang="en-US" dirty="0" err="1" smtClean="0"/>
              <a:t>perciptrun</a:t>
            </a:r>
            <a:r>
              <a:rPr lang="en-US" dirty="0"/>
              <a:t> </a:t>
            </a:r>
            <a:r>
              <a:rPr lang="en-US" dirty="0" smtClean="0"/>
              <a:t>on data we get the accuracy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foult</a:t>
            </a:r>
            <a:r>
              <a:rPr lang="en-US" dirty="0" smtClean="0"/>
              <a:t> of the model in the class with less data </a:t>
            </a:r>
          </a:p>
          <a:p>
            <a:r>
              <a:rPr lang="en-US" dirty="0" smtClean="0"/>
              <a:t>Apply model with 10 </a:t>
            </a:r>
            <a:r>
              <a:rPr lang="en-US" dirty="0" err="1" smtClean="0"/>
              <a:t>tyme</a:t>
            </a:r>
            <a:r>
              <a:rPr lang="en-US" dirty="0" smtClean="0"/>
              <a:t> 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6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preparation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need more preparation because it skewed not balanced </a:t>
            </a:r>
          </a:p>
          <a:p>
            <a:r>
              <a:rPr lang="en-US" dirty="0" smtClean="0"/>
              <a:t>Select feature that affect using feature selection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8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(</a:t>
            </a:r>
            <a:r>
              <a:rPr lang="en-GB" sz="2800" dirty="0"/>
              <a:t>Sequential Feature </a:t>
            </a:r>
            <a:r>
              <a:rPr lang="en-GB" sz="2800" dirty="0" smtClean="0"/>
              <a:t>Selector</a:t>
            </a:r>
            <a:r>
              <a:rPr lang="en-GB" dirty="0" smtClean="0"/>
              <a:t>)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19924" y="1729173"/>
            <a:ext cx="10222842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GB" i="1" dirty="0" smtClean="0"/>
              <a:t>wrapper methods we select (</a:t>
            </a:r>
            <a:r>
              <a:rPr lang="en-GB" dirty="0"/>
              <a:t>Sequential Feature </a:t>
            </a:r>
            <a:r>
              <a:rPr lang="en-GB" dirty="0" smtClean="0"/>
              <a:t>Selector)</a:t>
            </a:r>
            <a:endParaRPr lang="en-GB" dirty="0"/>
          </a:p>
          <a:p>
            <a:r>
              <a:rPr lang="en-GB" dirty="0"/>
              <a:t>In </a:t>
            </a:r>
            <a:r>
              <a:rPr lang="en-GB" i="1" dirty="0"/>
              <a:t>wrapper methods,</a:t>
            </a:r>
            <a:r>
              <a:rPr lang="en-GB" dirty="0"/>
              <a:t> the </a:t>
            </a:r>
            <a:r>
              <a:rPr lang="en-GB" i="1" dirty="0"/>
              <a:t>feature selection</a:t>
            </a:r>
            <a:r>
              <a:rPr lang="en-GB" dirty="0"/>
              <a:t> process is based on a specific machine learning algorithm that we are trying to </a:t>
            </a:r>
            <a:r>
              <a:rPr lang="en-GB" dirty="0" smtClean="0"/>
              <a:t>fit</a:t>
            </a:r>
            <a:endParaRPr lang="en-GB" dirty="0"/>
          </a:p>
          <a:p>
            <a:r>
              <a:rPr lang="en-GB" dirty="0"/>
              <a:t>It follows a </a:t>
            </a:r>
            <a:r>
              <a:rPr lang="en-GB" i="1" dirty="0"/>
              <a:t>greedy search approach</a:t>
            </a:r>
            <a:r>
              <a:rPr lang="en-GB" dirty="0"/>
              <a:t> </a:t>
            </a:r>
          </a:p>
          <a:p>
            <a:r>
              <a:rPr lang="en-US" dirty="0" smtClean="0"/>
              <a:t>Max accuracy =87.1%</a:t>
            </a:r>
          </a:p>
          <a:p>
            <a:endParaRPr lang="en-GB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188" y="3406256"/>
            <a:ext cx="4061812" cy="3071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259" y="3904842"/>
            <a:ext cx="3246401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 clustering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SOM cluster from (2 ,8 )cluster</a:t>
            </a:r>
          </a:p>
          <a:p>
            <a:r>
              <a:rPr lang="en-US" dirty="0" smtClean="0"/>
              <a:t>add prediction to training and test data as new feature</a:t>
            </a:r>
          </a:p>
          <a:p>
            <a:r>
              <a:rPr lang="en-US" dirty="0" smtClean="0"/>
              <a:t>Train and test  MLP on new data </a:t>
            </a:r>
          </a:p>
          <a:p>
            <a:r>
              <a:rPr lang="en-US" dirty="0" smtClean="0"/>
              <a:t>Best accuracy =86.4%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53" y="2785899"/>
            <a:ext cx="4651248" cy="32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model  (number of hidden layer)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hidden layer start from 3 to 10. </a:t>
            </a:r>
            <a:endParaRPr lang="ar-EG" dirty="0" smtClean="0"/>
          </a:p>
          <a:p>
            <a:r>
              <a:rPr lang="en-US" dirty="0" smtClean="0"/>
              <a:t>I initialize it by 20 neurons in each layer.</a:t>
            </a:r>
            <a:endParaRPr lang="ar-EG" dirty="0"/>
          </a:p>
          <a:p>
            <a:r>
              <a:rPr lang="en-US" dirty="0" smtClean="0"/>
              <a:t>The best number of</a:t>
            </a:r>
            <a:r>
              <a:rPr lang="ar-EG" dirty="0" smtClean="0"/>
              <a:t> </a:t>
            </a:r>
            <a:r>
              <a:rPr lang="en-US" dirty="0" smtClean="0"/>
              <a:t> layer = 7.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29" y="3225025"/>
            <a:ext cx="5050971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model (number of neurons )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best number of neurons in each layer</a:t>
            </a:r>
          </a:p>
          <a:p>
            <a:r>
              <a:rPr lang="en-US" dirty="0" smtClean="0"/>
              <a:t>We apply the tuning from (10 ,30) neurons</a:t>
            </a:r>
          </a:p>
          <a:p>
            <a:r>
              <a:rPr lang="en-US" dirty="0" smtClean="0"/>
              <a:t>The best numbers is 16 neurons</a:t>
            </a:r>
          </a:p>
          <a:p>
            <a:pPr marL="0" indent="0">
              <a:buNone/>
            </a:pPr>
            <a:r>
              <a:rPr lang="en-US" dirty="0" smtClean="0"/>
              <a:t>With accuracy 0.912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"/>
          <a:stretch/>
        </p:blipFill>
        <p:spPr>
          <a:xfrm>
            <a:off x="7123612" y="3082834"/>
            <a:ext cx="5007067" cy="35722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205" y="3769150"/>
            <a:ext cx="3808525" cy="28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185500"/>
              </p:ext>
            </p:extLst>
          </p:nvPr>
        </p:nvGraphicFramePr>
        <p:xfrm>
          <a:off x="838200" y="1825625"/>
          <a:ext cx="8763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83633898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117475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345102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5557326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1410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Defualt</a:t>
                      </a:r>
                      <a:r>
                        <a:rPr lang="en-US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Wrapper method</a:t>
                      </a:r>
                      <a:r>
                        <a:rPr lang="en-US" baseline="0" dirty="0" smtClean="0"/>
                        <a:t> 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SOM 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Tuning</a:t>
                      </a:r>
                      <a:r>
                        <a:rPr lang="en-US" baseline="0" dirty="0" smtClean="0"/>
                        <a:t> hidden layer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Tune number of neurons </a:t>
                      </a:r>
                      <a:endParaRPr lang="en-GB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2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</a:t>
                      </a:r>
                      <a:r>
                        <a:rPr lang="ar-EG" dirty="0" smtClean="0"/>
                        <a:t>863</a:t>
                      </a:r>
                      <a:r>
                        <a:rPr lang="en-US" dirty="0" smtClean="0"/>
                        <a:t> 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0.912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862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7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ar-SA" dirty="0"/>
              <a:t> </a:t>
            </a:r>
            <a:r>
              <a:rPr lang="en-US" dirty="0" smtClean="0"/>
              <a:t>The </a:t>
            </a:r>
            <a:r>
              <a:rPr lang="en-US" dirty="0"/>
              <a:t>data in real life is not clean we can’t take any information without making preprocessing </a:t>
            </a:r>
            <a:endParaRPr lang="en-GB" dirty="0"/>
          </a:p>
          <a:p>
            <a:pPr lvl="0"/>
            <a:r>
              <a:rPr lang="en-US" dirty="0"/>
              <a:t>Preprocessing operation different by different of data, so cleaning it is important </a:t>
            </a:r>
            <a:endParaRPr lang="en-GB" dirty="0"/>
          </a:p>
          <a:p>
            <a:pPr lvl="0"/>
            <a:r>
              <a:rPr lang="en-US" dirty="0"/>
              <a:t>Before training the model we need to check data is balanced or not because that effect model prediction and give a good accuracy, perception, and recall </a:t>
            </a:r>
            <a:endParaRPr lang="en-GB" dirty="0"/>
          </a:p>
          <a:p>
            <a:pPr lvl="0"/>
            <a:r>
              <a:rPr lang="en-US" dirty="0"/>
              <a:t>Every model can give good accuracy is dependent on the shape of the data </a:t>
            </a:r>
            <a:endParaRPr lang="en-GB" dirty="0"/>
          </a:p>
          <a:p>
            <a:pPr lvl="0"/>
            <a:r>
              <a:rPr lang="en-GB" dirty="0"/>
              <a:t>This Sequential Feature Selector is </a:t>
            </a:r>
            <a:r>
              <a:rPr lang="ar-SA" dirty="0"/>
              <a:t>a </a:t>
            </a:r>
            <a:r>
              <a:rPr lang="en-GB" dirty="0"/>
              <a:t>greedy algorithm </a:t>
            </a:r>
            <a:r>
              <a:rPr lang="ar-SA" dirty="0"/>
              <a:t>that takes</a:t>
            </a:r>
            <a:r>
              <a:rPr lang="en-GB" dirty="0"/>
              <a:t> so much time in big data </a:t>
            </a:r>
          </a:p>
          <a:p>
            <a:pPr lvl="0"/>
            <a:r>
              <a:rPr lang="en-US" dirty="0"/>
              <a:t>MLP cluster needs more tuning to reach the best number of neurons and number of hidden layers and this is cost and time effort</a:t>
            </a:r>
            <a:r>
              <a:rPr lang="ar-SA" dirty="0"/>
              <a:t>    </a:t>
            </a:r>
            <a:endParaRPr lang="en-GB" dirty="0"/>
          </a:p>
          <a:p>
            <a:pPr lvl="0"/>
            <a:r>
              <a:rPr lang="en-US" dirty="0"/>
              <a:t>MLP gives a good result with huge data rather than small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229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Part 2 machine learning with MLP</vt:lpstr>
      <vt:lpstr>Accuracy </vt:lpstr>
      <vt:lpstr>Data preparation </vt:lpstr>
      <vt:lpstr>Feature selection (Sequential Feature Selector) </vt:lpstr>
      <vt:lpstr>SOM clustering </vt:lpstr>
      <vt:lpstr>Tuning model  (number of hidden layer)</vt:lpstr>
      <vt:lpstr>Tuning model (number of neurons ) </vt:lpstr>
      <vt:lpstr>Results 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Sameh Mohamed Ismail Deabes</dc:creator>
  <cp:lastModifiedBy>Sameh Mohamed Ismail Deabes</cp:lastModifiedBy>
  <cp:revision>22</cp:revision>
  <dcterms:created xsi:type="dcterms:W3CDTF">2021-12-13T16:28:38Z</dcterms:created>
  <dcterms:modified xsi:type="dcterms:W3CDTF">2021-12-14T03:56:51Z</dcterms:modified>
</cp:coreProperties>
</file>