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5bbb2e5ab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95bbb2e5a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5bbb2e5ab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95bbb2e5ab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5bbb2e5ab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95bbb2e5a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5bbb2e5ab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95bbb2e5ab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bbb2e5ab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95bbb2e5a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5bbb2e5ab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95bbb2e5ab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Diversity for Unbiased AI: Training on diverse data sources is crucial for unbiased and generalizable AI.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Diverse Sources &gt; Larger Single Source: AI trained on diverse data sources tends to be more accurate and generalizable than AI trained on a larger but less diverse dataset from a single source.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Healthcare Data Challenge: Healthcare faces challenges in accessing diverse datasets, as medical data is distributed across many institutions globally.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Legal and Regulatory Barriers: Centralized data aggregation for AI training in healthcare is increasingly restricted due to legal and regulatory barriers protecting data privacy.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5bbb2e5ab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95bbb2e5ab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5bbb2e5ab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95bbb2e5ab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5bbb2e5ab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95bbb2e5ab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5bbb2e5ab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95bbb2e5ab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5bbb2e5ab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95bbb2e5ab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625" y="1149425"/>
            <a:ext cx="7688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180"/>
              <a:t>Review of the paper, </a:t>
            </a:r>
            <a:endParaRPr b="0" sz="21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A novel decentralized federated learning approach to train on globally distributed, poor quality, and protected private medical data</a:t>
            </a:r>
            <a:endParaRPr sz="24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80"/>
              <a:t>Author : Nguyen, T.V., Dakka, M.A., Diakiw, S.M. et al.</a:t>
            </a:r>
            <a:endParaRPr b="0" sz="15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5" y="3345550"/>
            <a:ext cx="26523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: 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Name : Sameha Kamrul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ID : 23266016</a:t>
            </a:r>
            <a:endParaRPr/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050275" y="3480950"/>
            <a:ext cx="4773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CSE707: Distributed Computing Systems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Instructor: Annajiat Alim Rasel (AAR)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RA: Md. Sabbir Hossain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ST: Farah Binta Haque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768750" y="1853850"/>
            <a:ext cx="76887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1. Esteva, A. et al. A guide to deep learning in healthcare. Nat. Med. 25, 24–29 (2019).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2. Cahan, E. M., Hernandez-Boussard, T., Thadaney-Israni, S. &amp; Rubin, D. L. Putting the data before the algorithm in big data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addressing personalized healthcare. NPJ Digit. Med. 2, 78 (2019).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3. Fitzgerald, R. C. Big data is crucial to the early detection of cancer. Nat. Med. 26, 19–20 (2020).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4. Ng, D., Lan, X., Yao, M. M., Chan, W. P. &amp; Feng, M. Federated learning: a collaborative effort to achieve better medical imaging models for individual sites that have small labelled datasets. Quant. Imaging Med. Surg. 11(2), 852–857 (2021).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5. McGraw, D. &amp; Mandl, K. D. Privacy protections to encourage use of health-relevant digital data in a learning health system. NPJ Digit. Med. 4, 2 (2021).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225"/>
              <a:t>6.. Bradford, L., Aboy, M. &amp; Liddell, K., International transfers of health data between the EU and USA: a sector-specific approach</a:t>
            </a:r>
            <a:endParaRPr sz="1225"/>
          </a:p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69050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2900"/>
              <a:t>Thank you for listening</a:t>
            </a:r>
            <a:endParaRPr b="1" sz="2900"/>
          </a:p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807375" y="1915225"/>
            <a:ext cx="85134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Section 1: Summary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Section 1.1: Motivation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Section 1.2: Contribution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Section 1.3: 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Section 1.4: 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Section 2: Limitations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Section 3: Synthesis</a:t>
            </a:r>
            <a:endParaRPr/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 1: Summary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9450" y="2078875"/>
            <a:ext cx="7953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Privacy</a:t>
            </a:r>
            <a:r>
              <a:rPr lang="en"/>
              <a:t>: Ensures compliance with data privacy laws in healthcare.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Knowledge Distillation</a:t>
            </a:r>
            <a:r>
              <a:rPr lang="en"/>
              <a:t>: Preserves privacy while training on private medical data.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Diversity</a:t>
            </a:r>
            <a:r>
              <a:rPr lang="en"/>
              <a:t>: Utilizes globally distributed data sources for better AI model generalizability.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Poor Data Quality</a:t>
            </a:r>
            <a:r>
              <a:rPr lang="en"/>
              <a:t>: Outperforms centralized training when data quality is low.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Future Research</a:t>
            </a:r>
            <a:r>
              <a:rPr lang="en"/>
              <a:t>: Focus on scalability, resource requirements, and optimization of data transfer costs for improved accuracy.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 1.1: Motivation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Data Diversity for Unbiased AI</a:t>
            </a:r>
            <a:r>
              <a:rPr lang="en"/>
              <a:t>: Training on diverse data sources is crucial for unbiased and generalizable AI.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Diverse Sources &gt; Larger Single Source</a:t>
            </a:r>
            <a:r>
              <a:rPr lang="en"/>
              <a:t>: AI trained on diverse data sources tends to be more accurate and generalizable than AI trained on a larger but less diverse dataset from a single source.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Healthcare Data Challenge</a:t>
            </a:r>
            <a:r>
              <a:rPr lang="en"/>
              <a:t>: Healthcare faces challenges in accessing diverse datasets, as medical data is distributed across many institutions globally.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/>
              <a:t>Legal and Regulatory Barriers</a:t>
            </a:r>
            <a:r>
              <a:rPr lang="en"/>
              <a:t>: Centralized data aggregation for AI training in healthcare is increasingly restricted due to legal and regulatory barriers protecting data privacy.</a:t>
            </a:r>
            <a:endParaRPr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 1.2: Contribution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Practical Decentralized AI</a:t>
            </a:r>
            <a:r>
              <a:rPr lang="en"/>
              <a:t>: The paper showcases the feasibility of practical and scalable decentralized AI training while maintaining data privacy.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Node Clustering Impact</a:t>
            </a:r>
            <a:r>
              <a:rPr lang="en"/>
              <a:t>: It addresses the challenge of node clustering and its impact on the final decentralized model's generalizability and performance.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/>
              <a:t>Optimizing Data Transfer Costs</a:t>
            </a:r>
            <a:r>
              <a:rPr lang="en"/>
              <a:t>: The paper proposes techniques to optimize data transfer costs without compromising model accuracy, making decentralized training more efficient.</a:t>
            </a:r>
            <a:endParaRPr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 1.3: Methodology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729450" y="1930825"/>
            <a:ext cx="8170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Pattern-Based Framework</a:t>
            </a:r>
            <a:r>
              <a:rPr lang="en"/>
              <a:t>: The study utilizes the Pattern-based framework for training, allowing for a specified trade-off between accuracy and cost.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Scalability and Cost-Effectiveness</a:t>
            </a:r>
            <a:r>
              <a:rPr lang="en"/>
              <a:t>: The Pattern method is shown to exhibit superior scalability and cost-effectiveness when compared to other forms of Data Parallelism.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Knowledge Distillation</a:t>
            </a:r>
            <a:r>
              <a:rPr lang="en"/>
              <a:t>: Distillation is used to guide the Student model's training by leveraging a trained Teacher Specialist model without transferring expensive model weight updates across nodes for every batch.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Multiple Teacher Models</a:t>
            </a:r>
            <a:r>
              <a:rPr lang="en"/>
              <a:t>: Multiple Teacher models with different weightings contribute to the loss function of the Student model, enhancing training.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Clustering Algorithm</a:t>
            </a:r>
            <a:r>
              <a:rPr lang="en"/>
              <a:t>: The paper introduces a novel Clustering algorithm, which reduces model transfer costs by limiting the nodes to which Teacher models are transferred, simplifying the topology into separate Clusters of rings.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Evaluation on Diverse Datasets</a:t>
            </a:r>
            <a:r>
              <a:rPr lang="en"/>
              <a:t>: The decentralized training approach performance is assessed on both non-medical and medical datasets, measuring generalizability across multiple locations, demonstrating its versatility and effectiveness.</a:t>
            </a:r>
            <a:endParaRPr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 1.4: Conclusion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Decentralized Federated Learning</a:t>
            </a:r>
            <a:r>
              <a:rPr lang="en"/>
              <a:t>: Protects data privacy while training on global, low-quality, and private medical data independently at each node, achieving AI accuracy comparable to centralized training.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/>
              <a:t>Data Diversity and Privacy Challenges</a:t>
            </a:r>
            <a:r>
              <a:rPr lang="en"/>
              <a:t>: Emphasizes the need for diverse data sources and addresses data privacy laws and poor data quality issues in healthcare, minimizing their impact on AI performance.</a:t>
            </a:r>
            <a:endParaRPr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 2: Limitations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First Limitation</a:t>
            </a:r>
            <a:r>
              <a:rPr lang="en"/>
              <a:t>: The study focuses on medical and non-medical datasets, lacking exploration of applicability in other domains and neglecting discussions on computational/resource requirements.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/>
              <a:t>Second Limitation</a:t>
            </a:r>
            <a:r>
              <a:rPr lang="en"/>
              <a:t>: The paper does not extensively discuss the limitations of the Pattern-based framework and Clustering algorithm. It also lacks a detailed comparison with other decentralized federated learning methods, making it hard to evaluate its strengths and weaknesses.</a:t>
            </a:r>
            <a:endParaRPr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 3: Synthesis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729450" y="2078875"/>
            <a:ext cx="76887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Scalability and Applicability</a:t>
            </a:r>
            <a:r>
              <a:rPr lang="en"/>
              <a:t>: Explore scalability for larger, diverse datasets and applicability beyond healthcare in various domains.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Resource Requirements</a:t>
            </a:r>
            <a:r>
              <a:rPr lang="en"/>
              <a:t>: Investigate computational and resource needs, considering network transfer costs and model accuracy trade-offs in real-world scenarios.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Framework and Algorithm Enhancement</a:t>
            </a:r>
            <a:r>
              <a:rPr lang="en"/>
              <a:t>: Analyze and improve the Pattern-based framework and Clustering algorithm for better performance and efficiency.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/>
              <a:t>Comparative Studies</a:t>
            </a:r>
            <a:r>
              <a:rPr lang="en"/>
              <a:t>: Conduct comparisons with other decentralized federated learning methods to understand relative strengths and weaknesses, aiding in decision-making.</a:t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