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c671ec17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c671ec17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c671ec17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c671ec17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c671ec17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c671ec17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c671ec17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c671ec17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c671ec17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c671ec17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671ec17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c671ec17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Healthcare Data Challenge: Healthcare faces challenges in accessing diverse datasets, as medical data is distributed across many institutions globally.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Legal and Regulatory Barriers: Centralized data aggregation for AI training in healthcare is increasingly restricted due to legal and regulatory barriers protecting data privacy.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c671ec17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c671ec17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c671ec17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c671ec17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c671ec17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c671ec17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671ec1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671ec1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c671ec17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c671ec17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625" y="1149425"/>
            <a:ext cx="76881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80"/>
              <a:t>Review of the paper, </a:t>
            </a:r>
            <a:endParaRPr b="0" sz="2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Federated learning and differential privacy for medical image analysis</a:t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80"/>
              <a:t>Author : </a:t>
            </a:r>
            <a:r>
              <a:rPr b="0" lang="en" sz="1580"/>
              <a:t>Adnan, M., Kalra, S., Cresswell, J.C.</a:t>
            </a:r>
            <a:endParaRPr b="0" sz="1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5" y="3345550"/>
            <a:ext cx="26523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Sameha Kamrul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23266016</a:t>
            </a:r>
            <a:endParaRPr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050275" y="3480950"/>
            <a:ext cx="47739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CSE707: Distributed Computing Systems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Annajiat Alim Rasel (AAR)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Md. Sabbir Hossain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 Farah Binta Haque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768750" y="1853850"/>
            <a:ext cx="76887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Aggarwal, R. et al. Diagnostic accuracy of deep learning in medical imaging: A systematic review and meta-analysis. NPJ Digital Med. 4, 1–23 (2021).</a:t>
            </a:r>
            <a:endParaRPr sz="1225"/>
          </a:p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Sheller, M. J. et al. Federated learning in medicine: Facilitating multi-institutional collaborations without sharing patient data. Sci.Rep. 10, 12598 (2020) (Number: 1 Publisher: Nature Publishing Group).</a:t>
            </a:r>
            <a:endParaRPr sz="1225"/>
          </a:p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Mironov, I. Rényi diferential privacy. in 2017 IEEE 30th Computer Security Foundations Symposium (CSF) (2017). https://doi.org/10.1109/CSF.2017.11.</a:t>
            </a:r>
            <a:endParaRPr sz="1225"/>
          </a:p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Weinstein, J. N. et al. Te cancer genome atlas pan-cancer analysis project. Nat. Genet. 45, 1113–1120 (2013).</a:t>
            </a:r>
            <a:endParaRPr sz="1225"/>
          </a:p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McMahan, B., Moore, E., Ramage, D., Hampson, S. &amp; y Arcas, B. A. (eds.) Communication-efcient learning of deep networks from decentralized data. in Proceedings of the 20th International Conference on Artifcial Intelligence and Statistics, PMLR 54:1273–1282, 2017</a:t>
            </a:r>
            <a:endParaRPr sz="1225"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690500" y="1441200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900"/>
              <a:t>Thank you for listening</a:t>
            </a:r>
            <a:endParaRPr b="1" sz="2900"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807375" y="1915225"/>
            <a:ext cx="85134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 1.1: Motivation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 1.2: Contribution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 1.3: 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 1.4: 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 2: Limitations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Section 3: Synthesis</a:t>
            </a:r>
            <a:endParaRPr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Summary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97150" y="1966150"/>
            <a:ext cx="7953300" cy="24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Aim: </a:t>
            </a:r>
            <a:r>
              <a:rPr lang="en"/>
              <a:t>Explore FL &amp; DP for medical image analysis, tackling limited dataset access due to privacy.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Study: </a:t>
            </a:r>
            <a:r>
              <a:rPr lang="en"/>
              <a:t>Used DP federated learning on TCGA histopathology images.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Results: </a:t>
            </a:r>
            <a:r>
              <a:rPr lang="en"/>
              <a:t>Showed effective distributed training with strong privacy.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Comparison:</a:t>
            </a:r>
            <a:r>
              <a:rPr lang="en"/>
              <a:t> Private, distributed training matched conventional results while preserving privacy.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Insights: </a:t>
            </a:r>
            <a:r>
              <a:rPr lang="en"/>
              <a:t>Explored data distribution impact, highlighted privacy techniques' benefits, and discussed FL weaknesses.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Approach: </a:t>
            </a:r>
            <a:r>
              <a:rPr lang="en"/>
              <a:t>Utilized bag preparation, Multiple-Instance Learning (MIL) with a MEM model.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Implementation: </a:t>
            </a:r>
            <a:r>
              <a:rPr lang="en"/>
              <a:t>Locally trained models with DP-SGD, centrally aggregated via FedAvg.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1.1: Motivation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580025" y="208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Regulations Impact: </a:t>
            </a:r>
            <a:r>
              <a:rPr lang="en"/>
              <a:t>GDPR, HIPAA restrict sharing of personally identifiable and health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Motivation: </a:t>
            </a:r>
            <a:r>
              <a:rPr lang="en"/>
              <a:t>Show feasibility &amp; reliability of differentially private federated learning in medical image analysis.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Objective: </a:t>
            </a:r>
            <a:r>
              <a:rPr lang="en"/>
              <a:t>Address limited access to large medical datasets and privacy </a:t>
            </a:r>
            <a:r>
              <a:rPr b="1" lang="en"/>
              <a:t>concerns.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Focus: </a:t>
            </a:r>
            <a:r>
              <a:rPr lang="en"/>
              <a:t>Demonstrate collaborative ML model development in medical analysis.</a:t>
            </a:r>
            <a:endParaRPr b="1"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1.2: Contribution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450" y="2078875"/>
            <a:ext cx="34389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Feasibility Demonstration: </a:t>
            </a:r>
            <a:r>
              <a:rPr lang="en" sz="1220"/>
              <a:t>Shows viability of differentially private federated learning in medical image analysis.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Addressed Challenges:</a:t>
            </a:r>
            <a:endParaRPr b="1" sz="1220"/>
          </a:p>
          <a:p>
            <a:pPr indent="-30607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Limited access to large medical datasets.</a:t>
            </a:r>
            <a:endParaRPr sz="1220"/>
          </a:p>
          <a:p>
            <a:pPr indent="-3060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Privacy concerns in data sharing.</a:t>
            </a:r>
            <a:endParaRPr sz="122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220"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23275" y="1759475"/>
            <a:ext cx="43167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Performance Comparison:</a:t>
            </a:r>
            <a:endParaRPr b="1" sz="1220"/>
          </a:p>
          <a:p>
            <a:pPr indent="-306070" lvl="0" marL="457200" rtl="0" algn="l"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Private, distributed training vs. conventional methods.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 Distributed training achieves similar results with robust privacy.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Comprehensive Discussion:</a:t>
            </a:r>
            <a:endParaRPr b="1"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20"/>
              <a:t>Explores:</a:t>
            </a:r>
            <a:endParaRPr b="1" sz="1220"/>
          </a:p>
          <a:p>
            <a:pPr indent="-306070" lvl="0" marL="457200" rtl="0" algn="l"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  Benefits of the approach.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  Drawbacks and limitations.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  Potential weaknesses.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en" sz="1220"/>
              <a:t>  Technical implementation considerations.</a:t>
            </a:r>
            <a:endParaRPr sz="122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1.3: Methodology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729450" y="1930825"/>
            <a:ext cx="81705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Bag Preparation &amp; MIL:</a:t>
            </a:r>
            <a:r>
              <a:rPr lang="en"/>
              <a:t>Utilize MEM model for Multiple-Instance Learning.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Local Training: </a:t>
            </a:r>
            <a:r>
              <a:rPr lang="en"/>
              <a:t>DP-SGD trains MEM models, providing privacy bounds.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Central Aggregation: </a:t>
            </a:r>
            <a:r>
              <a:rPr lang="en"/>
              <a:t>FedAvg aggregates locally trained models centrally.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DP-SGD Implementation: </a:t>
            </a:r>
            <a:r>
              <a:rPr lang="en"/>
              <a:t>Quantifies privacy bounds during local model training.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Privacy-Preserving FL Approach: </a:t>
            </a:r>
            <a:r>
              <a:rPr lang="en"/>
              <a:t>Trains models across institutions without sharing patient data explicitly.</a:t>
            </a:r>
            <a:r>
              <a:rPr b="1" lang="en"/>
              <a:t>  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Performance Comparison:</a:t>
            </a:r>
            <a:r>
              <a:rPr lang="en"/>
              <a:t>Federated Learning vs. Conventional Training.Shows distributed training achieves comparable performance with strong privacy.</a:t>
            </a:r>
            <a:r>
              <a:rPr b="1" lang="en"/>
              <a:t>  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Dataset Utilization: </a:t>
            </a:r>
            <a:r>
              <a:rPr lang="en"/>
              <a:t>Uses lung cancer images from TCGA dataset.</a:t>
            </a:r>
            <a:endParaRPr b="1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Validation: </a:t>
            </a:r>
            <a:r>
              <a:rPr lang="en"/>
              <a:t>Constructs simulated multi-institutional environment for approach validation.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1.4: Conclusion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729450" y="2089350"/>
            <a:ext cx="76887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/>
              <a:t>DP Federated Learning Proposal: </a:t>
            </a:r>
            <a:r>
              <a:rPr lang="en" sz="1225"/>
              <a:t>Suggested for decentralized medical data, like histopathology images, to tackle healthcare privacy concerns.</a:t>
            </a:r>
            <a:endParaRPr sz="1225"/>
          </a:p>
          <a:p>
            <a:pPr indent="-3063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/>
              <a:t>Efficacy Demonstration:  </a:t>
            </a:r>
            <a:r>
              <a:rPr lang="en" sz="1225"/>
              <a:t>Shows effectiveness with simulated real-world data.</a:t>
            </a:r>
            <a:endParaRPr sz="1225"/>
          </a:p>
          <a:p>
            <a:pPr indent="-3063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/>
              <a:t>Performance Confirmation: </a:t>
            </a:r>
            <a:r>
              <a:rPr lang="en" sz="1225"/>
              <a:t> Private FL matches centralized training results.</a:t>
            </a:r>
            <a:endParaRPr sz="1225"/>
          </a:p>
          <a:p>
            <a:pPr indent="-3063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en" sz="1225"/>
              <a:t>Implication:  </a:t>
            </a:r>
            <a:r>
              <a:rPr lang="en" sz="1225"/>
              <a:t>Supports consideration of distributed training on medical data.</a:t>
            </a:r>
            <a:endParaRPr sz="1225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Limitations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816025" y="1853850"/>
            <a:ext cx="78351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First Limitation</a:t>
            </a:r>
            <a:r>
              <a:rPr lang="en" u="sng"/>
              <a:t>: 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Limited Generalizability</a:t>
            </a:r>
            <a:r>
              <a:rPr lang="en"/>
              <a:t>: Focuses on TCGA histopathology images, limiting applicability to other medical image types or diverse datasets.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Narrow Exploration</a:t>
            </a:r>
            <a:r>
              <a:rPr lang="en"/>
              <a:t>: Evaluates data distribution impact but lacks in-depth exploration of other factors affecting federated learning performance, like specific algorithms or models.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Second Limitation</a:t>
            </a:r>
            <a:r>
              <a:rPr lang="en" u="sng"/>
              <a:t>: </a:t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Incomplete Analysis</a:t>
            </a:r>
            <a:r>
              <a:rPr lang="en"/>
              <a:t>: Lacks comprehensive scrutiny of weaknesses in differentially private federated learning.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Privacy vs. Accuracy Trade-off</a:t>
            </a:r>
            <a:r>
              <a:rPr lang="en"/>
              <a:t>: Fails to extensively discuss the trade-off between privacy and model accuracy.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Challenges</a:t>
            </a:r>
            <a:r>
              <a:rPr lang="en"/>
              <a:t>: Absence of analysis regarding implementation challenges and scalability in real healthcare settings.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Limited Validation Scope</a:t>
            </a:r>
            <a:r>
              <a:rPr lang="en"/>
              <a:t>: Relies on simulated environments and fabricated clients, possibly overlooking complexities in real-world federated learning scenarios involving multiple healthcare institutions.</a:t>
            </a:r>
            <a:endParaRPr/>
          </a:p>
        </p:txBody>
      </p:sp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Synthesis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729450" y="2078875"/>
            <a:ext cx="7688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DP federated learning in diverse medical imaging domains.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 various federated learning algorithms' impact on performance and privacy.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scalability and implementation challenges in real healthcare settings.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network bandwidth, computational resources, and regulations.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techniques to improve model performance on external datasets.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