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5caf17cf8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5caf17cf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5caf17cf8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95caf17cf8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5caf17cf8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95caf17cf8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5caf17cf8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95caf17cf8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caf17cf8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95caf17cf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5caf17cf8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95caf17cf8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caf17cf8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95caf17cf8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5caf17cf8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5caf17cf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caf17cf8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95caf17cf8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5caf17cf8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95caf17cf8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caf17cf8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95caf17cf8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619075" y="1296800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0"/>
              <a:buFont typeface="Arial"/>
              <a:buNone/>
            </a:pPr>
            <a:r>
              <a:rPr b="0" i="0" lang="en" sz="218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Review of the paper, </a:t>
            </a:r>
            <a:endParaRPr b="0" i="0" sz="218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0"/>
              <a:buFont typeface="Arial"/>
              <a:buNone/>
            </a:pPr>
            <a:r>
              <a:rPr b="1" i="0" lang="en" sz="248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 Method of Yoga Action Pattern Recognition </a:t>
            </a:r>
            <a:endParaRPr b="1" i="0" sz="248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0"/>
              <a:buFont typeface="Arial"/>
              <a:buNone/>
            </a:pPr>
            <a:r>
              <a:rPr b="1" i="0" lang="en" sz="248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Based on Computer Vision Technology</a:t>
            </a:r>
            <a:endParaRPr b="1" i="0" sz="248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n" sz="158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Author : L. Ma and C. Huang</a:t>
            </a:r>
            <a:endParaRPr b="0" i="0" sz="158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0"/>
              <a:buFont typeface="Arial"/>
              <a:buNone/>
            </a:pPr>
            <a:r>
              <a:t/>
            </a:r>
            <a:endParaRPr b="1" i="0" sz="248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19075" y="3492925"/>
            <a:ext cx="26523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Team : 5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Name : Sameha Kamrul 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 : 23266016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079725" y="32451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CSE713:Advanced Syntactic Pattern Recognition</a:t>
            </a:r>
            <a:endParaRPr b="1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Instructor: Annajiat Alim Rasel (AAR)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RA: Md. Humaion Kabir Mehedi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ST: Farah Binta Haque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1)Mao Xia, Wang Lan, Li Jianjun. A Human Action Recognition Framework Based on RGB-D Feature Fusion. Computer Science, vol.45, no.8, pp.6, 2018.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2) Cen Hong. Research on Image Recognition and Restoration of Computer Vision Technology.Computer Programming Skills and Maintenance, no.12, pp.3, 2020.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3)Wang Quansheng. A method to improve the accuracy of computer vision recognition of red. Computer Knowledge and Technology: Academic Edition, vol.17, no.25, pp.3, 2021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27650" y="16957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3200"/>
              <a:t>Thank you for Listening</a:t>
            </a:r>
            <a:endParaRPr b="1" sz="3200"/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847350" y="1252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i="0" sz="26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25275" y="1848900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1: Summary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1.1: Motivation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1.2: Contribution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1.3: Methodology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1.4: Conclusion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2: Limitations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3: Synthesis</a:t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078875"/>
            <a:ext cx="76887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Novel computer vision-based method for yoga action pattern recognition.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various computer vision techniques: eye tracking, face recognition, head movement tracking, gesture recognition, and posture recognition.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framework for classifying candidate regions and generating bounding boxes in RGB and bone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Joint model combines RGB and bone data, enhancing accuracy in classifying and grading yoga movements.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Practical applications in fitness tracking, motion analysis, and virtual coaching.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1.1 Motivation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Growing interest in human motion recognition due to advancements in computer technology and intelligent machines.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methods mainly focus on recognizing body parts based on external features, but real-world applications often require recognizing human motion in videos.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human motion recognition, including yoga, is practically significant.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Paper's goal is to address the challenge of recognizing yoga action patterns using computer vision technology.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 includes accurate recognition and classification of yoga movements and potential applications in fitness tracking, motion analysis, and virtual coaching.</a:t>
            </a:r>
            <a:endParaRPr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1.2 Contribution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Exploration of a novel man-machine interaction mode and research in robot intelligence technology with interdisciplinary significance.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Proposal of a yoga action pattern recognition method based on computer vision technology.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Utilization of various computer vision techniques, including human eye tracking, face recognition, head movement tracking, gesture recognition, and posture recognition.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a network framework and structure for candidate region classification and bounding box detection.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Contribution to digital image processing through transformations and processes like denoising, edge processing, feature extraction, graying, and image segmentation, enhancing the quality of low-quality images.</a:t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1.3 Methodology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vision technology applied to yoga action pattern recognition.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Utilization of computer vision techniques, including eye tracking, face recognition, head movement tracking, gesture recognition, and posture recognition.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framework for candidate region classification and bounding box output via feature extraction.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of RGB yoga posture images and extraction of bone data for joint model input.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Joint model output includes yoga action category and action score.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Enhancement of image quality through denoising, edge processing, feature extraction, graying, and image segmentation.</a:t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1.4 Conclusion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Proposal of a yoga action pattern recognition method using computer vision technology.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Utilization of computer vision techniques, including eye tracking, face recognition, head movement tracking, gesture recognition, and posture recognition for yoga movement analysis.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a network framework and structure for candidate region classification and bounding box output through feature extraction.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Extraction of bone data from RGB images and utilization of a joint model for accurate classification and grading of yoga movements.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Contribution to digital image processing through various transformations and processes to enhance the visual quality of low-quality images.</a:t>
            </a: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2.Limitations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2.1 First Limitation: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Emphasis solely on yoga postures, neglecting the mental and health impacts of yoga practice.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study should consider the potential health consequences of incorrect postures.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2.2 Second Limitation: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information about the limitations of the computer vision algorithm used.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Absence of a comparison with other algorithms to assess performance, strengths, and weaknesses.</a:t>
            </a:r>
            <a:endParaRPr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3.Synthesis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Exploration of deep learning techniques for yoga action pattern recognition, leveraging promising results in computer vision.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extension of the proposed method to accommodate complex yoga movements and individual variations in poses.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Investigation of multi-modal data utilization, like combining RGB and bone data, for improved accuracy and robustness.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Emphasis on optimizing training processes and algorithms to enhance system efficiency and performance in yoga action recognition.</a:t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