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2.png" ContentType="image/png"/>
  <Override PartName="/ppt/media/image3.png" ContentType="image/png"/>
  <Override PartName="/ppt/media/image6.png" ContentType="image/png"/>
  <Override PartName="/ppt/media/image1.jpeg" ContentType="image/jpe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092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092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092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63628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Tweet Sentiment Analysis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74320" y="1280160"/>
            <a:ext cx="9459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255600" y="1136160"/>
            <a:ext cx="90709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Logistic Regression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30360" y="1717560"/>
            <a:ext cx="9090000" cy="395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74320" y="1280160"/>
            <a:ext cx="9459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255600" y="1136160"/>
            <a:ext cx="90709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SVM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40080" y="1828800"/>
            <a:ext cx="9140040" cy="384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630800"/>
            <a:ext cx="9070920" cy="26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Thanks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Sameh Amin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The Big Picture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805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Problem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Detect the sentiment of a given tweet using machine learning model.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Performance score metrics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Recall, Precision, F1 score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Exploration – the data attributes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24000" y="158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Airline sentiment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The label, including 3 classes (Positive, negative and Neutral). Will be used for multiclass classification of the sentiment.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Features will be used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For this assignment i’m going to use (name, text or “the tweet”, user timezone) as machine learning features to predict the sentiment.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Features may be used later to enhance the accuracy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Add (tweet coordinates and tweet created date) to the features, which should enhance the prediction accuracy.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Exploration – Insights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24000" y="1589040"/>
            <a:ext cx="36072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Most of sentiment classes are negative.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Most of tweets come from US &amp; Canada.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Most of tweets come from Boston.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714840" y="933480"/>
            <a:ext cx="6355800" cy="564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Cleansing &amp; Pre-processing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74320" y="1280160"/>
            <a:ext cx="9459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255600" y="1136160"/>
            <a:ext cx="90709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Remove duplicates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 removed the duplicates tweets text.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Null values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 found some null values in the location and timezone fields, i handled them by fill it with ‘None’ value.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User Handles (@user)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 removed all @user handles from all tweets text, which will not make difference in the model training.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Clean the text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 removed the Punctuations, Numbers, and Special Characters.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Short words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 removed the short words &lt; 3 characters.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Cleansing &amp; Pre-processing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74320" y="1280160"/>
            <a:ext cx="9459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255600" y="1136160"/>
            <a:ext cx="90709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Stemming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 used Potter Stemmer to normalize all tweets.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Common words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ea typeface="DejaVu Sans"/>
              </a:rPr>
              <a:t>I used wordcloud to draw the map of most common words in tweets, words such as (Flights, Plane, Thi, Cancel, Seat).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Model Training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74320" y="1280160"/>
            <a:ext cx="9459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255600" y="1136160"/>
            <a:ext cx="90709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I created test set of 20% of the total data.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I used TF-IDF vectorizer to create the features, with L2 normalization,  ngram of 1 word and English stop words.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PingFang SC"/>
              </a:rPr>
              <a:t>I tried different models and check the accuracy. e.g. SVM, logistic regression, naiive bayes, ...).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check next page for results.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74320" y="1280160"/>
            <a:ext cx="9459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255600" y="1136160"/>
            <a:ext cx="90709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Naiive Bayes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721800" y="1735200"/>
            <a:ext cx="8952480" cy="420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74320" y="1280160"/>
            <a:ext cx="945936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255600" y="1136160"/>
            <a:ext cx="907092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RandomForest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40080" y="1645920"/>
            <a:ext cx="9037080" cy="384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4730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2019-06-20T17:46:01Z</dcterms:created>
  <dc:creator/>
  <dc:description/>
  <dc:language>en-EG</dc:language>
  <cp:lastModifiedBy/>
  <dcterms:modified xsi:type="dcterms:W3CDTF">2019-09-14T18:29:21Z</dcterms:modified>
  <cp:revision>81</cp:revision>
  <dc:subject/>
  <dc:title>Blue Curve</dc:title>
</cp:coreProperties>
</file>