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" TargetMode="External"/><Relationship Id="rId2" Type="http://schemas.openxmlformats.org/officeDocument/2006/relationships/hyperlink" Target="https://www.data.gov/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5983b0"/>
                </a:solidFill>
                <a:latin typeface="Arial"/>
              </a:rPr>
              <a:t>Twitter Sentiment Analysis </a:t>
            </a:r>
            <a:br/>
            <a:r>
              <a:rPr b="0" lang="en-US" sz="4400" spc="-1" strike="noStrike">
                <a:solidFill>
                  <a:srgbClr val="5983b0"/>
                </a:solidFill>
                <a:latin typeface="Arial"/>
              </a:rPr>
              <a:t>Sample Course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2574000"/>
            <a:ext cx="9071280" cy="7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5983b0"/>
                </a:solidFill>
                <a:latin typeface="Arial"/>
              </a:rPr>
              <a:t>Prepared by: Sameh Amin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5983b0"/>
                </a:solidFill>
                <a:latin typeface="Arial"/>
              </a:rPr>
              <a:t>Version: 1.0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e74b5"/>
                </a:solidFill>
                <a:latin typeface="Arial"/>
              </a:rPr>
              <a:t>Objective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By the end of this course, student should be able to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Explore tweets and visualize the most common words, positive and negative.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Detect the sentiment of a given tweet using machine learning model.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Performance score metrics on the machine learning results, using Recall, Precision, F1 score metrics.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e74b5"/>
                </a:solidFill>
                <a:latin typeface="Arial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36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What is Sentiment Analysis?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What is NLTK?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What is Word-cloud?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e74b5"/>
                </a:solidFill>
                <a:latin typeface="Arial"/>
              </a:rPr>
              <a:t>Machine Learning Skills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36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Reading the tweets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Data Pre-processing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Data Exploration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Machine learning modeling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Testing the accuracy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e74b5"/>
                </a:solidFill>
                <a:latin typeface="Arial"/>
              </a:rPr>
              <a:t>Hands-On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360" y="1326600"/>
            <a:ext cx="92793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Download new dataset.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Apply machine learning algorithms to the new dataset.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Measure the metrics on the new dataset.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Dataset sources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https://www.kaggle.com/datasets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https://www.data.gov/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e74b5"/>
                </a:solidFill>
                <a:latin typeface="Arial"/>
              </a:rPr>
              <a:t>Hands-On / Revision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360" y="1326600"/>
            <a:ext cx="92793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2e74b5"/>
                </a:solidFill>
                <a:latin typeface="Arial"/>
              </a:rPr>
              <a:t>Review the code and provide suggestions / corrections.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2019-09-21T18:58:49Z</dcterms:created>
  <dc:creator/>
  <dc:description/>
  <dc:language>en-US</dc:language>
  <cp:lastModifiedBy/>
  <dcterms:modified xsi:type="dcterms:W3CDTF">2019-09-21T21:09:04Z</dcterms:modified>
  <cp:revision>26</cp:revision>
  <dc:subject/>
  <dc:title/>
</cp:coreProperties>
</file>