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86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199280" cy="3335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199280" cy="71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Data center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I need to create On-prem data center?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03400" y="274320"/>
            <a:ext cx="9753120" cy="69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74320" y="329760"/>
            <a:ext cx="9509760" cy="685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74320" y="274320"/>
            <a:ext cx="9509760" cy="69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center infrastructure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Place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security (security man, cams, fire alarm)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electricity (power, battery, backup)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cooling system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Data center infrastructure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Servers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Storage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Networking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Virtualization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Hardware [ Router, Switches, Racks, Cables ]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</a:rPr>
              <a:t>teams and license and Maintenance.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9600" y="0"/>
            <a:ext cx="10040760" cy="755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74320" y="-182880"/>
            <a:ext cx="9692280" cy="755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74320" y="91440"/>
            <a:ext cx="9418320" cy="713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365760" y="91440"/>
            <a:ext cx="9418320" cy="722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82880" y="274320"/>
            <a:ext cx="9897840" cy="69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74320" y="36000"/>
            <a:ext cx="9509760" cy="740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2023-02-04T19:12:13Z</dcterms:created>
  <dc:creator/>
  <dc:description/>
  <dc:language>en-US</dc:language>
  <cp:lastModifiedBy/>
  <dcterms:modified xsi:type="dcterms:W3CDTF">2023-02-04T19:44:01Z</dcterms:modified>
  <cp:revision>10</cp:revision>
  <dc:subject/>
  <dc:title>Inspiration</dc:title>
</cp:coreProperties>
</file>