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Action movies tend to achieve the highest revenues compared to other genres.</a:t>
            </a:r>
          </a:p>
          <a:p>
            <a:r>
              <a:t>Audiences show a strong preference for movies with a duration of 100–130 minutes, which balances engagement and pacing.</a:t>
            </a:r>
          </a:p>
          <a:p>
            <a:r>
              <a:t>Movies with a higher production budget usually generate higher profits.</a:t>
            </a:r>
          </a:p>
          <a:p>
            <a:r>
              <a:t>Popularity does not always equal profitability — some highly popular movies earn less revenue than expected.</a:t>
            </a:r>
          </a:p>
          <a:p>
            <a:r>
              <a:t>There is a positive correlation between time and movie revenues, as earnings have increased over the years, possibly due to inflation and global market expansion.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