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D2FB4-C893-4D4E-862B-7A6273781B8B}" v="6" dt="2024-04-30T19:16:41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Enjapuri" userId="05780fac90f52d54" providerId="LiveId" clId="{797D2FB4-C893-4D4E-862B-7A6273781B8B}"/>
    <pc:docChg chg="undo custSel addSld delSld modSld sldOrd">
      <pc:chgData name="Sameer Enjapuri" userId="05780fac90f52d54" providerId="LiveId" clId="{797D2FB4-C893-4D4E-862B-7A6273781B8B}" dt="2024-05-01T02:54:46.034" v="285" actId="27636"/>
      <pc:docMkLst>
        <pc:docMk/>
      </pc:docMkLst>
      <pc:sldChg chg="addSp delSp modSp new mod setBg">
        <pc:chgData name="Sameer Enjapuri" userId="05780fac90f52d54" providerId="LiveId" clId="{797D2FB4-C893-4D4E-862B-7A6273781B8B}" dt="2024-04-30T19:00:27.895" v="136" actId="2711"/>
        <pc:sldMkLst>
          <pc:docMk/>
          <pc:sldMk cId="2962159162" sldId="256"/>
        </pc:sldMkLst>
        <pc:spChg chg="mod">
          <ac:chgData name="Sameer Enjapuri" userId="05780fac90f52d54" providerId="LiveId" clId="{797D2FB4-C893-4D4E-862B-7A6273781B8B}" dt="2024-04-30T19:00:27.895" v="136" actId="2711"/>
          <ac:spMkLst>
            <pc:docMk/>
            <pc:sldMk cId="2962159162" sldId="256"/>
            <ac:spMk id="2" creationId="{A14D3A23-7681-D5EA-A793-1172E81A0636}"/>
          </ac:spMkLst>
        </pc:spChg>
        <pc:spChg chg="mod">
          <ac:chgData name="Sameer Enjapuri" userId="05780fac90f52d54" providerId="LiveId" clId="{797D2FB4-C893-4D4E-862B-7A6273781B8B}" dt="2024-04-30T19:00:19.601" v="135" actId="2711"/>
          <ac:spMkLst>
            <pc:docMk/>
            <pc:sldMk cId="2962159162" sldId="256"/>
            <ac:spMk id="3" creationId="{88B0937B-F27D-6980-3035-FEAA875E1D23}"/>
          </ac:spMkLst>
        </pc:spChg>
        <pc:spChg chg="add del">
          <ac:chgData name="Sameer Enjapuri" userId="05780fac90f52d54" providerId="LiveId" clId="{797D2FB4-C893-4D4E-862B-7A6273781B8B}" dt="2024-04-30T16:28:22.479" v="2" actId="478"/>
          <ac:spMkLst>
            <pc:docMk/>
            <pc:sldMk cId="2962159162" sldId="256"/>
            <ac:spMk id="5" creationId="{41B223D9-3303-EECB-130B-1F25AA893333}"/>
          </ac:spMkLst>
        </pc:spChg>
        <pc:spChg chg="add del">
          <ac:chgData name="Sameer Enjapuri" userId="05780fac90f52d54" providerId="LiveId" clId="{797D2FB4-C893-4D4E-862B-7A6273781B8B}" dt="2024-04-30T16:29:07.015" v="6" actId="26606"/>
          <ac:spMkLst>
            <pc:docMk/>
            <pc:sldMk cId="2962159162" sldId="256"/>
            <ac:spMk id="12" creationId="{A3363022-C969-41E9-8EB2-E4C94908C1FA}"/>
          </ac:spMkLst>
        </pc:spChg>
        <pc:spChg chg="add del">
          <ac:chgData name="Sameer Enjapuri" userId="05780fac90f52d54" providerId="LiveId" clId="{797D2FB4-C893-4D4E-862B-7A6273781B8B}" dt="2024-04-30T16:29:07.015" v="6" actId="26606"/>
          <ac:spMkLst>
            <pc:docMk/>
            <pc:sldMk cId="2962159162" sldId="256"/>
            <ac:spMk id="14" creationId="{8D1AD6B3-BE88-4CEB-BA17-790657CC4729}"/>
          </ac:spMkLst>
        </pc:spChg>
        <pc:spChg chg="add del">
          <ac:chgData name="Sameer Enjapuri" userId="05780fac90f52d54" providerId="LiveId" clId="{797D2FB4-C893-4D4E-862B-7A6273781B8B}" dt="2024-04-30T16:29:11.639" v="14" actId="26606"/>
          <ac:spMkLst>
            <pc:docMk/>
            <pc:sldMk cId="2962159162" sldId="256"/>
            <ac:spMk id="18" creationId="{17A36730-4CB0-4F61-AD11-A44C9765833F}"/>
          </ac:spMkLst>
        </pc:spChg>
        <pc:spChg chg="add del">
          <ac:chgData name="Sameer Enjapuri" userId="05780fac90f52d54" providerId="LiveId" clId="{797D2FB4-C893-4D4E-862B-7A6273781B8B}" dt="2024-04-30T16:29:11.639" v="14" actId="26606"/>
          <ac:spMkLst>
            <pc:docMk/>
            <pc:sldMk cId="2962159162" sldId="256"/>
            <ac:spMk id="20" creationId="{C69C79E1-F916-4929-A4F3-DE763D4BFA57}"/>
          </ac:spMkLst>
        </pc:spChg>
        <pc:spChg chg="add del">
          <ac:chgData name="Sameer Enjapuri" userId="05780fac90f52d54" providerId="LiveId" clId="{797D2FB4-C893-4D4E-862B-7A6273781B8B}" dt="2024-04-30T16:29:08.952" v="8" actId="26606"/>
          <ac:spMkLst>
            <pc:docMk/>
            <pc:sldMk cId="2962159162" sldId="256"/>
            <ac:spMk id="21" creationId="{19C9EAEA-39D0-4B0E-A0EB-51E7B26740B1}"/>
          </ac:spMkLst>
        </pc:spChg>
        <pc:spChg chg="add del">
          <ac:chgData name="Sameer Enjapuri" userId="05780fac90f52d54" providerId="LiveId" clId="{797D2FB4-C893-4D4E-862B-7A6273781B8B}" dt="2024-04-30T16:29:08.952" v="8" actId="26606"/>
          <ac:spMkLst>
            <pc:docMk/>
            <pc:sldMk cId="2962159162" sldId="256"/>
            <ac:spMk id="22" creationId="{47942995-B07F-4636-9A06-C6A104B260A8}"/>
          </ac:spMkLst>
        </pc:spChg>
        <pc:spChg chg="add del">
          <ac:chgData name="Sameer Enjapuri" userId="05780fac90f52d54" providerId="LiveId" clId="{797D2FB4-C893-4D4E-862B-7A6273781B8B}" dt="2024-04-30T16:29:08.952" v="8" actId="26606"/>
          <ac:spMkLst>
            <pc:docMk/>
            <pc:sldMk cId="2962159162" sldId="256"/>
            <ac:spMk id="26" creationId="{B81933D1-5615-42C7-9C0B-4EB7105CCE2D}"/>
          </ac:spMkLst>
        </pc:spChg>
        <pc:spChg chg="add del">
          <ac:chgData name="Sameer Enjapuri" userId="05780fac90f52d54" providerId="LiveId" clId="{797D2FB4-C893-4D4E-862B-7A6273781B8B}" dt="2024-04-30T16:29:10.242" v="10" actId="26606"/>
          <ac:spMkLst>
            <pc:docMk/>
            <pc:sldMk cId="2962159162" sldId="256"/>
            <ac:spMk id="28" creationId="{3C54F4CE-85F0-46ED-80DA-9518C9251AD1}"/>
          </ac:spMkLst>
        </pc:spChg>
        <pc:spChg chg="add del">
          <ac:chgData name="Sameer Enjapuri" userId="05780fac90f52d54" providerId="LiveId" clId="{797D2FB4-C893-4D4E-862B-7A6273781B8B}" dt="2024-04-30T16:29:10.242" v="10" actId="26606"/>
          <ac:spMkLst>
            <pc:docMk/>
            <pc:sldMk cId="2962159162" sldId="256"/>
            <ac:spMk id="29" creationId="{DADD1FCA-8ACB-4958-81DD-4CDD6D3E1921}"/>
          </ac:spMkLst>
        </pc:spChg>
        <pc:spChg chg="add del">
          <ac:chgData name="Sameer Enjapuri" userId="05780fac90f52d54" providerId="LiveId" clId="{797D2FB4-C893-4D4E-862B-7A6273781B8B}" dt="2024-04-30T16:29:11.083" v="12" actId="26606"/>
          <ac:spMkLst>
            <pc:docMk/>
            <pc:sldMk cId="2962159162" sldId="256"/>
            <ac:spMk id="31" creationId="{8930EBA3-4D2E-42E8-B828-834555328D85}"/>
          </ac:spMkLst>
        </pc:spChg>
        <pc:spChg chg="add del">
          <ac:chgData name="Sameer Enjapuri" userId="05780fac90f52d54" providerId="LiveId" clId="{797D2FB4-C893-4D4E-862B-7A6273781B8B}" dt="2024-04-30T16:29:11.083" v="12" actId="26606"/>
          <ac:spMkLst>
            <pc:docMk/>
            <pc:sldMk cId="2962159162" sldId="256"/>
            <ac:spMk id="32" creationId="{E58B2195-5055-402F-A3E7-53FF0E4980C3}"/>
          </ac:spMkLst>
        </pc:spChg>
        <pc:spChg chg="add del">
          <ac:chgData name="Sameer Enjapuri" userId="05780fac90f52d54" providerId="LiveId" clId="{797D2FB4-C893-4D4E-862B-7A6273781B8B}" dt="2024-04-30T16:29:11.083" v="12" actId="26606"/>
          <ac:spMkLst>
            <pc:docMk/>
            <pc:sldMk cId="2962159162" sldId="256"/>
            <ac:spMk id="33" creationId="{528AA953-F4F9-4DC5-97C7-491F4AF937DC}"/>
          </ac:spMkLst>
        </pc:spChg>
        <pc:spChg chg="add del">
          <ac:chgData name="Sameer Enjapuri" userId="05780fac90f52d54" providerId="LiveId" clId="{797D2FB4-C893-4D4E-862B-7A6273781B8B}" dt="2024-04-30T16:29:11.639" v="14" actId="26606"/>
          <ac:spMkLst>
            <pc:docMk/>
            <pc:sldMk cId="2962159162" sldId="256"/>
            <ac:spMk id="35" creationId="{A4E37431-20F0-4DD6-84A9-ED2B644943A2}"/>
          </ac:spMkLst>
        </pc:spChg>
        <pc:spChg chg="add del">
          <ac:chgData name="Sameer Enjapuri" userId="05780fac90f52d54" providerId="LiveId" clId="{797D2FB4-C893-4D4E-862B-7A6273781B8B}" dt="2024-04-30T16:29:11.639" v="14" actId="26606"/>
          <ac:spMkLst>
            <pc:docMk/>
            <pc:sldMk cId="2962159162" sldId="256"/>
            <ac:spMk id="36" creationId="{0AE98B72-66C6-4AB4-AF0D-BA830DE86393}"/>
          </ac:spMkLst>
        </pc:spChg>
        <pc:spChg chg="add del">
          <ac:chgData name="Sameer Enjapuri" userId="05780fac90f52d54" providerId="LiveId" clId="{797D2FB4-C893-4D4E-862B-7A6273781B8B}" dt="2024-04-30T16:29:11.639" v="14" actId="26606"/>
          <ac:spMkLst>
            <pc:docMk/>
            <pc:sldMk cId="2962159162" sldId="256"/>
            <ac:spMk id="37" creationId="{407EAFC6-733F-403D-BB4D-05A3A28742F1}"/>
          </ac:spMkLst>
        </pc:spChg>
        <pc:spChg chg="add del">
          <ac:chgData name="Sameer Enjapuri" userId="05780fac90f52d54" providerId="LiveId" clId="{797D2FB4-C893-4D4E-862B-7A6273781B8B}" dt="2024-04-30T16:29:11.639" v="14" actId="26606"/>
          <ac:spMkLst>
            <pc:docMk/>
            <pc:sldMk cId="2962159162" sldId="256"/>
            <ac:spMk id="38" creationId="{767334AB-16BD-4EC7-8C6B-4B5171600933}"/>
          </ac:spMkLst>
        </pc:spChg>
        <pc:spChg chg="add del">
          <ac:chgData name="Sameer Enjapuri" userId="05780fac90f52d54" providerId="LiveId" clId="{797D2FB4-C893-4D4E-862B-7A6273781B8B}" dt="2024-04-30T16:29:12.957" v="16" actId="26606"/>
          <ac:spMkLst>
            <pc:docMk/>
            <pc:sldMk cId="2962159162" sldId="256"/>
            <ac:spMk id="40" creationId="{A8384FB5-9ADC-4DDC-881B-597D56F5B15D}"/>
          </ac:spMkLst>
        </pc:spChg>
        <pc:spChg chg="add del">
          <ac:chgData name="Sameer Enjapuri" userId="05780fac90f52d54" providerId="LiveId" clId="{797D2FB4-C893-4D4E-862B-7A6273781B8B}" dt="2024-04-30T16:29:12.957" v="16" actId="26606"/>
          <ac:spMkLst>
            <pc:docMk/>
            <pc:sldMk cId="2962159162" sldId="256"/>
            <ac:spMk id="41" creationId="{91E5A9A7-95C6-4F4F-B00E-C82E07FE62EF}"/>
          </ac:spMkLst>
        </pc:spChg>
        <pc:spChg chg="add del">
          <ac:chgData name="Sameer Enjapuri" userId="05780fac90f52d54" providerId="LiveId" clId="{797D2FB4-C893-4D4E-862B-7A6273781B8B}" dt="2024-04-30T16:29:12.957" v="16" actId="26606"/>
          <ac:spMkLst>
            <pc:docMk/>
            <pc:sldMk cId="2962159162" sldId="256"/>
            <ac:spMk id="42" creationId="{D07DD2DE-F619-49DD-B5E7-03A290FF4ED1}"/>
          </ac:spMkLst>
        </pc:spChg>
        <pc:spChg chg="add del">
          <ac:chgData name="Sameer Enjapuri" userId="05780fac90f52d54" providerId="LiveId" clId="{797D2FB4-C893-4D4E-862B-7A6273781B8B}" dt="2024-04-30T16:29:12.957" v="16" actId="26606"/>
          <ac:spMkLst>
            <pc:docMk/>
            <pc:sldMk cId="2962159162" sldId="256"/>
            <ac:spMk id="43" creationId="{85149191-5F60-4A28-AAFF-039F96B0F3EC}"/>
          </ac:spMkLst>
        </pc:spChg>
        <pc:spChg chg="add del">
          <ac:chgData name="Sameer Enjapuri" userId="05780fac90f52d54" providerId="LiveId" clId="{797D2FB4-C893-4D4E-862B-7A6273781B8B}" dt="2024-04-30T16:29:12.957" v="16" actId="26606"/>
          <ac:spMkLst>
            <pc:docMk/>
            <pc:sldMk cId="2962159162" sldId="256"/>
            <ac:spMk id="44" creationId="{F8260ED5-17F7-4158-B241-D51DD4CF1B7E}"/>
          </ac:spMkLst>
        </pc:spChg>
        <pc:spChg chg="add del">
          <ac:chgData name="Sameer Enjapuri" userId="05780fac90f52d54" providerId="LiveId" clId="{797D2FB4-C893-4D4E-862B-7A6273781B8B}" dt="2024-04-30T16:30:14.950" v="24" actId="26606"/>
          <ac:spMkLst>
            <pc:docMk/>
            <pc:sldMk cId="2962159162" sldId="256"/>
            <ac:spMk id="46" creationId="{A3363022-C969-41E9-8EB2-E4C94908C1FA}"/>
          </ac:spMkLst>
        </pc:spChg>
        <pc:spChg chg="add del">
          <ac:chgData name="Sameer Enjapuri" userId="05780fac90f52d54" providerId="LiveId" clId="{797D2FB4-C893-4D4E-862B-7A6273781B8B}" dt="2024-04-30T16:30:14.950" v="24" actId="26606"/>
          <ac:spMkLst>
            <pc:docMk/>
            <pc:sldMk cId="2962159162" sldId="256"/>
            <ac:spMk id="47" creationId="{8D1AD6B3-BE88-4CEB-BA17-790657CC4729}"/>
          </ac:spMkLst>
        </pc:spChg>
        <pc:grpChg chg="add del">
          <ac:chgData name="Sameer Enjapuri" userId="05780fac90f52d54" providerId="LiveId" clId="{797D2FB4-C893-4D4E-862B-7A6273781B8B}" dt="2024-04-30T16:29:07.015" v="6" actId="26606"/>
          <ac:grpSpMkLst>
            <pc:docMk/>
            <pc:sldMk cId="2962159162" sldId="256"/>
            <ac:grpSpMk id="16" creationId="{89D1390B-7E13-4B4F-9CB2-391063412E54}"/>
          </ac:grpSpMkLst>
        </pc:grpChg>
        <pc:grpChg chg="add del">
          <ac:chgData name="Sameer Enjapuri" userId="05780fac90f52d54" providerId="LiveId" clId="{797D2FB4-C893-4D4E-862B-7A6273781B8B}" dt="2024-04-30T16:29:08.952" v="8" actId="26606"/>
          <ac:grpSpMkLst>
            <pc:docMk/>
            <pc:sldMk cId="2962159162" sldId="256"/>
            <ac:grpSpMk id="23" creationId="{032D8612-31EB-44CF-A1D0-14FD4C705424}"/>
          </ac:grpSpMkLst>
        </pc:grpChg>
        <pc:grpChg chg="add">
          <ac:chgData name="Sameer Enjapuri" userId="05780fac90f52d54" providerId="LiveId" clId="{797D2FB4-C893-4D4E-862B-7A6273781B8B}" dt="2024-04-30T16:31:34.517" v="35" actId="26606"/>
          <ac:grpSpMkLst>
            <pc:docMk/>
            <pc:sldMk cId="2962159162" sldId="256"/>
            <ac:grpSpMk id="30" creationId="{780C4553-5AA5-ABAD-A86E-A9DB53A55466}"/>
          </ac:grpSpMkLst>
        </pc:grpChg>
        <pc:grpChg chg="add del">
          <ac:chgData name="Sameer Enjapuri" userId="05780fac90f52d54" providerId="LiveId" clId="{797D2FB4-C893-4D4E-862B-7A6273781B8B}" dt="2024-04-30T16:30:14.950" v="24" actId="26606"/>
          <ac:grpSpMkLst>
            <pc:docMk/>
            <pc:sldMk cId="2962159162" sldId="256"/>
            <ac:grpSpMk id="48" creationId="{89D1390B-7E13-4B4F-9CB2-391063412E54}"/>
          </ac:grpSpMkLst>
        </pc:grpChg>
        <pc:picChg chg="add del mod ord">
          <ac:chgData name="Sameer Enjapuri" userId="05780fac90f52d54" providerId="LiveId" clId="{797D2FB4-C893-4D4E-862B-7A6273781B8B}" dt="2024-04-30T16:30:20.117" v="27" actId="478"/>
          <ac:picMkLst>
            <pc:docMk/>
            <pc:sldMk cId="2962159162" sldId="256"/>
            <ac:picMk id="7" creationId="{E451855D-06E1-2A21-2B08-D6EFAB63B0BA}"/>
          </ac:picMkLst>
        </pc:picChg>
        <pc:picChg chg="add del">
          <ac:chgData name="Sameer Enjapuri" userId="05780fac90f52d54" providerId="LiveId" clId="{797D2FB4-C893-4D4E-862B-7A6273781B8B}" dt="2024-04-30T16:30:13.832" v="22" actId="22"/>
          <ac:picMkLst>
            <pc:docMk/>
            <pc:sldMk cId="2962159162" sldId="256"/>
            <ac:picMk id="9" creationId="{A26908B8-9023-456E-B532-1E2FCC5A2106}"/>
          </ac:picMkLst>
        </pc:picChg>
        <pc:picChg chg="add del mod">
          <ac:chgData name="Sameer Enjapuri" userId="05780fac90f52d54" providerId="LiveId" clId="{797D2FB4-C893-4D4E-862B-7A6273781B8B}" dt="2024-04-30T16:30:45.186" v="32" actId="478"/>
          <ac:picMkLst>
            <pc:docMk/>
            <pc:sldMk cId="2962159162" sldId="256"/>
            <ac:picMk id="11" creationId="{3F9324DB-8E21-1414-95B7-DE0CB37522E3}"/>
          </ac:picMkLst>
        </pc:picChg>
        <pc:picChg chg="add mod">
          <ac:chgData name="Sameer Enjapuri" userId="05780fac90f52d54" providerId="LiveId" clId="{797D2FB4-C893-4D4E-862B-7A6273781B8B}" dt="2024-04-30T16:31:34.517" v="35" actId="26606"/>
          <ac:picMkLst>
            <pc:docMk/>
            <pc:sldMk cId="2962159162" sldId="256"/>
            <ac:picMk id="27" creationId="{63990A9A-5013-07BF-A9D2-19779F294FA2}"/>
          </ac:picMkLst>
        </pc:picChg>
        <pc:picChg chg="add del mod">
          <ac:chgData name="Sameer Enjapuri" userId="05780fac90f52d54" providerId="LiveId" clId="{797D2FB4-C893-4D4E-862B-7A6273781B8B}" dt="2024-04-30T16:33:05.657" v="46" actId="478"/>
          <ac:picMkLst>
            <pc:docMk/>
            <pc:sldMk cId="2962159162" sldId="256"/>
            <ac:picMk id="50" creationId="{7B52BF0F-C6B5-EBDF-03EB-7457ACB37338}"/>
          </ac:picMkLst>
        </pc:picChg>
        <pc:picChg chg="add mod">
          <ac:chgData name="Sameer Enjapuri" userId="05780fac90f52d54" providerId="LiveId" clId="{797D2FB4-C893-4D4E-862B-7A6273781B8B}" dt="2024-04-30T16:33:22.435" v="49" actId="14100"/>
          <ac:picMkLst>
            <pc:docMk/>
            <pc:sldMk cId="2962159162" sldId="256"/>
            <ac:picMk id="52" creationId="{97983AF4-413B-696F-F72A-EA070F32B2DB}"/>
          </ac:picMkLst>
        </pc:picChg>
      </pc:sldChg>
      <pc:sldChg chg="addSp new del mod">
        <pc:chgData name="Sameer Enjapuri" userId="05780fac90f52d54" providerId="LiveId" clId="{797D2FB4-C893-4D4E-862B-7A6273781B8B}" dt="2024-04-30T16:53:40.669" v="85" actId="47"/>
        <pc:sldMkLst>
          <pc:docMk/>
          <pc:sldMk cId="1351009216" sldId="257"/>
        </pc:sldMkLst>
        <pc:picChg chg="add">
          <ac:chgData name="Sameer Enjapuri" userId="05780fac90f52d54" providerId="LiveId" clId="{797D2FB4-C893-4D4E-862B-7A6273781B8B}" dt="2024-04-30T16:53:12.030" v="84" actId="22"/>
          <ac:picMkLst>
            <pc:docMk/>
            <pc:sldMk cId="1351009216" sldId="257"/>
            <ac:picMk id="5" creationId="{754BF229-D4EF-0FDA-4EFB-CD8D288C2F9A}"/>
          </ac:picMkLst>
        </pc:picChg>
      </pc:sldChg>
      <pc:sldChg chg="addSp delSp modSp new mod">
        <pc:chgData name="Sameer Enjapuri" userId="05780fac90f52d54" providerId="LiveId" clId="{797D2FB4-C893-4D4E-862B-7A6273781B8B}" dt="2024-05-01T02:54:46.034" v="285" actId="27636"/>
        <pc:sldMkLst>
          <pc:docMk/>
          <pc:sldMk cId="1793641062" sldId="257"/>
        </pc:sldMkLst>
        <pc:spChg chg="del">
          <ac:chgData name="Sameer Enjapuri" userId="05780fac90f52d54" providerId="LiveId" clId="{797D2FB4-C893-4D4E-862B-7A6273781B8B}" dt="2024-04-30T18:58:09.277" v="93" actId="478"/>
          <ac:spMkLst>
            <pc:docMk/>
            <pc:sldMk cId="1793641062" sldId="257"/>
            <ac:spMk id="2" creationId="{5FB80B27-5F0F-1A7C-6709-AD7D7EFDD617}"/>
          </ac:spMkLst>
        </pc:spChg>
        <pc:spChg chg="mod">
          <ac:chgData name="Sameer Enjapuri" userId="05780fac90f52d54" providerId="LiveId" clId="{797D2FB4-C893-4D4E-862B-7A6273781B8B}" dt="2024-05-01T02:54:46.034" v="285" actId="27636"/>
          <ac:spMkLst>
            <pc:docMk/>
            <pc:sldMk cId="1793641062" sldId="257"/>
            <ac:spMk id="3" creationId="{9E531F4E-EAAC-0FF8-6748-0830A857688E}"/>
          </ac:spMkLst>
        </pc:spChg>
        <pc:spChg chg="add mod">
          <ac:chgData name="Sameer Enjapuri" userId="05780fac90f52d54" providerId="LiveId" clId="{797D2FB4-C893-4D4E-862B-7A6273781B8B}" dt="2024-04-30T19:19:04.195" v="252" actId="108"/>
          <ac:spMkLst>
            <pc:docMk/>
            <pc:sldMk cId="1793641062" sldId="257"/>
            <ac:spMk id="4" creationId="{9CE5800C-AD59-BF95-4DFA-C7341DD949A0}"/>
          </ac:spMkLst>
        </pc:spChg>
      </pc:sldChg>
      <pc:sldChg chg="add del">
        <pc:chgData name="Sameer Enjapuri" userId="05780fac90f52d54" providerId="LiveId" clId="{797D2FB4-C893-4D4E-862B-7A6273781B8B}" dt="2024-04-30T19:16:44.066" v="238" actId="47"/>
        <pc:sldMkLst>
          <pc:docMk/>
          <pc:sldMk cId="3777920215" sldId="258"/>
        </pc:sldMkLst>
      </pc:sldChg>
      <pc:sldChg chg="add del ord">
        <pc:chgData name="Sameer Enjapuri" userId="05780fac90f52d54" providerId="LiveId" clId="{797D2FB4-C893-4D4E-862B-7A6273781B8B}" dt="2024-04-30T19:01:03.344" v="144" actId="47"/>
        <pc:sldMkLst>
          <pc:docMk/>
          <pc:sldMk cId="992838314" sldId="259"/>
        </pc:sldMkLst>
      </pc:sldChg>
      <pc:sldChg chg="addSp delSp modSp add mod ord setBg">
        <pc:chgData name="Sameer Enjapuri" userId="05780fac90f52d54" providerId="LiveId" clId="{797D2FB4-C893-4D4E-862B-7A6273781B8B}" dt="2024-04-30T19:21:19.753" v="261" actId="1076"/>
        <pc:sldMkLst>
          <pc:docMk/>
          <pc:sldMk cId="1367866977" sldId="260"/>
        </pc:sldMkLst>
        <pc:spChg chg="mod ord">
          <ac:chgData name="Sameer Enjapuri" userId="05780fac90f52d54" providerId="LiveId" clId="{797D2FB4-C893-4D4E-862B-7A6273781B8B}" dt="2024-04-30T19:21:19.753" v="261" actId="1076"/>
          <ac:spMkLst>
            <pc:docMk/>
            <pc:sldMk cId="1367866977" sldId="260"/>
            <ac:spMk id="3" creationId="{9E531F4E-EAAC-0FF8-6748-0830A857688E}"/>
          </ac:spMkLst>
        </pc:spChg>
        <pc:spChg chg="mod">
          <ac:chgData name="Sameer Enjapuri" userId="05780fac90f52d54" providerId="LiveId" clId="{797D2FB4-C893-4D4E-862B-7A6273781B8B}" dt="2024-04-30T19:05:58.968" v="231" actId="1076"/>
          <ac:spMkLst>
            <pc:docMk/>
            <pc:sldMk cId="1367866977" sldId="260"/>
            <ac:spMk id="4" creationId="{9CE5800C-AD59-BF95-4DFA-C7341DD949A0}"/>
          </ac:spMkLst>
        </pc:spChg>
        <pc:spChg chg="add del">
          <ac:chgData name="Sameer Enjapuri" userId="05780fac90f52d54" providerId="LiveId" clId="{797D2FB4-C893-4D4E-862B-7A6273781B8B}" dt="2024-04-30T19:05:20.345" v="229" actId="26606"/>
          <ac:spMkLst>
            <pc:docMk/>
            <pc:sldMk cId="1367866977" sldId="260"/>
            <ac:spMk id="9" creationId="{DEE2AD96-B495-4E06-9291-B71706F728CB}"/>
          </ac:spMkLst>
        </pc:spChg>
        <pc:spChg chg="add del">
          <ac:chgData name="Sameer Enjapuri" userId="05780fac90f52d54" providerId="LiveId" clId="{797D2FB4-C893-4D4E-862B-7A6273781B8B}" dt="2024-04-30T19:05:20.345" v="229" actId="26606"/>
          <ac:spMkLst>
            <pc:docMk/>
            <pc:sldMk cId="1367866977" sldId="260"/>
            <ac:spMk id="11" creationId="{53CF6D67-C5A8-4ADD-9E8E-1E38CA1D3166}"/>
          </ac:spMkLst>
        </pc:spChg>
        <pc:spChg chg="add del">
          <ac:chgData name="Sameer Enjapuri" userId="05780fac90f52d54" providerId="LiveId" clId="{797D2FB4-C893-4D4E-862B-7A6273781B8B}" dt="2024-04-30T19:05:20.345" v="229" actId="26606"/>
          <ac:spMkLst>
            <pc:docMk/>
            <pc:sldMk cId="1367866977" sldId="260"/>
            <ac:spMk id="13" creationId="{86909FA0-B515-4681-B7A8-FA281D133B94}"/>
          </ac:spMkLst>
        </pc:spChg>
        <pc:spChg chg="add del">
          <ac:chgData name="Sameer Enjapuri" userId="05780fac90f52d54" providerId="LiveId" clId="{797D2FB4-C893-4D4E-862B-7A6273781B8B}" dt="2024-04-30T19:05:20.345" v="229" actId="26606"/>
          <ac:spMkLst>
            <pc:docMk/>
            <pc:sldMk cId="1367866977" sldId="260"/>
            <ac:spMk id="15" creationId="{21C9FE86-FCC3-4A31-AA1C-C882262B7FE7}"/>
          </ac:spMkLst>
        </pc:spChg>
        <pc:spChg chg="add del">
          <ac:chgData name="Sameer Enjapuri" userId="05780fac90f52d54" providerId="LiveId" clId="{797D2FB4-C893-4D4E-862B-7A6273781B8B}" dt="2024-04-30T19:05:20.345" v="229" actId="26606"/>
          <ac:spMkLst>
            <pc:docMk/>
            <pc:sldMk cId="1367866977" sldId="260"/>
            <ac:spMk id="17" creationId="{7D96243B-ECED-4B71-8E06-AE9A285EAD20}"/>
          </ac:spMkLst>
        </pc:spChg>
        <pc:spChg chg="add del">
          <ac:chgData name="Sameer Enjapuri" userId="05780fac90f52d54" providerId="LiveId" clId="{797D2FB4-C893-4D4E-862B-7A6273781B8B}" dt="2024-04-30T19:05:20.345" v="229" actId="26606"/>
          <ac:spMkLst>
            <pc:docMk/>
            <pc:sldMk cId="1367866977" sldId="260"/>
            <ac:spMk id="19" creationId="{A09989E4-EFDC-4A90-A633-E0525FB4139E}"/>
          </ac:spMkLst>
        </pc:spChg>
      </pc:sldChg>
      <pc:sldChg chg="modSp add mod">
        <pc:chgData name="Sameer Enjapuri" userId="05780fac90f52d54" providerId="LiveId" clId="{797D2FB4-C893-4D4E-862B-7A6273781B8B}" dt="2024-04-30T19:20:24.542" v="256" actId="1076"/>
        <pc:sldMkLst>
          <pc:docMk/>
          <pc:sldMk cId="2035896323" sldId="261"/>
        </pc:sldMkLst>
        <pc:spChg chg="mod">
          <ac:chgData name="Sameer Enjapuri" userId="05780fac90f52d54" providerId="LiveId" clId="{797D2FB4-C893-4D4E-862B-7A6273781B8B}" dt="2024-04-30T19:20:24.542" v="256" actId="1076"/>
          <ac:spMkLst>
            <pc:docMk/>
            <pc:sldMk cId="2035896323" sldId="261"/>
            <ac:spMk id="3" creationId="{9E531F4E-EAAC-0FF8-6748-0830A857688E}"/>
          </ac:spMkLst>
        </pc:spChg>
        <pc:spChg chg="mod">
          <ac:chgData name="Sameer Enjapuri" userId="05780fac90f52d54" providerId="LiveId" clId="{797D2FB4-C893-4D4E-862B-7A6273781B8B}" dt="2024-04-30T19:20:06.060" v="253" actId="108"/>
          <ac:spMkLst>
            <pc:docMk/>
            <pc:sldMk cId="2035896323" sldId="261"/>
            <ac:spMk id="4" creationId="{9CE5800C-AD59-BF95-4DFA-C7341DD949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7AE9-74F4-DD24-E661-32D99C88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FC359-64BC-8184-ADCB-FEC5D3BEB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DF92-E47A-3B73-06B1-E29A98FD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B46A-15BA-7A1C-4E06-41DD3852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2A91-94D9-EBC4-F977-89CC780C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9BDA-6FA1-AAA9-7AE6-39F6D6F0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1954-556A-055E-C62F-028D34C1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723A-BE36-9543-AB5F-D7596350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5129-F46A-4941-5CE6-3553630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148B-D84E-0901-AE57-980B040A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6D558-7B6A-2213-4F4D-1A25BF33D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15EF6-1428-80D5-A0C1-752A8ECA7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8E27-A975-6E0E-901C-9CB6AD72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C042-592A-BF2D-9AA7-573A4269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CF12-DE9B-D02A-1DE4-D066554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4C0C-4FF1-F583-1D0E-5D87A22B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4EFF-4CCF-F913-7331-9C6C2F0A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EEFE-C9D3-56D8-5F7B-71324C5B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6E71-B80A-CA45-5912-11E0D31E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75A9-5B6C-1ED5-17FA-DD30228D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046A-0BA9-2552-64AF-936BFAF6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5BD9-B67F-41F3-0E4B-73A02897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227D-39ED-35D0-C207-7C8351AE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67D2-E00C-ED40-1266-E245183D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CFFF-A27D-189F-8892-80C83F7B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0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9E15-C74E-BD84-5D70-43A1F545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DEBF-6586-C1CF-1412-40AE7068F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5117F-F275-F3D8-09E7-B6768F88B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FBDC-F14F-294B-80A4-F7824E4D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3818A-7963-B77F-8AAD-C485843C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C1F34-4477-A8EA-E74A-510A02B8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3175-73BE-BEBB-B953-55CAF41C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3D53-3579-B50C-F56E-5089B074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23630-4811-3523-DFEA-09ACB46D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0CEF-A9D5-7120-D974-B726B269D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8D538-EB0C-FD42-72E6-7C7D164D4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9BD11-C242-599B-23A5-AA5C79E5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81F9-B329-2974-2579-109681B1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48E2A-A444-F55B-08E2-DF57990A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23CF-D183-174C-3FB4-3E39FC82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59189-601F-1623-D4FA-CA240C9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B7874-A912-5AFA-5469-0F2FDDFF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609C-B188-D5E2-51EE-35A511BE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46C4B-ED03-C865-13D4-E4E24E69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F3C6E-C4F3-5FB2-AF19-A6B291D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75A08-3E36-F93C-496A-F6258A73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35D2-7F6D-2108-5978-60C75547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7939D-6C6C-AA23-3EFD-3CD8AA6C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790E-14B9-F305-3046-04D3A400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BB68D-2F78-4840-191E-252CD757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81B99-8BFD-720E-682D-5BF0B59F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1D4F-FCF6-0A79-28AA-079AF7E1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F4CF-7176-84D0-129D-1985F0FF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DE347-8198-4701-B3EF-DBA8AA490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FFDEC-2FC1-E3FB-0284-F6A0293E9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B59C-D61C-4824-A41A-720248C7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A7F5E-D067-78DF-BFBC-9963AD74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8E000-F55B-7C07-3218-8D4C5BBE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77750-5A93-E1B0-B3E8-A4A6FC20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4B92-DE4B-7DCF-BC87-2F943B5B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3BD0-642E-79EA-3193-7E3B9F5A2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45C5A-69ED-47ED-B601-B6A0E2B7BB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8758-D9DB-3911-58E8-13A480750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1216-014A-4C4A-E4C7-D0C6622BA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9A02D-0278-41A8-90C5-290633EB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3A23-7681-D5EA-A793-1172E81A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6208" y="919695"/>
            <a:ext cx="4680154" cy="1086086"/>
          </a:xfrm>
        </p:spPr>
        <p:txBody>
          <a:bodyPr anchor="t">
            <a:normAutofit fontScale="90000"/>
          </a:bodyPr>
          <a:lstStyle/>
          <a:p>
            <a:r>
              <a:rPr lang="en-US" sz="31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Affordability for Different MSAs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937B-F27D-6980-3035-FEAA875E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208" y="2524964"/>
            <a:ext cx="4827637" cy="4333036"/>
          </a:xfrm>
        </p:spPr>
        <p:txBody>
          <a:bodyPr>
            <a:normAutofit/>
          </a:bodyPr>
          <a:lstStyle/>
          <a:p>
            <a:pPr algn="l"/>
            <a:r>
              <a:rPr lang="en-US" sz="18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dimensions of affordability examined: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Housing affordability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 costs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access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Commuting expenses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cost of living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90A9A-5013-07BF-A9D2-19779F294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" r="507" b="-1"/>
          <a:stretch/>
        </p:blipFill>
        <p:spPr>
          <a:xfrm>
            <a:off x="20" y="10"/>
            <a:ext cx="6709729" cy="68579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80C4553-5AA5-ABAD-A86E-A9DB53A55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48068" y="0"/>
            <a:ext cx="123362" cy="6858000"/>
            <a:chOff x="12068638" y="0"/>
            <a:chExt cx="123362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314F52-50BF-91A2-1CE5-F6BA35C94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C556E2-7688-DAC5-DDA8-DE5C3BE8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97983AF4-413B-696F-F72A-EA070F32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107" y="3954772"/>
            <a:ext cx="1380943" cy="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531F4E-EAAC-0FF8-6748-0830A857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1516247"/>
            <a:ext cx="9832258" cy="5112774"/>
          </a:xfrm>
        </p:spPr>
        <p:txBody>
          <a:bodyPr>
            <a:normAutofit/>
          </a:bodyPr>
          <a:lstStyle/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i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Bureau of Economic Analysis (BEA)</a:t>
            </a: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2000" i="1" kern="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i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Postsecondary Education System (IPEDS)</a:t>
            </a: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2000" i="1" kern="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i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Centers for Medicare and Medicaid Services </a:t>
            </a: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2000" i="1" kern="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i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Numbeo Data 2023</a:t>
            </a: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2000" i="1" kern="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i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Zillow Research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E5800C-AD59-BF95-4DFA-C7341DD949A0}"/>
              </a:ext>
            </a:extLst>
          </p:cNvPr>
          <p:cNvSpPr txBox="1">
            <a:spLocks/>
          </p:cNvSpPr>
          <p:nvPr/>
        </p:nvSpPr>
        <p:spPr>
          <a:xfrm>
            <a:off x="1061884" y="514114"/>
            <a:ext cx="4680154" cy="10860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1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6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531F4E-EAAC-0FF8-6748-0830A857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1231112"/>
            <a:ext cx="9832258" cy="511277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i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has the cost of housing index trended over the years (2012-2022) across different Metropolitan Statistical Areas (MSAs)?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i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key affordability measures for commuting in different MSAs in 2023?</a:t>
            </a:r>
            <a:endParaRPr lang="en-US" sz="2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i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Graduate Tuition Fees, Median Household Income, and Taxi Costs correlate across MSAs, and what insights do these correlations offer into graduate students' financial burden?</a:t>
            </a:r>
            <a:endParaRPr lang="en-US" sz="2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i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the correlation between median household income, median gross rent and Typical Home value differ among MSAs?</a:t>
            </a:r>
            <a:endParaRPr lang="en-US" sz="2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i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MSAs exhibit the highest and lowest tuition fees for both in-state and out-of-state students?</a:t>
            </a:r>
            <a:endParaRPr lang="en-US" sz="2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i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Medicare spending vary across different MSAs and counties in 2022?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i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distribution of various cost indexes (goods, utilities, housing, others) contributing to the overall cost of living in different MSAs in 2022?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i="1" kern="10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health insurance coverage rates differ between public and private insurance across different MSAs?</a:t>
            </a:r>
            <a:endParaRPr lang="en-US" sz="2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i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the cost-of-living index fluctuate across different MSAs?</a:t>
            </a:r>
            <a:endParaRPr lang="en-US" sz="2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E5800C-AD59-BF95-4DFA-C7341DD949A0}"/>
              </a:ext>
            </a:extLst>
          </p:cNvPr>
          <p:cNvSpPr txBox="1">
            <a:spLocks/>
          </p:cNvSpPr>
          <p:nvPr/>
        </p:nvSpPr>
        <p:spPr>
          <a:xfrm>
            <a:off x="1061884" y="599768"/>
            <a:ext cx="4680154" cy="5407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4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531F4E-EAAC-0FF8-6748-0830A857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1526079"/>
            <a:ext cx="9832258" cy="51127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9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changing demographic trends affect affordability dynamics?</a:t>
            </a:r>
          </a:p>
          <a:p>
            <a:pPr marL="342900" indent="-342900" algn="l">
              <a:lnSpc>
                <a:spcPct val="9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i="1" kern="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9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role do technological advancements play in shaping affordability in MSAs?</a:t>
            </a:r>
          </a:p>
          <a:p>
            <a:pPr marL="342900" indent="-342900" algn="l">
              <a:lnSpc>
                <a:spcPct val="9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i="1" kern="1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9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environmental factors impact affordability and vice versa?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E5800C-AD59-BF95-4DFA-C7341DD949A0}"/>
              </a:ext>
            </a:extLst>
          </p:cNvPr>
          <p:cNvSpPr txBox="1">
            <a:spLocks/>
          </p:cNvSpPr>
          <p:nvPr/>
        </p:nvSpPr>
        <p:spPr>
          <a:xfrm>
            <a:off x="1061884" y="514114"/>
            <a:ext cx="6184490" cy="10860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7000"/>
              </a:lnSpc>
              <a:spcBef>
                <a:spcPts val="0"/>
              </a:spcBef>
            </a:pPr>
            <a:r>
              <a:rPr lang="en-US" sz="3000" b="1" kern="1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03589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261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Wingdings</vt:lpstr>
      <vt:lpstr>Office Theme</vt:lpstr>
      <vt:lpstr>Exploring Affordability for Different MSAs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Affordability for Different MSAs </dc:title>
  <dc:creator>Sameer Enjapuri</dc:creator>
  <cp:lastModifiedBy>Sameer Enjapuri</cp:lastModifiedBy>
  <cp:revision>1</cp:revision>
  <dcterms:created xsi:type="dcterms:W3CDTF">2024-04-30T16:28:09Z</dcterms:created>
  <dcterms:modified xsi:type="dcterms:W3CDTF">2024-05-01T02:54:51Z</dcterms:modified>
</cp:coreProperties>
</file>