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B05E-D3FD-4F4B-9373-332489963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96D8A-A5E4-4EB6-910C-F0041A9D2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0487-BDE0-4627-ABF4-D7E75FE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BAC8-1BE1-4304-A167-712844E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043B-875E-45EE-AAC3-FA69DBE3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78F-B923-4371-B8C4-11EC5969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3366E-6CE9-4B85-A287-E87325D66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8357-6A85-43EF-90FB-15F3F03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DF96-1227-4281-BD8A-A91C286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4132-F486-465E-B1B4-07910A84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6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86B04-FE72-4212-8BCB-38F5B5D97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3A01-5B28-4D1D-BA1E-D78BE484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BC1C-E036-432E-800C-3937270C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1474-B125-40FE-9C95-FF05FE29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4AB3-F03E-44D4-A3F8-9286B12A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52C-1255-40EE-9E1D-858F1843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0257-7CD3-4B78-AD3C-59FEAD94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8DE7-8699-47C6-B8FC-F5942904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D645-A37F-444C-9E8A-241B0802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260-5FD4-4B6D-827C-E02F84E6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9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E9DE-6CEC-47BD-8158-8C0E39BA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15C-2AD9-4094-BC19-31040333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6C0B-1A06-4207-8F3A-A15C84BC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5D84-B609-46C6-93DC-4E7059D4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7CB6-F9A1-4DB6-8E7D-EF7A0985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5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9B4F-EBB2-4B61-AF39-32433F1B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C46C-752B-4666-8ED1-6CAA9E6C0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657AB-7623-43C1-A524-CDDEC466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4D99E-FE4D-4ECF-AAB3-94649A9E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028B-B802-45DC-ABC4-8E612DE0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D584-AFE0-4858-BD11-5FFB03BC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8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C8CA-4990-4079-9863-09281D5E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F48B-5D41-44A7-A194-AFB201BB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70C97-2EAE-47FD-A544-1B6DFB51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5DDBE-7C24-4AD7-829D-46297BD2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51CF1-A115-4799-BB9C-E58AB0DB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D40E0-AC89-4E2F-9ED2-65EB08E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22B7D-CEBE-4214-972A-7814B33E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98F46-484B-4A71-B4BC-EBADE886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6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CDC9-8B8B-49D0-9414-E7D48D7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AE5C6-8B6E-4C82-BFD2-C63B5A1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B040-E406-44A3-AAE0-E777F50D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A9819-BD5A-4388-859B-04D32435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A50DD-D599-4554-9669-276088EC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34EE-A6F8-4004-A6CC-3917394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65B71-B254-47DF-992B-61A2BB7D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4C9C-33FE-4654-8D8A-0DC732B9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DFDA-ECE0-465F-A487-A6E658C3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428A-C52D-4778-BC0A-EFF8544B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211E-1C50-41DD-A376-96BA111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DA3CE-0193-4DF1-851C-D620821F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B00-C820-4B00-9C61-50709D1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2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1457-3B7C-4F3B-A929-34B8D644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B006-70A3-4A8E-847D-F2E23203F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B2E2-F852-4571-8EA8-10A990830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5BA1-F8B3-4445-99B4-3BE7D60A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881B-27C4-4300-A495-8567719B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8475E-CCEC-456A-9BAA-A38E295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9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13144-46DB-4177-92EB-85ABA6F7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ACF7-D4DC-47E5-955E-A0E56F32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064E-ABCD-4117-8080-A7CD97BC3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5F52-5D30-406F-83D6-DF4FAD93CCB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11BD-001D-4AC7-A4FD-41B1E1404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7CFA-8F7D-4BAF-8F57-F19692D44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F76-0D6D-4FD8-BF24-C242F5CBA5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66D4D3-E341-498F-8FE5-6D8B62AF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278296"/>
            <a:ext cx="1133060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097B8-0A05-4A04-B82B-3989410B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291548"/>
            <a:ext cx="11701669" cy="62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92E9AF-A534-4B98-9A6B-F6696CC8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00748"/>
            <a:ext cx="8971723" cy="65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6834F-0540-4C34-9117-BF55B5D1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409004"/>
            <a:ext cx="10972800" cy="57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</dc:creator>
  <cp:lastModifiedBy>samer</cp:lastModifiedBy>
  <cp:revision>2</cp:revision>
  <dcterms:created xsi:type="dcterms:W3CDTF">2019-09-22T18:59:44Z</dcterms:created>
  <dcterms:modified xsi:type="dcterms:W3CDTF">2019-09-22T19:27:37Z</dcterms:modified>
</cp:coreProperties>
</file>