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the effect of bookie confidence. </a:t>
            </a:r>
          </a:p>
          <a:p>
            <a:r>
              <a:rPr lang="en-CA" dirty="0"/>
              <a:t>Simulated the simple strategy of betting for every home team vs every away team game vs every tie (5552 betting lines total)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36921" cy="4195481"/>
          </a:xfrm>
        </p:spPr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5" y="2986025"/>
            <a:ext cx="8535591" cy="885949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5229CF3-5AAC-4B9A-93AD-929DBE86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48" y="1853248"/>
            <a:ext cx="366025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72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5" name="Picture 74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6" name="Oval 76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7" name="Picture 78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8" name="Picture 80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59" name="Rectangle 82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Confidence of bookies for each matchup?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B7CF54-3DB7-47C7-861B-66A4872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5C1ECA36-838D-4D8D-ADB4-6618E686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547B1A2C-B97B-4E8B-9307-4E75088A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66642E9-BB64-471E-A1FB-A366D355C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825909"/>
            <a:ext cx="5454404" cy="2345394"/>
          </a:xfrm>
          <a:prstGeom prst="rect">
            <a:avLst/>
          </a:prstGeom>
          <a:effectLst/>
        </p:spPr>
      </p:pic>
      <p:pic>
        <p:nvPicPr>
          <p:cNvPr id="205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3" y="3920837"/>
            <a:ext cx="2646210" cy="187664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01" y="3930315"/>
            <a:ext cx="2646210" cy="18576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Glen Macapinlac</dc:creator>
  <cp:lastModifiedBy>Glen Macapinlac</cp:lastModifiedBy>
  <cp:revision>1</cp:revision>
  <dcterms:created xsi:type="dcterms:W3CDTF">2020-11-12T23:15:35Z</dcterms:created>
  <dcterms:modified xsi:type="dcterms:W3CDTF">2020-11-12T23:17:15Z</dcterms:modified>
</cp:coreProperties>
</file>