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70" r:id="rId13"/>
    <p:sldId id="266" r:id="rId14"/>
    <p:sldId id="267" r:id="rId15"/>
    <p:sldId id="26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52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11/12/2020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11/12/2020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11/12/2020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11/12/2020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11/12/2020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C33B3-210B-481C-BC46-B678E027F5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Sports Betting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37B85C-69E4-4942-B62B-D7148D7E02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By: Samer Arbaji, Miguel Diaz, Glenn </a:t>
            </a:r>
            <a:r>
              <a:rPr lang="en-CA" dirty="0" err="1"/>
              <a:t>Macapinlac</a:t>
            </a:r>
            <a:r>
              <a:rPr lang="en-CA" dirty="0"/>
              <a:t>, </a:t>
            </a:r>
            <a:r>
              <a:rPr lang="en-CA" dirty="0" err="1"/>
              <a:t>Kshitij</a:t>
            </a:r>
            <a:r>
              <a:rPr lang="en-CA" dirty="0"/>
              <a:t> (Shawn) Desai</a:t>
            </a:r>
          </a:p>
        </p:txBody>
      </p:sp>
    </p:spTree>
    <p:extLst>
      <p:ext uri="{BB962C8B-B14F-4D97-AF65-F5344CB8AC3E}">
        <p14:creationId xmlns:p14="http://schemas.microsoft.com/office/powerpoint/2010/main" val="1074280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8C942-1425-405A-A16B-B528869E5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Cool, but can we make money from this?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7DAC7-DF5A-4400-9B84-97318355D7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We know that home teams have an advantage, and we also know the effect of bookie confidence. </a:t>
            </a:r>
          </a:p>
          <a:p>
            <a:r>
              <a:rPr lang="en-CA" dirty="0"/>
              <a:t>Simulated the simple strategy of betting for every home team vs every away team game vs every tie at their average odds</a:t>
            </a:r>
          </a:p>
          <a:p>
            <a:pPr marL="0" indent="0">
              <a:buNone/>
            </a:pPr>
            <a:r>
              <a:rPr lang="en-CA" dirty="0"/>
              <a:t> </a:t>
            </a:r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F8C6000E-762C-4F7F-959C-F1A36CF4B8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936" y="3542539"/>
            <a:ext cx="7392432" cy="2905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6167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917B5-8774-4F8C-A411-6C7D16389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Cool, but can we make money from this? (</a:t>
            </a:r>
            <a:r>
              <a:rPr lang="en-CA" dirty="0" err="1"/>
              <a:t>Cont</a:t>
            </a:r>
            <a:r>
              <a:rPr lang="en-CA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53A5B-A708-4017-A5BB-F370E76E6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bookies odds for the home team went down by game time in 272/275 (or 98.9%) in the </a:t>
            </a:r>
            <a:r>
              <a:rPr lang="en-CA" dirty="0" err="1"/>
              <a:t>Eng</a:t>
            </a:r>
            <a:r>
              <a:rPr lang="en-CA" dirty="0"/>
              <a:t> sample. 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So what if we bet every single first home odds available?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DA3A1453-E1E9-403E-957C-3E89260B14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260" y="3043196"/>
            <a:ext cx="8688012" cy="12860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FF20FF9-0D44-4245-A332-C4A96DA3F2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9260" y="5038343"/>
            <a:ext cx="8688012" cy="90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0992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838B5-539F-4F47-8A6C-117015BF9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Did this result hold for the across the top 5 leagues?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7F0FF-9887-41CD-9D8C-2F881FEC54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After 1386 one dollar bets over a one year period we’re ever so slightly in the red. 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Of note the finding of home team odds having their odds deflated the close one got to game time occurs less often in the other leagues. (1058/1111 or 95.2% of the time)</a:t>
            </a:r>
          </a:p>
          <a:p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ADCDD3-2AF5-487C-87BF-C180AF9BE5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262" y="2819497"/>
            <a:ext cx="8535591" cy="8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0589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7E6D7-AC6D-4A4E-9448-28AA51639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C2514-CA24-421C-A5BE-9E9962224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After our analysis we were able to answer our questions as well as we hoped.</a:t>
            </a:r>
          </a:p>
          <a:p>
            <a:r>
              <a:rPr lang="en-CA" dirty="0"/>
              <a:t>From our findings bookies are generally consistent. They are right generally as much as they are wrong.</a:t>
            </a:r>
          </a:p>
          <a:p>
            <a:r>
              <a:rPr lang="en-CA" dirty="0"/>
              <a:t>Basically sports is sports, anything can happen. You can follow a bookies odds or their choices and more times than not they are right. But they are wrong a lot as well.</a:t>
            </a:r>
          </a:p>
          <a:p>
            <a:r>
              <a:rPr lang="en-CA" dirty="0"/>
              <a:t>In fact seeing how close to even we can get with very simple betting strategies, there’s hope for getting an advantage over them with more data and more wrangling. </a:t>
            </a:r>
          </a:p>
        </p:txBody>
      </p:sp>
    </p:spTree>
    <p:extLst>
      <p:ext uri="{BB962C8B-B14F-4D97-AF65-F5344CB8AC3E}">
        <p14:creationId xmlns:p14="http://schemas.microsoft.com/office/powerpoint/2010/main" val="1783645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04D57-6B44-4EB6-9E8D-2ECC4125F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12C62-774B-4B0E-9D0D-E977A0DD6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 biggest </a:t>
            </a:r>
            <a:r>
              <a:rPr lang="en-CA" dirty="0" err="1"/>
              <a:t>difficutly</a:t>
            </a:r>
            <a:r>
              <a:rPr lang="en-CA" dirty="0"/>
              <a:t> we had found during this project was finding whole data sets. A lot of the data we had found was for partial seasons, so while it was enough to answer the questions it wasn’t for full seasons.</a:t>
            </a:r>
          </a:p>
          <a:p>
            <a:r>
              <a:rPr lang="en-CA" dirty="0"/>
              <a:t>If we had more time we would try to explore more sports and find if they were similar to soccer. Were bookies right more in different sports? Did other sports bet more? </a:t>
            </a:r>
          </a:p>
        </p:txBody>
      </p:sp>
    </p:spTree>
    <p:extLst>
      <p:ext uri="{BB962C8B-B14F-4D97-AF65-F5344CB8AC3E}">
        <p14:creationId xmlns:p14="http://schemas.microsoft.com/office/powerpoint/2010/main" val="2911598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6B708-5D71-4EC5-ADFF-53B39E144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3EEFB-6AA6-4407-A1A1-0AFC449E7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74747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FEC0B-AFEE-48DC-8834-D3C056B50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Why Sports Betting?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1374F-93DE-41F1-9762-0ABBA2EA0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We are all sports fans, and were curious about the world of sports betting.</a:t>
            </a:r>
          </a:p>
          <a:p>
            <a:r>
              <a:rPr lang="en-CA" dirty="0"/>
              <a:t>Wanted to dive a bit deeper and get a better sense of how accurate bookies actually were when making odds or picking who wins.</a:t>
            </a:r>
          </a:p>
          <a:p>
            <a:r>
              <a:rPr lang="en-CA" dirty="0"/>
              <a:t>At the moment our group specifically focused on the sport of soccer.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95990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479F1-BBB8-4168-BD4E-37510D1BB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3A5BF-655D-4E14-8A8A-E4A9340B2C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How accurate were bookies when picking winners?</a:t>
            </a:r>
          </a:p>
          <a:p>
            <a:r>
              <a:rPr lang="en-CA" dirty="0"/>
              <a:t>How confident were bookies on every sports matchup across the European soccer leagues?</a:t>
            </a:r>
          </a:p>
          <a:p>
            <a:r>
              <a:rPr lang="en-CA" dirty="0"/>
              <a:t>Did the bookies buy into the home field advantage? How often did they pick the home team and how many times were they right?</a:t>
            </a:r>
          </a:p>
          <a:p>
            <a:r>
              <a:rPr lang="en-CA" dirty="0"/>
              <a:t>Was there a relationship in odds whether a team was home or away?</a:t>
            </a:r>
          </a:p>
          <a:p>
            <a:r>
              <a:rPr lang="en-CA" dirty="0"/>
              <a:t>How did the odds move before kick off?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44958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F7FAB-0E51-48A6-A297-4A241C057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0626F-54BA-449D-86B2-80659B0AC5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To properly answer our questions we had to find datasets that offered us information on bookies, odds, match results and different soccer leagues.</a:t>
            </a:r>
          </a:p>
          <a:p>
            <a:r>
              <a:rPr lang="en-CA" dirty="0"/>
              <a:t>Kaggle: We were able to find most of our data sets from Kaggle. We pulled multiple CSV files that had the information we were looking for to properly answer the questions.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0836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596E9-C0F9-4281-821A-DAD6FB6CB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Clean-up &amp;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55AB7-48F7-4BFB-9F46-558E751310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Even though we were able to find CSV files they were raw, and required us to clean them up a bit.</a:t>
            </a:r>
          </a:p>
          <a:p>
            <a:r>
              <a:rPr lang="en-CA" dirty="0"/>
              <a:t>We had to merge a couple CSV files as one had match odds and the other had the match results. If they were separate it would have been no use to us.</a:t>
            </a:r>
          </a:p>
          <a:p>
            <a:r>
              <a:rPr lang="en-CA" dirty="0"/>
              <a:t>We were unable to find an API that gave us information on sports betting during our search. </a:t>
            </a:r>
          </a:p>
          <a:p>
            <a:r>
              <a:rPr lang="en-CA" dirty="0"/>
              <a:t>One issue we had encountered during cleaning and exploration was the data wasn’t complete for all leagues. 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55238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25B21-0DC0-4869-8825-104E27FED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Analysis:</a:t>
            </a:r>
            <a:br>
              <a:rPr lang="en-CA" dirty="0"/>
            </a:br>
            <a:r>
              <a:rPr lang="en-CA" dirty="0"/>
              <a:t>How accurate were bookies?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75753C4-61A5-44B4-9611-9F7FD778ACD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759" y="2284148"/>
            <a:ext cx="4941426" cy="3531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0642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43F02-7FD8-430A-B03A-822E3A878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Confidence of bookies for each matchup?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A6FAEB2-6458-4527-B17B-FED9865A50B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584" y="2483970"/>
            <a:ext cx="3590755" cy="2520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1A93234F-2033-48A8-A4C9-B3B549AC91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9178" y="2356803"/>
            <a:ext cx="373380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7725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CCE6B-F3E7-4C85-88F3-CC581F95B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779" y="427552"/>
            <a:ext cx="9404723" cy="1400530"/>
          </a:xfrm>
        </p:spPr>
        <p:txBody>
          <a:bodyPr/>
          <a:lstStyle/>
          <a:p>
            <a:r>
              <a:rPr lang="en-CA" dirty="0"/>
              <a:t>Home Advantage?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AF8D9DB-6CD6-42F0-A8AE-CF76ED830BE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8427" y="1498514"/>
            <a:ext cx="4941426" cy="3531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9215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50CE6-7C1A-4E9F-B0A3-669487AF3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Relationship of odds between home and away teams?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C9C53B6A-2AB2-4686-87EB-7317C9048A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4016" y="2030044"/>
            <a:ext cx="3705225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AC2EBD-25A3-468B-9CB0-2C6ABBFCD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The correlation was -0.3277</a:t>
            </a:r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E13A6BEB-886D-4491-9C9D-A8F2AD99C3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84" y="2030044"/>
            <a:ext cx="363855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10620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168</TotalTime>
  <Words>689</Words>
  <Application>Microsoft Office PowerPoint</Application>
  <PresentationFormat>Widescreen</PresentationFormat>
  <Paragraphs>59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Ion</vt:lpstr>
      <vt:lpstr>Sports Betting</vt:lpstr>
      <vt:lpstr>Why Sports Betting?</vt:lpstr>
      <vt:lpstr>Questions</vt:lpstr>
      <vt:lpstr>Data Sources</vt:lpstr>
      <vt:lpstr>Data Clean-up &amp; Exploration</vt:lpstr>
      <vt:lpstr>Data Analysis: How accurate were bookies?</vt:lpstr>
      <vt:lpstr>Confidence of bookies for each matchup?</vt:lpstr>
      <vt:lpstr>Home Advantage?</vt:lpstr>
      <vt:lpstr>Relationship of odds between home and away teams?</vt:lpstr>
      <vt:lpstr>Cool, but can we make money from this?</vt:lpstr>
      <vt:lpstr>Cool, but can we make money from this? (Cont)</vt:lpstr>
      <vt:lpstr>Did this result hold for the across the top 5 leagues?</vt:lpstr>
      <vt:lpstr>Discussion</vt:lpstr>
      <vt:lpstr>Conclusion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Sports Betting</dc:title>
  <dc:creator>Samer Arbaji</dc:creator>
  <cp:lastModifiedBy>Miguel Diaz</cp:lastModifiedBy>
  <cp:revision>12</cp:revision>
  <dcterms:created xsi:type="dcterms:W3CDTF">2020-11-12T04:56:30Z</dcterms:created>
  <dcterms:modified xsi:type="dcterms:W3CDTF">2020-11-12T21:57:14Z</dcterms:modified>
</cp:coreProperties>
</file>