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33B3-210B-481C-BC46-B678E027F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Sports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B85C-69E4-4942-B62B-D7148D7E0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Samer Arbaji, Miguel Diaz, Glenn </a:t>
            </a:r>
            <a:r>
              <a:rPr lang="en-CA" dirty="0" err="1"/>
              <a:t>Macapinlac</a:t>
            </a:r>
            <a:r>
              <a:rPr lang="en-CA" dirty="0"/>
              <a:t>, </a:t>
            </a:r>
            <a:r>
              <a:rPr lang="en-CA" dirty="0" err="1"/>
              <a:t>Kshitij</a:t>
            </a:r>
            <a:r>
              <a:rPr lang="en-CA" dirty="0"/>
              <a:t> (Shawn) Desai</a:t>
            </a:r>
          </a:p>
        </p:txBody>
      </p:sp>
    </p:spTree>
    <p:extLst>
      <p:ext uri="{BB962C8B-B14F-4D97-AF65-F5344CB8AC3E}">
        <p14:creationId xmlns:p14="http://schemas.microsoft.com/office/powerpoint/2010/main" val="107428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C942-1425-405A-A16B-B528869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DAC7-DF5A-4400-9B84-97318355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know that home teams have an advantage, and we also know the effect of bookie confidence. </a:t>
            </a:r>
          </a:p>
          <a:p>
            <a:r>
              <a:rPr lang="en-CA" dirty="0"/>
              <a:t>Simulated the simple strategy of betting for every home team vs every away team game vs every tie at their average odds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C6000E-762C-4F7F-959C-F1A36CF4B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36" y="3542539"/>
            <a:ext cx="739243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1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17B5-8774-4F8C-A411-6C7D1638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Cool, but can we make money from this? (</a:t>
            </a:r>
            <a:r>
              <a:rPr lang="en-CA" dirty="0" err="1"/>
              <a:t>Cont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53A5B-A708-4017-A5BB-F370E76E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bookies odds for the home team went down by game time in 272/275 (or 98.9%) in the </a:t>
            </a:r>
            <a:r>
              <a:rPr lang="en-CA" dirty="0" err="1"/>
              <a:t>Eng</a:t>
            </a:r>
            <a:r>
              <a:rPr lang="en-CA" dirty="0"/>
              <a:t> sample.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So what if we bet every single first home odds available?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A3A1453-E1E9-403E-957C-3E89260B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60" y="3043196"/>
            <a:ext cx="8688012" cy="1286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20FF9-0D44-4245-A332-C4A96DA3F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60" y="5038343"/>
            <a:ext cx="868801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9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38B5-539F-4F47-8A6C-117015BF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Did this result hold for the across the top 5 leagues?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7F0FF-9887-41CD-9D8C-2F881FEC5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1386 one dollar bets over a one year period we’re ever so slightly in the red.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Of note the finding of home team odds having their odds deflated the close one got to game time occurs less often in the other leagues. (1058/1111 or 95.2% of the time)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DCDD3-2AF5-487C-87BF-C180AF9B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62" y="2819497"/>
            <a:ext cx="853559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58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E6D7-AC6D-4A4E-9448-28AA5163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2514-CA24-421C-A5BE-9E9962224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our analysis we were able to answer our questions as well as we hoped.</a:t>
            </a:r>
          </a:p>
          <a:p>
            <a:r>
              <a:rPr lang="en-CA" dirty="0"/>
              <a:t>From our findings bookies are generally consistent. They are right generally as much as they are wrong.</a:t>
            </a:r>
          </a:p>
          <a:p>
            <a:r>
              <a:rPr lang="en-CA" dirty="0"/>
              <a:t>Basically sports is sports, anything can happen. You can follow a bookies odds or their choices and more times than not they are right. But they are wrong a lot as well.</a:t>
            </a:r>
          </a:p>
          <a:p>
            <a:r>
              <a:rPr lang="en-CA" dirty="0"/>
              <a:t>In fact seeing how close to even we can get with very simple betting strategies, there’s hope for getting an advantage over them with more data and more wrangling. </a:t>
            </a:r>
          </a:p>
        </p:txBody>
      </p:sp>
    </p:spTree>
    <p:extLst>
      <p:ext uri="{BB962C8B-B14F-4D97-AF65-F5344CB8AC3E}">
        <p14:creationId xmlns:p14="http://schemas.microsoft.com/office/powerpoint/2010/main" val="17836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4D57-6B44-4EB6-9E8D-2ECC412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2C62-774B-4B0E-9D0D-E977A0DD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biggest </a:t>
            </a:r>
            <a:r>
              <a:rPr lang="en-CA" dirty="0" err="1"/>
              <a:t>difficutly</a:t>
            </a:r>
            <a:r>
              <a:rPr lang="en-CA" dirty="0"/>
              <a:t> we had found during this project was finding whole data sets. A lot of the data we had found was for partial seasons, so while it was enough to answer the questions it wasn’t for full seasons.</a:t>
            </a:r>
          </a:p>
          <a:p>
            <a:r>
              <a:rPr lang="en-CA" dirty="0"/>
              <a:t>If we had more time we would try to explore more sports and find if they were similar to soccer. Were bookies right more in different sports? Did other sports bet more? </a:t>
            </a:r>
          </a:p>
        </p:txBody>
      </p:sp>
    </p:spTree>
    <p:extLst>
      <p:ext uri="{BB962C8B-B14F-4D97-AF65-F5344CB8AC3E}">
        <p14:creationId xmlns:p14="http://schemas.microsoft.com/office/powerpoint/2010/main" val="29115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B708-5D71-4EC5-ADFF-53B39E14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EEFB-6AA6-4407-A1A1-0AFC449E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474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EC0B-AFEE-48DC-8834-D3C056B5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Sports Betting?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374F-93DE-41F1-9762-0ABBA2EA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are all sports fans, and were curious about the world of sports betting.</a:t>
            </a:r>
          </a:p>
          <a:p>
            <a:r>
              <a:rPr lang="en-CA" dirty="0"/>
              <a:t>Wanted to dive a bit deeper and get a better sense of how accurate bookies actually were when making odds or picking who wins.</a:t>
            </a:r>
          </a:p>
          <a:p>
            <a:r>
              <a:rPr lang="en-CA" dirty="0"/>
              <a:t>At the moment our group specifically focused on the sport of soccer.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59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79F1-BBB8-4168-BD4E-37510D1B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3A5BF-655D-4E14-8A8A-E4A9340B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accurate were bookies when picking winners?</a:t>
            </a:r>
          </a:p>
          <a:p>
            <a:r>
              <a:rPr lang="en-CA" dirty="0"/>
              <a:t>How confident were bookies on every sports matchup across the European soccer leagues?</a:t>
            </a:r>
          </a:p>
          <a:p>
            <a:r>
              <a:rPr lang="en-CA" dirty="0"/>
              <a:t>Did the bookies buy into the home field advantage? How often did they pick the home team and how many times were they right?</a:t>
            </a:r>
          </a:p>
          <a:p>
            <a:r>
              <a:rPr lang="en-CA" dirty="0"/>
              <a:t>Was there a relationship in odds whether a team was home or away?</a:t>
            </a:r>
          </a:p>
          <a:p>
            <a:r>
              <a:rPr lang="en-CA" dirty="0"/>
              <a:t>How did the odds move before kick off?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495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7FAB-0E51-48A6-A297-4A241C05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626F-54BA-449D-86B2-80659B0AC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properly answer our questions we had to find datasets that offered us information on bookies, odds, match results and different soccer leagues.</a:t>
            </a:r>
          </a:p>
          <a:p>
            <a:r>
              <a:rPr lang="en-CA" dirty="0"/>
              <a:t>Kaggle: We were able to find most of our data sets from Kaggle. We pulled multiple CSV files that had the information we were looking for to properly answer the questions.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3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96E9-C0F9-4281-821A-DAD6FB6C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Clean-up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55AB7-48F7-4BFB-9F46-558E75131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Even though we were able to find CSV files they were raw, and required us to clean them up a bit.</a:t>
            </a:r>
          </a:p>
          <a:p>
            <a:r>
              <a:rPr lang="en-CA" dirty="0"/>
              <a:t>We had to merge a couple CSV files as one had match odds and the other had the match results. If they were separate it would have been no use to us.</a:t>
            </a:r>
          </a:p>
          <a:p>
            <a:r>
              <a:rPr lang="en-CA" dirty="0"/>
              <a:t>We were unable to find an API that gave us information on sports betting during our search. </a:t>
            </a:r>
          </a:p>
          <a:p>
            <a:r>
              <a:rPr lang="en-CA" dirty="0"/>
              <a:t>One issue we had encountered during cleaning and exploration was the data wasn’t complete for all leagues.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5523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5B21-0DC0-4869-8825-104E27F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Analysis:</a:t>
            </a:r>
            <a:br>
              <a:rPr lang="en-CA" dirty="0"/>
            </a:br>
            <a:r>
              <a:rPr lang="en-CA" dirty="0"/>
              <a:t>How accurate were bookies?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5753C4-61A5-44B4-9611-9F7FD778AC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759" y="2284148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64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9EB56FE1-6944-43D7-8440-1190DAED6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6B89412C-5C0E-4547-8705-988BE3ED2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BDBE258A-7E75-4D51-B4CB-C95FB702E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EEFF789-5B8D-402B-A041-F15E9276D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FD1ECE8-0DC1-4BED-8616-8EC623A91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630FC49-2A84-4315-BFDF-2CEF7B0BD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43F02-7FD8-430A-B03A-822E3A87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Confidence of bookies for each matchup?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8C6E02A-E573-4EA7-825B-164BEA16E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A93234F-2033-48A8-A4C9-B3B549AC9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3" y="899659"/>
            <a:ext cx="3038347" cy="215474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 31">
            <a:extLst>
              <a:ext uri="{FF2B5EF4-FFF2-40B4-BE49-F238E27FC236}">
                <a16:creationId xmlns:a16="http://schemas.microsoft.com/office/drawing/2014/main" id="{8D72B389-883E-4868-9712-4C914A30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C9D33B23-71E5-4AAE-B6A9-D59227014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050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CA6FAEB2-6458-4527-B17B-FED9865A50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6168" y="910541"/>
            <a:ext cx="3038347" cy="21329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BAA8F0A-6908-4F86-93B0-DE5CF282F0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713" y="3501360"/>
            <a:ext cx="6182943" cy="2658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1772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CE6B-F3E7-4C85-88F3-CC581F95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79" y="427552"/>
            <a:ext cx="9404723" cy="1400530"/>
          </a:xfrm>
        </p:spPr>
        <p:txBody>
          <a:bodyPr/>
          <a:lstStyle/>
          <a:p>
            <a:r>
              <a:rPr lang="en-CA" dirty="0"/>
              <a:t>Home Advantage?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F8D9DB-6CD6-42F0-A8AE-CF76ED830B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427" y="1498514"/>
            <a:ext cx="4941426" cy="35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1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0CE6-7C1A-4E9F-B0A3-669487AF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Relationship of odds between home and away teams?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9C53B6A-2AB2-4686-87EB-7317C9048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016" y="2030044"/>
            <a:ext cx="37052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C2EBD-25A3-468B-9CB0-2C6ABBFCD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 correlation was -0.3277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13A6BEB-886D-4491-9C9D-A8F2AD99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84" y="2030044"/>
            <a:ext cx="3638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6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Sports Betting</vt:lpstr>
      <vt:lpstr>Why Sports Betting?</vt:lpstr>
      <vt:lpstr>Questions</vt:lpstr>
      <vt:lpstr>Data Sources</vt:lpstr>
      <vt:lpstr>Data Clean-up &amp; Exploration</vt:lpstr>
      <vt:lpstr>Data Analysis: How accurate were bookies?</vt:lpstr>
      <vt:lpstr>Confidence of bookies for each matchup?</vt:lpstr>
      <vt:lpstr>Home Advantage?</vt:lpstr>
      <vt:lpstr>Relationship of odds between home and away teams?</vt:lpstr>
      <vt:lpstr>Cool, but can we make money from this?</vt:lpstr>
      <vt:lpstr>Cool, but can we make money from this? (Cont)</vt:lpstr>
      <vt:lpstr>Did this result hold for the across the top 5 leagues?</vt:lpstr>
      <vt:lpstr>Discussion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Betting</dc:title>
  <dc:creator>Glen Macapinlac</dc:creator>
  <cp:lastModifiedBy>Glen Macapinlac</cp:lastModifiedBy>
  <cp:revision>1</cp:revision>
  <dcterms:created xsi:type="dcterms:W3CDTF">2020-11-12T22:27:20Z</dcterms:created>
  <dcterms:modified xsi:type="dcterms:W3CDTF">2020-11-12T22:28:11Z</dcterms:modified>
</cp:coreProperties>
</file>